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374" r:id="rId2"/>
    <p:sldId id="366" r:id="rId3"/>
    <p:sldId id="357" r:id="rId4"/>
    <p:sldId id="380" r:id="rId5"/>
    <p:sldId id="378" r:id="rId6"/>
    <p:sldId id="384" r:id="rId7"/>
    <p:sldId id="382" r:id="rId8"/>
    <p:sldId id="381" r:id="rId9"/>
    <p:sldId id="385" r:id="rId10"/>
    <p:sldId id="387" r:id="rId11"/>
    <p:sldId id="383" r:id="rId12"/>
    <p:sldId id="38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FFD1"/>
    <a:srgbClr val="FFF0A5"/>
    <a:srgbClr val="000000"/>
    <a:srgbClr val="FFFF00"/>
    <a:srgbClr val="FF7400"/>
    <a:srgbClr val="FFFFFF"/>
    <a:srgbClr val="F2FF87"/>
    <a:srgbClr val="FFFE02"/>
    <a:srgbClr val="FDFF05"/>
    <a:srgbClr val="FF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2120" autoAdjust="0"/>
  </p:normalViewPr>
  <p:slideViewPr>
    <p:cSldViewPr>
      <p:cViewPr varScale="1">
        <p:scale>
          <a:sx n="230" d="100"/>
          <a:sy n="230" d="100"/>
        </p:scale>
        <p:origin x="22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38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2025/6/17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627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346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467475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6764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CE-G2500045</a:t>
            </a:r>
            <a:endParaRPr kumimoji="0" lang="en-US" altLang="ja-JP" sz="1400" b="0" dirty="0">
              <a:solidFill>
                <a:srgbClr val="000000"/>
              </a:solidFill>
              <a:latin typeface="+mn-lt"/>
              <a:cs typeface="Helvetica" charset="0"/>
              <a:sym typeface="Helve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2600" cy="1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ligo.org/IFOsim/SIS" TargetMode="External"/><Relationship Id="rId2" Type="http://schemas.openxmlformats.org/officeDocument/2006/relationships/hyperlink" Target="https://dcc.ligo.org/LIGO-T200031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E1864-4845-97AB-AC69-B87880D2F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356D3-1B4B-BD55-66D5-29F303EB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657"/>
            <a:ext cx="7010400" cy="1371600"/>
          </a:xfrm>
          <a:noFill/>
        </p:spPr>
        <p:txBody>
          <a:bodyPr/>
          <a:lstStyle/>
          <a:p>
            <a:r>
              <a:rPr lang="en-US" b="1" dirty="0"/>
              <a:t>Baffle simulation by SIS</a:t>
            </a:r>
            <a:br>
              <a:rPr lang="en-US" b="1" dirty="0"/>
            </a:br>
            <a:r>
              <a:rPr lang="en-US" b="1" dirty="0"/>
              <a:t>status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1C7999-7024-0B07-F30D-A0E6F6069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924800" cy="4419600"/>
          </a:xfrm>
        </p:spPr>
        <p:txBody>
          <a:bodyPr/>
          <a:lstStyle/>
          <a:p>
            <a:r>
              <a:rPr lang="en-US" dirty="0"/>
              <a:t>Baffle modeling by SIS</a:t>
            </a:r>
          </a:p>
          <a:p>
            <a:r>
              <a:rPr lang="en-US" dirty="0"/>
              <a:t>General power deposit views</a:t>
            </a:r>
          </a:p>
          <a:p>
            <a:r>
              <a:rPr lang="en-US" dirty="0"/>
              <a:t>Low pass filter</a:t>
            </a:r>
          </a:p>
          <a:p>
            <a:r>
              <a:rPr lang="en-US" dirty="0" err="1"/>
              <a:t>NbafShield</a:t>
            </a:r>
            <a:r>
              <a:rPr lang="en-US" dirty="0"/>
              <a:t> dependence</a:t>
            </a:r>
          </a:p>
          <a:p>
            <a:r>
              <a:rPr lang="en-US" dirty="0"/>
              <a:t>Resolution</a:t>
            </a:r>
          </a:p>
          <a:p>
            <a:r>
              <a:rPr lang="en-US" dirty="0"/>
              <a:t>BRDF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9614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173FD-6B01-E81D-8AB2-2933E44050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77176-C36B-D044-94B6-89AF886D71D8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A2728-5EF1-1E7E-3754-DEFFBAA6D0DA}"/>
              </a:ext>
            </a:extLst>
          </p:cNvPr>
          <p:cNvSpPr txBox="1"/>
          <p:nvPr/>
        </p:nvSpPr>
        <p:spPr>
          <a:xfrm>
            <a:off x="1828800" y="30480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BRDF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5CDF8B-CE64-390B-223D-F9ACE0FB4FB5}"/>
                  </a:ext>
                </a:extLst>
              </p:cNvPr>
              <p:cNvSpPr txBox="1"/>
              <p:nvPr/>
            </p:nvSpPr>
            <p:spPr>
              <a:xfrm>
                <a:off x="0" y="1727313"/>
                <a:ext cx="3572107" cy="4590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Arm loss = 2 x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𝐵𝑅𝐷𝐹</m:t>
                        </m:r>
                      </m:e>
                    </m:nary>
                  </m:oMath>
                </a14:m>
                <a:r>
                  <a:rPr lang="en-US" sz="1600" dirty="0"/>
                  <a:t>(</a:t>
                </a:r>
                <a:r>
                  <a:rPr lang="en-US" sz="1600" dirty="0" err="1"/>
                  <a:t>θ</a:t>
                </a:r>
                <a:r>
                  <a:rPr lang="en-US" sz="1600" dirty="0"/>
                  <a:t>)</a:t>
                </a:r>
                <a:r>
                  <a:rPr lang="en-US" sz="1600" dirty="0" err="1"/>
                  <a:t>dθ</a:t>
                </a:r>
                <a:endParaRPr lang="en-US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Measured arm loss ~ </a:t>
                </a:r>
                <a:r>
                  <a:rPr lang="en-US" sz="1600" dirty="0">
                    <a:solidFill>
                      <a:srgbClr val="FF0000"/>
                    </a:solidFill>
                  </a:rPr>
                  <a:t>50ppm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Phase map resolution = 1mm (Nyquist frequency)</a:t>
                </a:r>
                <a:br>
                  <a:rPr lang="en-US" sz="1600" dirty="0"/>
                </a:br>
                <a:r>
                  <a:rPr lang="en-US" sz="1600" dirty="0"/>
                  <a:t>      </a:t>
                </a:r>
                <a:r>
                  <a:rPr lang="en-US" sz="1600" dirty="0" err="1"/>
                  <a:t>θ</a:t>
                </a:r>
                <a:r>
                  <a:rPr lang="en-US" sz="1600" baseline="-25000" dirty="0" err="1"/>
                  <a:t>map</a:t>
                </a:r>
                <a:r>
                  <a:rPr lang="en-US" sz="1600" dirty="0"/>
                  <a:t> &lt; 10</a:t>
                </a:r>
                <a:r>
                  <a:rPr lang="en-US" sz="1600" baseline="30000" dirty="0"/>
                  <a:t>-3</a:t>
                </a:r>
                <a:r>
                  <a:rPr lang="en-US" sz="1600" dirty="0"/>
                  <a:t> rad = 0.06°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Loss by phase maps up to </a:t>
                </a:r>
                <a:r>
                  <a:rPr lang="en-US" sz="1600" dirty="0" err="1"/>
                  <a:t>θ</a:t>
                </a:r>
                <a:r>
                  <a:rPr lang="en-US" sz="1600" baseline="-25000" dirty="0" err="1"/>
                  <a:t>map</a:t>
                </a:r>
                <a:r>
                  <a:rPr lang="en-US" sz="1600" baseline="-25000" dirty="0"/>
                  <a:t> </a:t>
                </a:r>
                <a:br>
                  <a:rPr lang="en-US" sz="1600" baseline="-25000" dirty="0"/>
                </a:br>
                <a:r>
                  <a:rPr lang="en-US" sz="1600" baseline="-25000" dirty="0"/>
                  <a:t>        </a:t>
                </a:r>
                <a:r>
                  <a:rPr lang="en-US" sz="1600" dirty="0"/>
                  <a:t>= </a:t>
                </a:r>
                <a:r>
                  <a:rPr lang="en-US" sz="1600" dirty="0">
                    <a:solidFill>
                      <a:srgbClr val="FF0000"/>
                    </a:solidFill>
                  </a:rPr>
                  <a:t>10-20ppm (for two mirrors)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Integral of BRDF fit between </a:t>
                </a:r>
                <a:br>
                  <a:rPr lang="en-US" sz="1600" dirty="0"/>
                </a:br>
                <a:r>
                  <a:rPr lang="en-US" sz="1600" dirty="0"/>
                  <a:t>      10</a:t>
                </a:r>
                <a:r>
                  <a:rPr lang="en-US" sz="1600" baseline="30000" dirty="0"/>
                  <a:t>-3</a:t>
                </a:r>
                <a:r>
                  <a:rPr lang="en-US" sz="1600" dirty="0"/>
                  <a:t> rad ~ 1° = </a:t>
                </a:r>
                <a:r>
                  <a:rPr lang="en-US" sz="1600" dirty="0">
                    <a:solidFill>
                      <a:srgbClr val="FF0000"/>
                    </a:solidFill>
                  </a:rPr>
                  <a:t>0.1 ~ 0.2 ppm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Integral of BRDF fit between </a:t>
                </a:r>
                <a:br>
                  <a:rPr lang="en-US" sz="1600" dirty="0"/>
                </a:br>
                <a:r>
                  <a:rPr lang="en-US" sz="1600" dirty="0"/>
                  <a:t>      1° ~ 70° = </a:t>
                </a:r>
                <a:r>
                  <a:rPr lang="en-US" sz="1600" dirty="0">
                    <a:solidFill>
                      <a:srgbClr val="FF0000"/>
                    </a:solidFill>
                  </a:rPr>
                  <a:t>4~30 ppm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</a:rPr>
                  <a:t>Integrating Sphere covering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      </a:t>
                </a:r>
                <a:r>
                  <a:rPr lang="en-US" sz="1600" dirty="0"/>
                  <a:t>1° ~ 70° </a:t>
                </a:r>
                <a:r>
                  <a:rPr lang="en-US" sz="1600" dirty="0">
                    <a:solidFill>
                      <a:schemeClr val="tx1"/>
                    </a:solidFill>
                  </a:rPr>
                  <a:t>~ </a:t>
                </a:r>
                <a:r>
                  <a:rPr lang="en-US" sz="1600" dirty="0">
                    <a:solidFill>
                      <a:srgbClr val="FF0000"/>
                    </a:solidFill>
                  </a:rPr>
                  <a:t>9 ppm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B050"/>
                    </a:solidFill>
                  </a:rPr>
                  <a:t>Total arm loss, 50ppm, should include BRDF to 90°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B050"/>
                    </a:solidFill>
                  </a:rPr>
                  <a:t>Baffle noise calculations do not need to include BRDF correction – see next page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5CDF8B-CE64-390B-223D-F9ACE0FB4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27313"/>
                <a:ext cx="3572107" cy="4590937"/>
              </a:xfrm>
              <a:prstGeom prst="rect">
                <a:avLst/>
              </a:prstGeom>
              <a:blipFill>
                <a:blip r:embed="rId3"/>
                <a:stretch>
                  <a:fillRect l="-709" t="-9091" r="-1418" b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09B45FD-D72A-66A5-E6F9-57F711D3D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0"/>
            <a:ext cx="613610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82D6EB3-8778-8627-7179-83E68727F3C8}"/>
              </a:ext>
            </a:extLst>
          </p:cNvPr>
          <p:cNvSpPr/>
          <p:nvPr/>
        </p:nvSpPr>
        <p:spPr bwMode="auto">
          <a:xfrm>
            <a:off x="4207947" y="5802351"/>
            <a:ext cx="2819400" cy="457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661E81-B718-CB04-AA4D-6D1EF3E0F64A}"/>
              </a:ext>
            </a:extLst>
          </p:cNvPr>
          <p:cNvSpPr/>
          <p:nvPr/>
        </p:nvSpPr>
        <p:spPr bwMode="auto">
          <a:xfrm>
            <a:off x="6493947" y="6189701"/>
            <a:ext cx="2819400" cy="1397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55E8DC-A478-D25A-E257-C62102731528}"/>
              </a:ext>
            </a:extLst>
          </p:cNvPr>
          <p:cNvCxnSpPr/>
          <p:nvPr/>
        </p:nvCxnSpPr>
        <p:spPr bwMode="auto">
          <a:xfrm flipH="1">
            <a:off x="4809210" y="5772864"/>
            <a:ext cx="1143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triangle"/>
            <a:tailEnd type="none"/>
          </a:ln>
          <a:effectLst/>
        </p:spPr>
      </p:cxnSp>
      <p:sp>
        <p:nvSpPr>
          <p:cNvPr id="19" name="TextBox 13">
            <a:extLst>
              <a:ext uri="{FF2B5EF4-FFF2-40B4-BE49-F238E27FC236}">
                <a16:creationId xmlns:a16="http://schemas.microsoft.com/office/drawing/2014/main" id="{62D8ABDD-4FBD-57AC-5FE3-054FF1D1219C}"/>
              </a:ext>
            </a:extLst>
          </p:cNvPr>
          <p:cNvSpPr txBox="1"/>
          <p:nvPr/>
        </p:nvSpPr>
        <p:spPr>
          <a:xfrm>
            <a:off x="4320653" y="5842685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10-20ppm / 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927628-9490-D983-E331-3C5D0F296757}"/>
              </a:ext>
            </a:extLst>
          </p:cNvPr>
          <p:cNvCxnSpPr>
            <a:cxnSpLocks/>
          </p:cNvCxnSpPr>
          <p:nvPr/>
        </p:nvCxnSpPr>
        <p:spPr bwMode="auto">
          <a:xfrm flipH="1">
            <a:off x="5999630" y="5772864"/>
            <a:ext cx="1027717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TextBox 16">
            <a:extLst>
              <a:ext uri="{FF2B5EF4-FFF2-40B4-BE49-F238E27FC236}">
                <a16:creationId xmlns:a16="http://schemas.microsoft.com/office/drawing/2014/main" id="{918A4535-1390-560E-51E5-A2A5263F57AB}"/>
              </a:ext>
            </a:extLst>
          </p:cNvPr>
          <p:cNvSpPr txBox="1"/>
          <p:nvPr/>
        </p:nvSpPr>
        <p:spPr>
          <a:xfrm>
            <a:off x="5961093" y="5842685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~0.2ppm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C998F9-0004-E73C-DFF1-0CB2D93ADEA4}"/>
              </a:ext>
            </a:extLst>
          </p:cNvPr>
          <p:cNvCxnSpPr>
            <a:cxnSpLocks/>
          </p:cNvCxnSpPr>
          <p:nvPr/>
        </p:nvCxnSpPr>
        <p:spPr bwMode="auto">
          <a:xfrm flipH="1">
            <a:off x="7065883" y="6189701"/>
            <a:ext cx="1333064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/>
            <a:tailEnd type="triangle"/>
          </a:ln>
          <a:effectLst/>
        </p:spPr>
      </p:cxnSp>
      <p:sp>
        <p:nvSpPr>
          <p:cNvPr id="24" name="TextBox 19">
            <a:extLst>
              <a:ext uri="{FF2B5EF4-FFF2-40B4-BE49-F238E27FC236}">
                <a16:creationId xmlns:a16="http://schemas.microsoft.com/office/drawing/2014/main" id="{822B46F4-0E92-CBE9-99EA-3308D13785AE}"/>
              </a:ext>
            </a:extLst>
          </p:cNvPr>
          <p:cNvSpPr txBox="1"/>
          <p:nvPr/>
        </p:nvSpPr>
        <p:spPr>
          <a:xfrm>
            <a:off x="7003396" y="6249954"/>
            <a:ext cx="205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rgbClr val="114FFB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~15ppm x (0.5~2)</a:t>
            </a:r>
          </a:p>
        </p:txBody>
      </p:sp>
    </p:spTree>
    <p:extLst>
      <p:ext uri="{BB962C8B-B14F-4D97-AF65-F5344CB8AC3E}">
        <p14:creationId xmlns:p14="http://schemas.microsoft.com/office/powerpoint/2010/main" val="8660852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4B45-FBFA-976D-7C1E-3768251A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BRDF</a:t>
            </a:r>
            <a:br>
              <a:rPr lang="en-US" dirty="0"/>
            </a:br>
            <a:r>
              <a:rPr lang="en-US" sz="3200" dirty="0" err="1"/>
              <a:t>aLIGO</a:t>
            </a:r>
            <a:r>
              <a:rPr lang="en-US" sz="3200" dirty="0"/>
              <a:t> signal – not visible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462ACC-B2EC-4656-3260-ABAF8F025D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77176-C36B-D044-94B6-89AF886D71D8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C0BE59-F48B-9C24-D211-357659A67A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804" t="6281" r="7843" b="8819"/>
          <a:stretch>
            <a:fillRect/>
          </a:stretch>
        </p:blipFill>
        <p:spPr>
          <a:xfrm>
            <a:off x="1981200" y="1644120"/>
            <a:ext cx="5867400" cy="4674129"/>
          </a:xfrm>
          <a:prstGeom prst="rect">
            <a:avLst/>
          </a:prstGeom>
        </p:spPr>
      </p:pic>
      <p:pic>
        <p:nvPicPr>
          <p:cNvPr id="3" name="Picture 2" descr="A close-up of a sign&#10;&#10;AI-generated content may be incorrect.">
            <a:extLst>
              <a:ext uri="{FF2B5EF4-FFF2-40B4-BE49-F238E27FC236}">
                <a16:creationId xmlns:a16="http://schemas.microsoft.com/office/drawing/2014/main" id="{89C48775-5B5A-624F-C269-F0CAEC156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281" y="1828800"/>
            <a:ext cx="1432719" cy="780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181E04-9F21-ACD5-587C-F29DCA1EC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081" y="1867593"/>
            <a:ext cx="624935" cy="395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27D24-D82C-C762-4B71-BB02B8BDD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081" y="2195272"/>
            <a:ext cx="624935" cy="395528"/>
          </a:xfrm>
          <a:prstGeom prst="rect">
            <a:avLst/>
          </a:prstGeom>
        </p:spPr>
      </p:pic>
      <p:pic>
        <p:nvPicPr>
          <p:cNvPr id="8" name="Picture 7" descr="A close-up of a sign&#10;&#10;AI-generated content may be incorrect.">
            <a:extLst>
              <a:ext uri="{FF2B5EF4-FFF2-40B4-BE49-F238E27FC236}">
                <a16:creationId xmlns:a16="http://schemas.microsoft.com/office/drawing/2014/main" id="{F0E9F786-BCB8-2DAB-9EA2-A8D46D12C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290023"/>
            <a:ext cx="1432719" cy="780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1BB326-4C59-1BBF-DF77-DD65DD808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328816"/>
            <a:ext cx="624935" cy="395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005358-F5C9-14C4-9A79-AC10AF303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648200"/>
            <a:ext cx="624935" cy="3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962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6A84B-2DAE-F74D-C744-FA3E2C799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C46F3-1E71-D145-78C5-CC7A828D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3816288" cy="1371600"/>
          </a:xfrm>
        </p:spPr>
        <p:txBody>
          <a:bodyPr/>
          <a:lstStyle/>
          <a:p>
            <a:r>
              <a:rPr lang="en-US" dirty="0"/>
              <a:t>BRDF</a:t>
            </a:r>
            <a:br>
              <a:rPr lang="en-US" dirty="0"/>
            </a:br>
            <a:r>
              <a:rPr lang="en-US" sz="3200" dirty="0" err="1"/>
              <a:t>aLIGO</a:t>
            </a:r>
            <a:r>
              <a:rPr lang="en-US" sz="3200" dirty="0"/>
              <a:t> powers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7E3AC-9B9A-DB40-A251-C207C9D8B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77176-C36B-D044-94B6-89AF886D71D8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667751-97FF-33C9-257A-E3ED83AD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72" t="6345" r="7614" b="7382"/>
          <a:stretch>
            <a:fillRect/>
          </a:stretch>
        </p:blipFill>
        <p:spPr>
          <a:xfrm>
            <a:off x="5071776" y="3703267"/>
            <a:ext cx="3816288" cy="30174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F21999-D941-A623-ABDC-B54C92AECC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72" t="6345" r="7614" b="7382"/>
          <a:stretch>
            <a:fillRect/>
          </a:stretch>
        </p:blipFill>
        <p:spPr>
          <a:xfrm>
            <a:off x="5071776" y="762000"/>
            <a:ext cx="3816288" cy="30174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D62744C-C5E6-4CB2-5C3A-3DC250743DE5}"/>
              </a:ext>
            </a:extLst>
          </p:cNvPr>
          <p:cNvSpPr txBox="1"/>
          <p:nvPr/>
        </p:nvSpPr>
        <p:spPr>
          <a:xfrm>
            <a:off x="156040" y="1710111"/>
            <a:ext cx="45865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Solid angle</a:t>
            </a:r>
            <a:r>
              <a:rPr lang="en-US" baseline="30000" dirty="0"/>
              <a:t>2</a:t>
            </a:r>
            <a:r>
              <a:rPr lang="en-US" dirty="0"/>
              <a:t> x </a:t>
            </a:r>
            <a:r>
              <a:rPr lang="en-US" dirty="0" err="1"/>
              <a:t>dP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Effect of BRDF is observed </a:t>
            </a:r>
            <a:br>
              <a:rPr lang="en-US" dirty="0"/>
            </a:br>
            <a:r>
              <a:rPr lang="en-US" dirty="0"/>
              <a:t>in baffle location &lt;300m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Magnitude in this region is small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CC7BD8-6EAA-53C6-D672-18B7ADBCC3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035" t="6345" r="7612" b="7382"/>
          <a:stretch>
            <a:fillRect/>
          </a:stretch>
        </p:blipFill>
        <p:spPr>
          <a:xfrm>
            <a:off x="685800" y="3618283"/>
            <a:ext cx="3727527" cy="30174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13E696-C0FF-0EE0-EDBA-A5373D5A355F}"/>
              </a:ext>
            </a:extLst>
          </p:cNvPr>
          <p:cNvSpPr txBox="1"/>
          <p:nvPr/>
        </p:nvSpPr>
        <p:spPr>
          <a:xfrm>
            <a:off x="7317629" y="18849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dPout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6F36C-FDFC-7D03-1612-0DED5EE2BB3E}"/>
              </a:ext>
            </a:extLst>
          </p:cNvPr>
          <p:cNvSpPr txBox="1"/>
          <p:nvPr/>
        </p:nvSpPr>
        <p:spPr>
          <a:xfrm>
            <a:off x="6387162" y="129540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dP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D1F03A-D265-7BF2-C606-F8CC399777A4}"/>
              </a:ext>
            </a:extLst>
          </p:cNvPr>
          <p:cNvSpPr txBox="1"/>
          <p:nvPr/>
        </p:nvSpPr>
        <p:spPr>
          <a:xfrm>
            <a:off x="7700105" y="980078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1-PCA</a:t>
            </a:r>
          </a:p>
        </p:txBody>
      </p:sp>
    </p:spTree>
    <p:extLst>
      <p:ext uri="{BB962C8B-B14F-4D97-AF65-F5344CB8AC3E}">
        <p14:creationId xmlns:p14="http://schemas.microsoft.com/office/powerpoint/2010/main" val="12289260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3CE2-05CF-0AFC-0881-7597312D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6200"/>
            <a:ext cx="7239000" cy="1371600"/>
          </a:xfrm>
        </p:spPr>
        <p:txBody>
          <a:bodyPr/>
          <a:lstStyle/>
          <a:p>
            <a:r>
              <a:rPr lang="en-US" dirty="0"/>
              <a:t>CE arm tube baffle design by 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8082-C2E8-CB54-F802-F10EB833B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32" y="1663875"/>
            <a:ext cx="7772400" cy="506318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/>
              <a:t>Goal : Quantitative and flexible noise estimation by beam tube baffles in Cosmic Explorer</a:t>
            </a:r>
          </a:p>
          <a:p>
            <a:r>
              <a:rPr lang="en-US" sz="2000" dirty="0">
                <a:effectLst/>
                <a:latin typeface="Helvetica" pitchFamily="2" charset="0"/>
              </a:rPr>
              <a:t>Physics : </a:t>
            </a:r>
          </a:p>
          <a:p>
            <a:pPr lvl="1"/>
            <a:r>
              <a:rPr lang="en-US" dirty="0" err="1">
                <a:effectLst/>
                <a:latin typeface="Helvetica" pitchFamily="2" charset="0"/>
              </a:rPr>
              <a:t>Eanna</a:t>
            </a:r>
            <a:r>
              <a:rPr lang="en-US" dirty="0">
                <a:effectLst/>
                <a:latin typeface="Helvetica" pitchFamily="2" charset="0"/>
              </a:rPr>
              <a:t> Flanagan and Kip Thorne. “Light Scattering and Baffle Configuration for LIGO”, LIGO-T950101-00-R, 1995. </a:t>
            </a:r>
          </a:p>
          <a:p>
            <a:pPr lvl="1"/>
            <a:r>
              <a:rPr lang="en-US" dirty="0">
                <a:latin typeface="Helvetica" pitchFamily="2" charset="0"/>
              </a:rPr>
              <a:t>Proper inclusion of scattering by mirror surface map and BRDF data for large angle scattering</a:t>
            </a:r>
          </a:p>
          <a:p>
            <a:pPr lvl="1"/>
            <a:r>
              <a:rPr lang="en-US" dirty="0">
                <a:latin typeface="Helvetica" pitchFamily="2" charset="0"/>
              </a:rPr>
              <a:t>Noise by reflection by beam tube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sz="2000" dirty="0"/>
              <a:t>Tool : SIS (Stationary Interferometer Simulation) with extensions for CE and baffle scattering</a:t>
            </a:r>
            <a:endParaRPr lang="en-US" sz="2000" dirty="0">
              <a:hlinkClick r:id="rId2"/>
            </a:endParaRPr>
          </a:p>
          <a:p>
            <a:pPr lvl="1"/>
            <a:r>
              <a:rPr lang="en-US" dirty="0"/>
              <a:t>Documentations : </a:t>
            </a:r>
            <a:r>
              <a:rPr lang="en-US" dirty="0">
                <a:hlinkClick r:id="rId2"/>
              </a:rPr>
              <a:t>https://dcc.ligo.org/LIGO-T2000311</a:t>
            </a:r>
            <a:endParaRPr lang="en-US" dirty="0"/>
          </a:p>
          <a:p>
            <a:pPr lvl="1"/>
            <a:r>
              <a:rPr lang="en-US" dirty="0"/>
              <a:t>Source code and examples : </a:t>
            </a:r>
            <a:r>
              <a:rPr lang="en-US" dirty="0">
                <a:hlinkClick r:id="rId3"/>
              </a:rPr>
              <a:t>https://git.ligo.org/IFOsim/SIS</a:t>
            </a:r>
            <a:endParaRPr lang="en-US" dirty="0"/>
          </a:p>
          <a:p>
            <a:r>
              <a:rPr lang="en-US" sz="2000" dirty="0"/>
              <a:t>To be studied</a:t>
            </a:r>
          </a:p>
          <a:p>
            <a:pPr lvl="1"/>
            <a:r>
              <a:rPr lang="en-US" dirty="0">
                <a:solidFill>
                  <a:srgbClr val="116BFD"/>
                </a:solidFill>
              </a:rPr>
              <a:t>Optimal design of the baffle, locations, geometry, material, </a:t>
            </a:r>
            <a:r>
              <a:rPr lang="en-US" dirty="0" err="1">
                <a:solidFill>
                  <a:srgbClr val="116BFD"/>
                </a:solidFill>
              </a:rPr>
              <a:t>etc</a:t>
            </a:r>
            <a:endParaRPr lang="en-US" dirty="0">
              <a:solidFill>
                <a:srgbClr val="116BFD"/>
              </a:solidFill>
            </a:endParaRPr>
          </a:p>
          <a:p>
            <a:pPr lvl="1"/>
            <a:r>
              <a:rPr lang="en-US" dirty="0"/>
              <a:t>Dependence on the mirror phase 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321F2-925C-1879-9161-6BBBF0DB3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CDDC5-F778-5559-7E34-AF17DF6594F7}"/>
              </a:ext>
            </a:extLst>
          </p:cNvPr>
          <p:cNvSpPr txBox="1"/>
          <p:nvPr/>
        </p:nvSpPr>
        <p:spPr>
          <a:xfrm>
            <a:off x="-1981200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148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3CE2-05CF-0AFC-0881-7597312D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2124"/>
            <a:ext cx="7620000" cy="879475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CE arm tube baffle simulation by 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8082-C2E8-CB54-F802-F10EB833B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8" y="1711325"/>
            <a:ext cx="4532105" cy="465455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Fields in the cavity is calculated including the clipping by all preceding baffles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Field passing through a baffle propagates to the next baffle using FFT propagation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The noise calculation of reflection and </a:t>
            </a:r>
            <a:r>
              <a:rPr lang="en-US" sz="2200" dirty="0">
                <a:solidFill>
                  <a:srgbClr val="00B050"/>
                </a:solidFill>
              </a:rPr>
              <a:t>diffraction</a:t>
            </a:r>
            <a:r>
              <a:rPr lang="en-US" sz="2200" dirty="0"/>
              <a:t> by baffles discussed in T950101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Updated by including new information, without approximation needed for numerical calculation, and better methods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FF0000"/>
                </a:solidFill>
              </a:rPr>
              <a:t>Noise by the reflection of the field off the beam tube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321F2-925C-1879-9161-6BBBF0DB3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28038" y="6318250"/>
            <a:ext cx="312737" cy="3175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C71D854-2B37-F34D-B850-E2BACB9FDF0A}" type="slidenum">
              <a:rPr lang="en-US" altLang="ja-JP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ja-JP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4CDDC5-F778-5559-7E34-AF17DF6594F7}"/>
              </a:ext>
            </a:extLst>
          </p:cNvPr>
          <p:cNvSpPr txBox="1"/>
          <p:nvPr/>
        </p:nvSpPr>
        <p:spPr>
          <a:xfrm>
            <a:off x="-1981200" y="3733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DD9A1-26A9-622D-9BDB-20BCC66E3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09800"/>
            <a:ext cx="4369923" cy="304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E9DBE7AC-49A8-BCC1-35E1-A6D22D9B15B1}"/>
              </a:ext>
            </a:extLst>
          </p:cNvPr>
          <p:cNvSpPr/>
          <p:nvPr/>
        </p:nvSpPr>
        <p:spPr bwMode="auto">
          <a:xfrm>
            <a:off x="5050969" y="3061173"/>
            <a:ext cx="1416144" cy="732125"/>
          </a:xfrm>
          <a:custGeom>
            <a:avLst/>
            <a:gdLst>
              <a:gd name="connsiteX0" fmla="*/ 281191 w 1119707"/>
              <a:gd name="connsiteY0" fmla="*/ 603858 h 834518"/>
              <a:gd name="connsiteX1" fmla="*/ 19392 w 1119707"/>
              <a:gd name="connsiteY1" fmla="*/ 596270 h 834518"/>
              <a:gd name="connsiteX2" fmla="*/ 19392 w 1119707"/>
              <a:gd name="connsiteY2" fmla="*/ 592476 h 834518"/>
              <a:gd name="connsiteX3" fmla="*/ 1119707 w 1119707"/>
              <a:gd name="connsiteY3" fmla="*/ 582 h 834518"/>
              <a:gd name="connsiteX4" fmla="*/ 15598 w 1119707"/>
              <a:gd name="connsiteY4" fmla="*/ 713890 h 834518"/>
              <a:gd name="connsiteX5" fmla="*/ 599903 w 1119707"/>
              <a:gd name="connsiteY5" fmla="*/ 827715 h 834518"/>
              <a:gd name="connsiteX0" fmla="*/ 281191 w 1119707"/>
              <a:gd name="connsiteY0" fmla="*/ 605228 h 835888"/>
              <a:gd name="connsiteX1" fmla="*/ 19392 w 1119707"/>
              <a:gd name="connsiteY1" fmla="*/ 597640 h 835888"/>
              <a:gd name="connsiteX2" fmla="*/ 19392 w 1119707"/>
              <a:gd name="connsiteY2" fmla="*/ 506580 h 835888"/>
              <a:gd name="connsiteX3" fmla="*/ 1119707 w 1119707"/>
              <a:gd name="connsiteY3" fmla="*/ 1952 h 835888"/>
              <a:gd name="connsiteX4" fmla="*/ 15598 w 1119707"/>
              <a:gd name="connsiteY4" fmla="*/ 715260 h 835888"/>
              <a:gd name="connsiteX5" fmla="*/ 599903 w 1119707"/>
              <a:gd name="connsiteY5" fmla="*/ 829085 h 835888"/>
              <a:gd name="connsiteX0" fmla="*/ 281191 w 1119707"/>
              <a:gd name="connsiteY0" fmla="*/ 605228 h 778326"/>
              <a:gd name="connsiteX1" fmla="*/ 19392 w 1119707"/>
              <a:gd name="connsiteY1" fmla="*/ 597640 h 778326"/>
              <a:gd name="connsiteX2" fmla="*/ 19392 w 1119707"/>
              <a:gd name="connsiteY2" fmla="*/ 506580 h 778326"/>
              <a:gd name="connsiteX3" fmla="*/ 1119707 w 1119707"/>
              <a:gd name="connsiteY3" fmla="*/ 1952 h 778326"/>
              <a:gd name="connsiteX4" fmla="*/ 15598 w 1119707"/>
              <a:gd name="connsiteY4" fmla="*/ 715260 h 778326"/>
              <a:gd name="connsiteX5" fmla="*/ 599903 w 1119707"/>
              <a:gd name="connsiteY5" fmla="*/ 711767 h 778326"/>
              <a:gd name="connsiteX0" fmla="*/ 281191 w 1119707"/>
              <a:gd name="connsiteY0" fmla="*/ 604131 h 731884"/>
              <a:gd name="connsiteX1" fmla="*/ 19392 w 1119707"/>
              <a:gd name="connsiteY1" fmla="*/ 596543 h 731884"/>
              <a:gd name="connsiteX2" fmla="*/ 19392 w 1119707"/>
              <a:gd name="connsiteY2" fmla="*/ 505483 h 731884"/>
              <a:gd name="connsiteX3" fmla="*/ 1119707 w 1119707"/>
              <a:gd name="connsiteY3" fmla="*/ 855 h 731884"/>
              <a:gd name="connsiteX4" fmla="*/ 18815 w 1119707"/>
              <a:gd name="connsiteY4" fmla="*/ 640420 h 731884"/>
              <a:gd name="connsiteX5" fmla="*/ 599903 w 1119707"/>
              <a:gd name="connsiteY5" fmla="*/ 710670 h 731884"/>
              <a:gd name="connsiteX0" fmla="*/ 281191 w 1119707"/>
              <a:gd name="connsiteY0" fmla="*/ 604131 h 731884"/>
              <a:gd name="connsiteX1" fmla="*/ 19392 w 1119707"/>
              <a:gd name="connsiteY1" fmla="*/ 596543 h 731884"/>
              <a:gd name="connsiteX2" fmla="*/ 19392 w 1119707"/>
              <a:gd name="connsiteY2" fmla="*/ 505483 h 731884"/>
              <a:gd name="connsiteX3" fmla="*/ 1119707 w 1119707"/>
              <a:gd name="connsiteY3" fmla="*/ 855 h 731884"/>
              <a:gd name="connsiteX4" fmla="*/ 18815 w 1119707"/>
              <a:gd name="connsiteY4" fmla="*/ 640420 h 731884"/>
              <a:gd name="connsiteX5" fmla="*/ 599903 w 1119707"/>
              <a:gd name="connsiteY5" fmla="*/ 710670 h 731884"/>
              <a:gd name="connsiteX0" fmla="*/ 281191 w 1119707"/>
              <a:gd name="connsiteY0" fmla="*/ 604131 h 744492"/>
              <a:gd name="connsiteX1" fmla="*/ 19392 w 1119707"/>
              <a:gd name="connsiteY1" fmla="*/ 596543 h 744492"/>
              <a:gd name="connsiteX2" fmla="*/ 19392 w 1119707"/>
              <a:gd name="connsiteY2" fmla="*/ 505483 h 744492"/>
              <a:gd name="connsiteX3" fmla="*/ 1119707 w 1119707"/>
              <a:gd name="connsiteY3" fmla="*/ 855 h 744492"/>
              <a:gd name="connsiteX4" fmla="*/ 18815 w 1119707"/>
              <a:gd name="connsiteY4" fmla="*/ 640420 h 744492"/>
              <a:gd name="connsiteX5" fmla="*/ 599903 w 1119707"/>
              <a:gd name="connsiteY5" fmla="*/ 710670 h 744492"/>
              <a:gd name="connsiteX0" fmla="*/ 281191 w 1119711"/>
              <a:gd name="connsiteY0" fmla="*/ 604580 h 764815"/>
              <a:gd name="connsiteX1" fmla="*/ 19392 w 1119711"/>
              <a:gd name="connsiteY1" fmla="*/ 596992 h 764815"/>
              <a:gd name="connsiteX2" fmla="*/ 19392 w 1119711"/>
              <a:gd name="connsiteY2" fmla="*/ 505932 h 764815"/>
              <a:gd name="connsiteX3" fmla="*/ 1119707 w 1119711"/>
              <a:gd name="connsiteY3" fmla="*/ 1304 h 764815"/>
              <a:gd name="connsiteX4" fmla="*/ 5946 w 1119711"/>
              <a:gd name="connsiteY4" fmla="*/ 674388 h 764815"/>
              <a:gd name="connsiteX5" fmla="*/ 599903 w 1119711"/>
              <a:gd name="connsiteY5" fmla="*/ 711119 h 764815"/>
              <a:gd name="connsiteX0" fmla="*/ 285199 w 1123715"/>
              <a:gd name="connsiteY0" fmla="*/ 606868 h 767103"/>
              <a:gd name="connsiteX1" fmla="*/ 23400 w 1123715"/>
              <a:gd name="connsiteY1" fmla="*/ 599280 h 767103"/>
              <a:gd name="connsiteX2" fmla="*/ 10530 w 1123715"/>
              <a:gd name="connsiteY2" fmla="*/ 417718 h 767103"/>
              <a:gd name="connsiteX3" fmla="*/ 1123715 w 1123715"/>
              <a:gd name="connsiteY3" fmla="*/ 3592 h 767103"/>
              <a:gd name="connsiteX4" fmla="*/ 9954 w 1123715"/>
              <a:gd name="connsiteY4" fmla="*/ 676676 h 767103"/>
              <a:gd name="connsiteX5" fmla="*/ 603911 w 1123715"/>
              <a:gd name="connsiteY5" fmla="*/ 713407 h 767103"/>
              <a:gd name="connsiteX0" fmla="*/ 361682 w 1200198"/>
              <a:gd name="connsiteY0" fmla="*/ 606762 h 766997"/>
              <a:gd name="connsiteX1" fmla="*/ 103100 w 1200198"/>
              <a:gd name="connsiteY1" fmla="*/ 525432 h 766997"/>
              <a:gd name="connsiteX2" fmla="*/ 87013 w 1200198"/>
              <a:gd name="connsiteY2" fmla="*/ 417612 h 766997"/>
              <a:gd name="connsiteX3" fmla="*/ 1200198 w 1200198"/>
              <a:gd name="connsiteY3" fmla="*/ 3486 h 766997"/>
              <a:gd name="connsiteX4" fmla="*/ 86437 w 1200198"/>
              <a:gd name="connsiteY4" fmla="*/ 676570 h 766997"/>
              <a:gd name="connsiteX5" fmla="*/ 680394 w 1200198"/>
              <a:gd name="connsiteY5" fmla="*/ 713301 h 766997"/>
              <a:gd name="connsiteX0" fmla="*/ 387420 w 1200198"/>
              <a:gd name="connsiteY0" fmla="*/ 519612 h 766997"/>
              <a:gd name="connsiteX1" fmla="*/ 103100 w 1200198"/>
              <a:gd name="connsiteY1" fmla="*/ 525432 h 766997"/>
              <a:gd name="connsiteX2" fmla="*/ 87013 w 1200198"/>
              <a:gd name="connsiteY2" fmla="*/ 417612 h 766997"/>
              <a:gd name="connsiteX3" fmla="*/ 1200198 w 1200198"/>
              <a:gd name="connsiteY3" fmla="*/ 3486 h 766997"/>
              <a:gd name="connsiteX4" fmla="*/ 86437 w 1200198"/>
              <a:gd name="connsiteY4" fmla="*/ 676570 h 766997"/>
              <a:gd name="connsiteX5" fmla="*/ 680394 w 1200198"/>
              <a:gd name="connsiteY5" fmla="*/ 713301 h 766997"/>
              <a:gd name="connsiteX0" fmla="*/ 387420 w 1200319"/>
              <a:gd name="connsiteY0" fmla="*/ 518982 h 750174"/>
              <a:gd name="connsiteX1" fmla="*/ 103100 w 1200319"/>
              <a:gd name="connsiteY1" fmla="*/ 524802 h 750174"/>
              <a:gd name="connsiteX2" fmla="*/ 87013 w 1200319"/>
              <a:gd name="connsiteY2" fmla="*/ 416982 h 750174"/>
              <a:gd name="connsiteX3" fmla="*/ 1200198 w 1200319"/>
              <a:gd name="connsiteY3" fmla="*/ 2856 h 750174"/>
              <a:gd name="connsiteX4" fmla="*/ 12439 w 1200319"/>
              <a:gd name="connsiteY4" fmla="*/ 649125 h 750174"/>
              <a:gd name="connsiteX5" fmla="*/ 680394 w 1200319"/>
              <a:gd name="connsiteY5" fmla="*/ 712671 h 750174"/>
              <a:gd name="connsiteX0" fmla="*/ 387420 w 1200319"/>
              <a:gd name="connsiteY0" fmla="*/ 518982 h 722704"/>
              <a:gd name="connsiteX1" fmla="*/ 103100 w 1200319"/>
              <a:gd name="connsiteY1" fmla="*/ 524802 h 722704"/>
              <a:gd name="connsiteX2" fmla="*/ 87013 w 1200319"/>
              <a:gd name="connsiteY2" fmla="*/ 416982 h 722704"/>
              <a:gd name="connsiteX3" fmla="*/ 1200198 w 1200319"/>
              <a:gd name="connsiteY3" fmla="*/ 2856 h 722704"/>
              <a:gd name="connsiteX4" fmla="*/ 12439 w 1200319"/>
              <a:gd name="connsiteY4" fmla="*/ 649125 h 722704"/>
              <a:gd name="connsiteX5" fmla="*/ 680394 w 1200319"/>
              <a:gd name="connsiteY5" fmla="*/ 712671 h 722704"/>
              <a:gd name="connsiteX0" fmla="*/ 387420 w 1200319"/>
              <a:gd name="connsiteY0" fmla="*/ 518982 h 722704"/>
              <a:gd name="connsiteX1" fmla="*/ 103100 w 1200319"/>
              <a:gd name="connsiteY1" fmla="*/ 524802 h 722704"/>
              <a:gd name="connsiteX2" fmla="*/ 87013 w 1200319"/>
              <a:gd name="connsiteY2" fmla="*/ 416982 h 722704"/>
              <a:gd name="connsiteX3" fmla="*/ 1200198 w 1200319"/>
              <a:gd name="connsiteY3" fmla="*/ 2856 h 722704"/>
              <a:gd name="connsiteX4" fmla="*/ 12439 w 1200319"/>
              <a:gd name="connsiteY4" fmla="*/ 649125 h 722704"/>
              <a:gd name="connsiteX5" fmla="*/ 680394 w 1200319"/>
              <a:gd name="connsiteY5" fmla="*/ 712671 h 722704"/>
              <a:gd name="connsiteX0" fmla="*/ 387420 w 1200319"/>
              <a:gd name="connsiteY0" fmla="*/ 518982 h 703008"/>
              <a:gd name="connsiteX1" fmla="*/ 103100 w 1200319"/>
              <a:gd name="connsiteY1" fmla="*/ 524802 h 703008"/>
              <a:gd name="connsiteX2" fmla="*/ 87013 w 1200319"/>
              <a:gd name="connsiteY2" fmla="*/ 416982 h 703008"/>
              <a:gd name="connsiteX3" fmla="*/ 1200198 w 1200319"/>
              <a:gd name="connsiteY3" fmla="*/ 2856 h 703008"/>
              <a:gd name="connsiteX4" fmla="*/ 12439 w 1200319"/>
              <a:gd name="connsiteY4" fmla="*/ 649125 h 703008"/>
              <a:gd name="connsiteX5" fmla="*/ 677176 w 1200319"/>
              <a:gd name="connsiteY5" fmla="*/ 675800 h 703008"/>
              <a:gd name="connsiteX0" fmla="*/ 387420 w 1200330"/>
              <a:gd name="connsiteY0" fmla="*/ 518269 h 686242"/>
              <a:gd name="connsiteX1" fmla="*/ 103100 w 1200330"/>
              <a:gd name="connsiteY1" fmla="*/ 524089 h 686242"/>
              <a:gd name="connsiteX2" fmla="*/ 87013 w 1200330"/>
              <a:gd name="connsiteY2" fmla="*/ 416269 h 686242"/>
              <a:gd name="connsiteX3" fmla="*/ 1200198 w 1200330"/>
              <a:gd name="connsiteY3" fmla="*/ 2143 h 686242"/>
              <a:gd name="connsiteX4" fmla="*/ 9221 w 1200330"/>
              <a:gd name="connsiteY4" fmla="*/ 614893 h 686242"/>
              <a:gd name="connsiteX5" fmla="*/ 677176 w 1200330"/>
              <a:gd name="connsiteY5" fmla="*/ 675087 h 686242"/>
              <a:gd name="connsiteX0" fmla="*/ 387420 w 1200330"/>
              <a:gd name="connsiteY0" fmla="*/ 520940 h 688913"/>
              <a:gd name="connsiteX1" fmla="*/ 103100 w 1200330"/>
              <a:gd name="connsiteY1" fmla="*/ 526760 h 688913"/>
              <a:gd name="connsiteX2" fmla="*/ 87013 w 1200330"/>
              <a:gd name="connsiteY2" fmla="*/ 341845 h 688913"/>
              <a:gd name="connsiteX3" fmla="*/ 1200198 w 1200330"/>
              <a:gd name="connsiteY3" fmla="*/ 4814 h 688913"/>
              <a:gd name="connsiteX4" fmla="*/ 9221 w 1200330"/>
              <a:gd name="connsiteY4" fmla="*/ 617564 h 688913"/>
              <a:gd name="connsiteX5" fmla="*/ 677176 w 1200330"/>
              <a:gd name="connsiteY5" fmla="*/ 677758 h 688913"/>
              <a:gd name="connsiteX0" fmla="*/ 387879 w 1200823"/>
              <a:gd name="connsiteY0" fmla="*/ 519859 h 680260"/>
              <a:gd name="connsiteX1" fmla="*/ 103559 w 1200823"/>
              <a:gd name="connsiteY1" fmla="*/ 525679 h 680260"/>
              <a:gd name="connsiteX2" fmla="*/ 87472 w 1200823"/>
              <a:gd name="connsiteY2" fmla="*/ 340764 h 680260"/>
              <a:gd name="connsiteX3" fmla="*/ 1200657 w 1200823"/>
              <a:gd name="connsiteY3" fmla="*/ 3733 h 680260"/>
              <a:gd name="connsiteX4" fmla="*/ 27 w 1200823"/>
              <a:gd name="connsiteY4" fmla="*/ 579612 h 680260"/>
              <a:gd name="connsiteX5" fmla="*/ 677635 w 1200823"/>
              <a:gd name="connsiteY5" fmla="*/ 676677 h 680260"/>
              <a:gd name="connsiteX0" fmla="*/ 387879 w 1200823"/>
              <a:gd name="connsiteY0" fmla="*/ 519859 h 646787"/>
              <a:gd name="connsiteX1" fmla="*/ 103559 w 1200823"/>
              <a:gd name="connsiteY1" fmla="*/ 525679 h 646787"/>
              <a:gd name="connsiteX2" fmla="*/ 87472 w 1200823"/>
              <a:gd name="connsiteY2" fmla="*/ 340764 h 646787"/>
              <a:gd name="connsiteX3" fmla="*/ 1200657 w 1200823"/>
              <a:gd name="connsiteY3" fmla="*/ 3733 h 646787"/>
              <a:gd name="connsiteX4" fmla="*/ 27 w 1200823"/>
              <a:gd name="connsiteY4" fmla="*/ 579612 h 646787"/>
              <a:gd name="connsiteX5" fmla="*/ 677635 w 1200823"/>
              <a:gd name="connsiteY5" fmla="*/ 633102 h 64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823" h="646787">
                <a:moveTo>
                  <a:pt x="387879" y="519859"/>
                </a:moveTo>
                <a:lnTo>
                  <a:pt x="103559" y="525679"/>
                </a:lnTo>
                <a:cubicBezTo>
                  <a:pt x="59926" y="523782"/>
                  <a:pt x="-95378" y="427755"/>
                  <a:pt x="87472" y="340764"/>
                </a:cubicBezTo>
                <a:cubicBezTo>
                  <a:pt x="270322" y="253773"/>
                  <a:pt x="1215231" y="-36075"/>
                  <a:pt x="1200657" y="3733"/>
                </a:cubicBezTo>
                <a:cubicBezTo>
                  <a:pt x="1186083" y="43541"/>
                  <a:pt x="-6641" y="341199"/>
                  <a:pt x="27" y="579612"/>
                </a:cubicBezTo>
                <a:cubicBezTo>
                  <a:pt x="19563" y="673892"/>
                  <a:pt x="342165" y="645117"/>
                  <a:pt x="677635" y="633102"/>
                </a:cubicBezTo>
              </a:path>
            </a:pathLst>
          </a:custGeom>
          <a:noFill/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06066E-F07D-AAC7-2A37-6FB77DAC7001}"/>
              </a:ext>
            </a:extLst>
          </p:cNvPr>
          <p:cNvCxnSpPr/>
          <p:nvPr/>
        </p:nvCxnSpPr>
        <p:spPr bwMode="auto">
          <a:xfrm flipH="1">
            <a:off x="5424306" y="3657600"/>
            <a:ext cx="1524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5B36CA-7877-87AA-7F56-F7CA7CC937F5}"/>
              </a:ext>
            </a:extLst>
          </p:cNvPr>
          <p:cNvCxnSpPr>
            <a:cxnSpLocks/>
          </p:cNvCxnSpPr>
          <p:nvPr/>
        </p:nvCxnSpPr>
        <p:spPr bwMode="auto">
          <a:xfrm>
            <a:off x="5528014" y="3793298"/>
            <a:ext cx="280351" cy="0"/>
          </a:xfrm>
          <a:prstGeom prst="straightConnector1">
            <a:avLst/>
          </a:prstGeom>
          <a:solidFill>
            <a:srgbClr val="D49FFF"/>
          </a:solidFill>
          <a:ln w="635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DCA243-91E7-2313-499E-5FD9F6305E14}"/>
              </a:ext>
            </a:extLst>
          </p:cNvPr>
          <p:cNvCxnSpPr>
            <a:cxnSpLocks/>
          </p:cNvCxnSpPr>
          <p:nvPr/>
        </p:nvCxnSpPr>
        <p:spPr bwMode="auto">
          <a:xfrm flipV="1">
            <a:off x="5937101" y="3114524"/>
            <a:ext cx="228600" cy="83936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AD68A0B-8D09-F5AB-0690-40327725B918}"/>
              </a:ext>
            </a:extLst>
          </p:cNvPr>
          <p:cNvCxnSpPr>
            <a:cxnSpLocks/>
          </p:cNvCxnSpPr>
          <p:nvPr/>
        </p:nvCxnSpPr>
        <p:spPr bwMode="auto">
          <a:xfrm flipH="1">
            <a:off x="5848122" y="3217184"/>
            <a:ext cx="177958" cy="69254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7D401313-F626-70C3-6B4A-DF1E76CE7F1F}"/>
              </a:ext>
            </a:extLst>
          </p:cNvPr>
          <p:cNvSpPr/>
          <p:nvPr/>
        </p:nvSpPr>
        <p:spPr bwMode="auto">
          <a:xfrm flipV="1">
            <a:off x="5044777" y="3778770"/>
            <a:ext cx="1120924" cy="757138"/>
          </a:xfrm>
          <a:custGeom>
            <a:avLst/>
            <a:gdLst>
              <a:gd name="connsiteX0" fmla="*/ 281191 w 1119707"/>
              <a:gd name="connsiteY0" fmla="*/ 603858 h 834518"/>
              <a:gd name="connsiteX1" fmla="*/ 19392 w 1119707"/>
              <a:gd name="connsiteY1" fmla="*/ 596270 h 834518"/>
              <a:gd name="connsiteX2" fmla="*/ 19392 w 1119707"/>
              <a:gd name="connsiteY2" fmla="*/ 592476 h 834518"/>
              <a:gd name="connsiteX3" fmla="*/ 1119707 w 1119707"/>
              <a:gd name="connsiteY3" fmla="*/ 582 h 834518"/>
              <a:gd name="connsiteX4" fmla="*/ 15598 w 1119707"/>
              <a:gd name="connsiteY4" fmla="*/ 713890 h 834518"/>
              <a:gd name="connsiteX5" fmla="*/ 599903 w 1119707"/>
              <a:gd name="connsiteY5" fmla="*/ 827715 h 834518"/>
              <a:gd name="connsiteX0" fmla="*/ 281191 w 1119707"/>
              <a:gd name="connsiteY0" fmla="*/ 605228 h 835888"/>
              <a:gd name="connsiteX1" fmla="*/ 19392 w 1119707"/>
              <a:gd name="connsiteY1" fmla="*/ 597640 h 835888"/>
              <a:gd name="connsiteX2" fmla="*/ 19392 w 1119707"/>
              <a:gd name="connsiteY2" fmla="*/ 506580 h 835888"/>
              <a:gd name="connsiteX3" fmla="*/ 1119707 w 1119707"/>
              <a:gd name="connsiteY3" fmla="*/ 1952 h 835888"/>
              <a:gd name="connsiteX4" fmla="*/ 15598 w 1119707"/>
              <a:gd name="connsiteY4" fmla="*/ 715260 h 835888"/>
              <a:gd name="connsiteX5" fmla="*/ 599903 w 1119707"/>
              <a:gd name="connsiteY5" fmla="*/ 829085 h 835888"/>
              <a:gd name="connsiteX0" fmla="*/ 281191 w 1119707"/>
              <a:gd name="connsiteY0" fmla="*/ 605228 h 778326"/>
              <a:gd name="connsiteX1" fmla="*/ 19392 w 1119707"/>
              <a:gd name="connsiteY1" fmla="*/ 597640 h 778326"/>
              <a:gd name="connsiteX2" fmla="*/ 19392 w 1119707"/>
              <a:gd name="connsiteY2" fmla="*/ 506580 h 778326"/>
              <a:gd name="connsiteX3" fmla="*/ 1119707 w 1119707"/>
              <a:gd name="connsiteY3" fmla="*/ 1952 h 778326"/>
              <a:gd name="connsiteX4" fmla="*/ 15598 w 1119707"/>
              <a:gd name="connsiteY4" fmla="*/ 715260 h 778326"/>
              <a:gd name="connsiteX5" fmla="*/ 599903 w 1119707"/>
              <a:gd name="connsiteY5" fmla="*/ 711767 h 778326"/>
              <a:gd name="connsiteX0" fmla="*/ 281191 w 1119707"/>
              <a:gd name="connsiteY0" fmla="*/ 604131 h 731884"/>
              <a:gd name="connsiteX1" fmla="*/ 19392 w 1119707"/>
              <a:gd name="connsiteY1" fmla="*/ 596543 h 731884"/>
              <a:gd name="connsiteX2" fmla="*/ 19392 w 1119707"/>
              <a:gd name="connsiteY2" fmla="*/ 505483 h 731884"/>
              <a:gd name="connsiteX3" fmla="*/ 1119707 w 1119707"/>
              <a:gd name="connsiteY3" fmla="*/ 855 h 731884"/>
              <a:gd name="connsiteX4" fmla="*/ 18815 w 1119707"/>
              <a:gd name="connsiteY4" fmla="*/ 640420 h 731884"/>
              <a:gd name="connsiteX5" fmla="*/ 599903 w 1119707"/>
              <a:gd name="connsiteY5" fmla="*/ 710670 h 731884"/>
              <a:gd name="connsiteX0" fmla="*/ 281191 w 1119707"/>
              <a:gd name="connsiteY0" fmla="*/ 604131 h 731884"/>
              <a:gd name="connsiteX1" fmla="*/ 19392 w 1119707"/>
              <a:gd name="connsiteY1" fmla="*/ 596543 h 731884"/>
              <a:gd name="connsiteX2" fmla="*/ 19392 w 1119707"/>
              <a:gd name="connsiteY2" fmla="*/ 505483 h 731884"/>
              <a:gd name="connsiteX3" fmla="*/ 1119707 w 1119707"/>
              <a:gd name="connsiteY3" fmla="*/ 855 h 731884"/>
              <a:gd name="connsiteX4" fmla="*/ 18815 w 1119707"/>
              <a:gd name="connsiteY4" fmla="*/ 640420 h 731884"/>
              <a:gd name="connsiteX5" fmla="*/ 599903 w 1119707"/>
              <a:gd name="connsiteY5" fmla="*/ 710670 h 731884"/>
              <a:gd name="connsiteX0" fmla="*/ 281191 w 1119707"/>
              <a:gd name="connsiteY0" fmla="*/ 604131 h 744492"/>
              <a:gd name="connsiteX1" fmla="*/ 19392 w 1119707"/>
              <a:gd name="connsiteY1" fmla="*/ 596543 h 744492"/>
              <a:gd name="connsiteX2" fmla="*/ 19392 w 1119707"/>
              <a:gd name="connsiteY2" fmla="*/ 505483 h 744492"/>
              <a:gd name="connsiteX3" fmla="*/ 1119707 w 1119707"/>
              <a:gd name="connsiteY3" fmla="*/ 855 h 744492"/>
              <a:gd name="connsiteX4" fmla="*/ 18815 w 1119707"/>
              <a:gd name="connsiteY4" fmla="*/ 640420 h 744492"/>
              <a:gd name="connsiteX5" fmla="*/ 599903 w 1119707"/>
              <a:gd name="connsiteY5" fmla="*/ 710670 h 744492"/>
              <a:gd name="connsiteX0" fmla="*/ 281191 w 1119711"/>
              <a:gd name="connsiteY0" fmla="*/ 604580 h 764815"/>
              <a:gd name="connsiteX1" fmla="*/ 19392 w 1119711"/>
              <a:gd name="connsiteY1" fmla="*/ 596992 h 764815"/>
              <a:gd name="connsiteX2" fmla="*/ 19392 w 1119711"/>
              <a:gd name="connsiteY2" fmla="*/ 505932 h 764815"/>
              <a:gd name="connsiteX3" fmla="*/ 1119707 w 1119711"/>
              <a:gd name="connsiteY3" fmla="*/ 1304 h 764815"/>
              <a:gd name="connsiteX4" fmla="*/ 5946 w 1119711"/>
              <a:gd name="connsiteY4" fmla="*/ 674388 h 764815"/>
              <a:gd name="connsiteX5" fmla="*/ 599903 w 1119711"/>
              <a:gd name="connsiteY5" fmla="*/ 711119 h 764815"/>
              <a:gd name="connsiteX0" fmla="*/ 285199 w 1123715"/>
              <a:gd name="connsiteY0" fmla="*/ 606868 h 767103"/>
              <a:gd name="connsiteX1" fmla="*/ 23400 w 1123715"/>
              <a:gd name="connsiteY1" fmla="*/ 599280 h 767103"/>
              <a:gd name="connsiteX2" fmla="*/ 10530 w 1123715"/>
              <a:gd name="connsiteY2" fmla="*/ 417718 h 767103"/>
              <a:gd name="connsiteX3" fmla="*/ 1123715 w 1123715"/>
              <a:gd name="connsiteY3" fmla="*/ 3592 h 767103"/>
              <a:gd name="connsiteX4" fmla="*/ 9954 w 1123715"/>
              <a:gd name="connsiteY4" fmla="*/ 676676 h 767103"/>
              <a:gd name="connsiteX5" fmla="*/ 603911 w 1123715"/>
              <a:gd name="connsiteY5" fmla="*/ 713407 h 767103"/>
              <a:gd name="connsiteX0" fmla="*/ 361682 w 1200198"/>
              <a:gd name="connsiteY0" fmla="*/ 606762 h 766997"/>
              <a:gd name="connsiteX1" fmla="*/ 103100 w 1200198"/>
              <a:gd name="connsiteY1" fmla="*/ 525432 h 766997"/>
              <a:gd name="connsiteX2" fmla="*/ 87013 w 1200198"/>
              <a:gd name="connsiteY2" fmla="*/ 417612 h 766997"/>
              <a:gd name="connsiteX3" fmla="*/ 1200198 w 1200198"/>
              <a:gd name="connsiteY3" fmla="*/ 3486 h 766997"/>
              <a:gd name="connsiteX4" fmla="*/ 86437 w 1200198"/>
              <a:gd name="connsiteY4" fmla="*/ 676570 h 766997"/>
              <a:gd name="connsiteX5" fmla="*/ 680394 w 1200198"/>
              <a:gd name="connsiteY5" fmla="*/ 713301 h 766997"/>
              <a:gd name="connsiteX0" fmla="*/ 387420 w 1200198"/>
              <a:gd name="connsiteY0" fmla="*/ 519612 h 766997"/>
              <a:gd name="connsiteX1" fmla="*/ 103100 w 1200198"/>
              <a:gd name="connsiteY1" fmla="*/ 525432 h 766997"/>
              <a:gd name="connsiteX2" fmla="*/ 87013 w 1200198"/>
              <a:gd name="connsiteY2" fmla="*/ 417612 h 766997"/>
              <a:gd name="connsiteX3" fmla="*/ 1200198 w 1200198"/>
              <a:gd name="connsiteY3" fmla="*/ 3486 h 766997"/>
              <a:gd name="connsiteX4" fmla="*/ 86437 w 1200198"/>
              <a:gd name="connsiteY4" fmla="*/ 676570 h 766997"/>
              <a:gd name="connsiteX5" fmla="*/ 680394 w 1200198"/>
              <a:gd name="connsiteY5" fmla="*/ 713301 h 766997"/>
              <a:gd name="connsiteX0" fmla="*/ 387420 w 1200319"/>
              <a:gd name="connsiteY0" fmla="*/ 518982 h 750174"/>
              <a:gd name="connsiteX1" fmla="*/ 103100 w 1200319"/>
              <a:gd name="connsiteY1" fmla="*/ 524802 h 750174"/>
              <a:gd name="connsiteX2" fmla="*/ 87013 w 1200319"/>
              <a:gd name="connsiteY2" fmla="*/ 416982 h 750174"/>
              <a:gd name="connsiteX3" fmla="*/ 1200198 w 1200319"/>
              <a:gd name="connsiteY3" fmla="*/ 2856 h 750174"/>
              <a:gd name="connsiteX4" fmla="*/ 12439 w 1200319"/>
              <a:gd name="connsiteY4" fmla="*/ 649125 h 750174"/>
              <a:gd name="connsiteX5" fmla="*/ 680394 w 1200319"/>
              <a:gd name="connsiteY5" fmla="*/ 712671 h 750174"/>
              <a:gd name="connsiteX0" fmla="*/ 387420 w 1200319"/>
              <a:gd name="connsiteY0" fmla="*/ 518982 h 722704"/>
              <a:gd name="connsiteX1" fmla="*/ 103100 w 1200319"/>
              <a:gd name="connsiteY1" fmla="*/ 524802 h 722704"/>
              <a:gd name="connsiteX2" fmla="*/ 87013 w 1200319"/>
              <a:gd name="connsiteY2" fmla="*/ 416982 h 722704"/>
              <a:gd name="connsiteX3" fmla="*/ 1200198 w 1200319"/>
              <a:gd name="connsiteY3" fmla="*/ 2856 h 722704"/>
              <a:gd name="connsiteX4" fmla="*/ 12439 w 1200319"/>
              <a:gd name="connsiteY4" fmla="*/ 649125 h 722704"/>
              <a:gd name="connsiteX5" fmla="*/ 680394 w 1200319"/>
              <a:gd name="connsiteY5" fmla="*/ 712671 h 722704"/>
              <a:gd name="connsiteX0" fmla="*/ 387420 w 1200319"/>
              <a:gd name="connsiteY0" fmla="*/ 518982 h 722704"/>
              <a:gd name="connsiteX1" fmla="*/ 103100 w 1200319"/>
              <a:gd name="connsiteY1" fmla="*/ 524802 h 722704"/>
              <a:gd name="connsiteX2" fmla="*/ 87013 w 1200319"/>
              <a:gd name="connsiteY2" fmla="*/ 416982 h 722704"/>
              <a:gd name="connsiteX3" fmla="*/ 1200198 w 1200319"/>
              <a:gd name="connsiteY3" fmla="*/ 2856 h 722704"/>
              <a:gd name="connsiteX4" fmla="*/ 12439 w 1200319"/>
              <a:gd name="connsiteY4" fmla="*/ 649125 h 722704"/>
              <a:gd name="connsiteX5" fmla="*/ 680394 w 1200319"/>
              <a:gd name="connsiteY5" fmla="*/ 712671 h 722704"/>
              <a:gd name="connsiteX0" fmla="*/ 387420 w 1200319"/>
              <a:gd name="connsiteY0" fmla="*/ 518982 h 703008"/>
              <a:gd name="connsiteX1" fmla="*/ 103100 w 1200319"/>
              <a:gd name="connsiteY1" fmla="*/ 524802 h 703008"/>
              <a:gd name="connsiteX2" fmla="*/ 87013 w 1200319"/>
              <a:gd name="connsiteY2" fmla="*/ 416982 h 703008"/>
              <a:gd name="connsiteX3" fmla="*/ 1200198 w 1200319"/>
              <a:gd name="connsiteY3" fmla="*/ 2856 h 703008"/>
              <a:gd name="connsiteX4" fmla="*/ 12439 w 1200319"/>
              <a:gd name="connsiteY4" fmla="*/ 649125 h 703008"/>
              <a:gd name="connsiteX5" fmla="*/ 677176 w 1200319"/>
              <a:gd name="connsiteY5" fmla="*/ 675800 h 703008"/>
              <a:gd name="connsiteX0" fmla="*/ 387420 w 1200330"/>
              <a:gd name="connsiteY0" fmla="*/ 518269 h 686242"/>
              <a:gd name="connsiteX1" fmla="*/ 103100 w 1200330"/>
              <a:gd name="connsiteY1" fmla="*/ 524089 h 686242"/>
              <a:gd name="connsiteX2" fmla="*/ 87013 w 1200330"/>
              <a:gd name="connsiteY2" fmla="*/ 416269 h 686242"/>
              <a:gd name="connsiteX3" fmla="*/ 1200198 w 1200330"/>
              <a:gd name="connsiteY3" fmla="*/ 2143 h 686242"/>
              <a:gd name="connsiteX4" fmla="*/ 9221 w 1200330"/>
              <a:gd name="connsiteY4" fmla="*/ 614893 h 686242"/>
              <a:gd name="connsiteX5" fmla="*/ 677176 w 1200330"/>
              <a:gd name="connsiteY5" fmla="*/ 675087 h 686242"/>
              <a:gd name="connsiteX0" fmla="*/ 387420 w 1200330"/>
              <a:gd name="connsiteY0" fmla="*/ 520940 h 688913"/>
              <a:gd name="connsiteX1" fmla="*/ 103100 w 1200330"/>
              <a:gd name="connsiteY1" fmla="*/ 526760 h 688913"/>
              <a:gd name="connsiteX2" fmla="*/ 87013 w 1200330"/>
              <a:gd name="connsiteY2" fmla="*/ 341845 h 688913"/>
              <a:gd name="connsiteX3" fmla="*/ 1200198 w 1200330"/>
              <a:gd name="connsiteY3" fmla="*/ 4814 h 688913"/>
              <a:gd name="connsiteX4" fmla="*/ 9221 w 1200330"/>
              <a:gd name="connsiteY4" fmla="*/ 617564 h 688913"/>
              <a:gd name="connsiteX5" fmla="*/ 677176 w 1200330"/>
              <a:gd name="connsiteY5" fmla="*/ 677758 h 688913"/>
              <a:gd name="connsiteX0" fmla="*/ 387879 w 1200823"/>
              <a:gd name="connsiteY0" fmla="*/ 519859 h 680260"/>
              <a:gd name="connsiteX1" fmla="*/ 103559 w 1200823"/>
              <a:gd name="connsiteY1" fmla="*/ 525679 h 680260"/>
              <a:gd name="connsiteX2" fmla="*/ 87472 w 1200823"/>
              <a:gd name="connsiteY2" fmla="*/ 340764 h 680260"/>
              <a:gd name="connsiteX3" fmla="*/ 1200657 w 1200823"/>
              <a:gd name="connsiteY3" fmla="*/ 3733 h 680260"/>
              <a:gd name="connsiteX4" fmla="*/ 27 w 1200823"/>
              <a:gd name="connsiteY4" fmla="*/ 579612 h 680260"/>
              <a:gd name="connsiteX5" fmla="*/ 677635 w 1200823"/>
              <a:gd name="connsiteY5" fmla="*/ 676677 h 680260"/>
              <a:gd name="connsiteX0" fmla="*/ 387879 w 1200823"/>
              <a:gd name="connsiteY0" fmla="*/ 519859 h 646787"/>
              <a:gd name="connsiteX1" fmla="*/ 103559 w 1200823"/>
              <a:gd name="connsiteY1" fmla="*/ 525679 h 646787"/>
              <a:gd name="connsiteX2" fmla="*/ 87472 w 1200823"/>
              <a:gd name="connsiteY2" fmla="*/ 340764 h 646787"/>
              <a:gd name="connsiteX3" fmla="*/ 1200657 w 1200823"/>
              <a:gd name="connsiteY3" fmla="*/ 3733 h 646787"/>
              <a:gd name="connsiteX4" fmla="*/ 27 w 1200823"/>
              <a:gd name="connsiteY4" fmla="*/ 579612 h 646787"/>
              <a:gd name="connsiteX5" fmla="*/ 677635 w 1200823"/>
              <a:gd name="connsiteY5" fmla="*/ 633102 h 646787"/>
              <a:gd name="connsiteX0" fmla="*/ 452913 w 1200823"/>
              <a:gd name="connsiteY0" fmla="*/ 539971 h 646787"/>
              <a:gd name="connsiteX1" fmla="*/ 103559 w 1200823"/>
              <a:gd name="connsiteY1" fmla="*/ 525679 h 646787"/>
              <a:gd name="connsiteX2" fmla="*/ 87472 w 1200823"/>
              <a:gd name="connsiteY2" fmla="*/ 340764 h 646787"/>
              <a:gd name="connsiteX3" fmla="*/ 1200657 w 1200823"/>
              <a:gd name="connsiteY3" fmla="*/ 3733 h 646787"/>
              <a:gd name="connsiteX4" fmla="*/ 27 w 1200823"/>
              <a:gd name="connsiteY4" fmla="*/ 579612 h 646787"/>
              <a:gd name="connsiteX5" fmla="*/ 677635 w 1200823"/>
              <a:gd name="connsiteY5" fmla="*/ 633102 h 646787"/>
              <a:gd name="connsiteX0" fmla="*/ 452913 w 1200823"/>
              <a:gd name="connsiteY0" fmla="*/ 539971 h 671370"/>
              <a:gd name="connsiteX1" fmla="*/ 103559 w 1200823"/>
              <a:gd name="connsiteY1" fmla="*/ 525679 h 671370"/>
              <a:gd name="connsiteX2" fmla="*/ 87472 w 1200823"/>
              <a:gd name="connsiteY2" fmla="*/ 340764 h 671370"/>
              <a:gd name="connsiteX3" fmla="*/ 1200657 w 1200823"/>
              <a:gd name="connsiteY3" fmla="*/ 3733 h 671370"/>
              <a:gd name="connsiteX4" fmla="*/ 27 w 1200823"/>
              <a:gd name="connsiteY4" fmla="*/ 579612 h 671370"/>
              <a:gd name="connsiteX5" fmla="*/ 860544 w 1200823"/>
              <a:gd name="connsiteY5" fmla="*/ 666621 h 671370"/>
              <a:gd name="connsiteX0" fmla="*/ 452913 w 1200823"/>
              <a:gd name="connsiteY0" fmla="*/ 539426 h 668884"/>
              <a:gd name="connsiteX1" fmla="*/ 103559 w 1200823"/>
              <a:gd name="connsiteY1" fmla="*/ 525134 h 668884"/>
              <a:gd name="connsiteX2" fmla="*/ 87472 w 1200823"/>
              <a:gd name="connsiteY2" fmla="*/ 340219 h 668884"/>
              <a:gd name="connsiteX3" fmla="*/ 1200657 w 1200823"/>
              <a:gd name="connsiteY3" fmla="*/ 3188 h 668884"/>
              <a:gd name="connsiteX4" fmla="*/ 27 w 1200823"/>
              <a:gd name="connsiteY4" fmla="*/ 558955 h 668884"/>
              <a:gd name="connsiteX5" fmla="*/ 860544 w 1200823"/>
              <a:gd name="connsiteY5" fmla="*/ 666076 h 66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0823" h="668884">
                <a:moveTo>
                  <a:pt x="452913" y="539426"/>
                </a:moveTo>
                <a:lnTo>
                  <a:pt x="103559" y="525134"/>
                </a:lnTo>
                <a:cubicBezTo>
                  <a:pt x="59926" y="523237"/>
                  <a:pt x="-95378" y="427210"/>
                  <a:pt x="87472" y="340219"/>
                </a:cubicBezTo>
                <a:cubicBezTo>
                  <a:pt x="270322" y="253228"/>
                  <a:pt x="1215231" y="-33268"/>
                  <a:pt x="1200657" y="3188"/>
                </a:cubicBezTo>
                <a:cubicBezTo>
                  <a:pt x="1186083" y="39644"/>
                  <a:pt x="-6641" y="320542"/>
                  <a:pt x="27" y="558955"/>
                </a:cubicBezTo>
                <a:cubicBezTo>
                  <a:pt x="19563" y="653235"/>
                  <a:pt x="525074" y="678091"/>
                  <a:pt x="860544" y="666076"/>
                </a:cubicBezTo>
              </a:path>
            </a:pathLst>
          </a:custGeom>
          <a:noFill/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3ABBD6B-6BC9-86E9-CF41-13402F0EC2CA}"/>
              </a:ext>
            </a:extLst>
          </p:cNvPr>
          <p:cNvCxnSpPr/>
          <p:nvPr/>
        </p:nvCxnSpPr>
        <p:spPr bwMode="auto">
          <a:xfrm flipH="1">
            <a:off x="5375614" y="3927620"/>
            <a:ext cx="1524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D4CC50-AFC1-8E51-F9E8-64654B22EFAD}"/>
              </a:ext>
            </a:extLst>
          </p:cNvPr>
          <p:cNvCxnSpPr>
            <a:cxnSpLocks/>
          </p:cNvCxnSpPr>
          <p:nvPr/>
        </p:nvCxnSpPr>
        <p:spPr bwMode="auto">
          <a:xfrm>
            <a:off x="5664209" y="4376125"/>
            <a:ext cx="228600" cy="83936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055B90B-CE7B-8631-DF5E-DCDCCA12D82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00551" y="4293920"/>
            <a:ext cx="177958" cy="69254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Freeform 42">
            <a:extLst>
              <a:ext uri="{FF2B5EF4-FFF2-40B4-BE49-F238E27FC236}">
                <a16:creationId xmlns:a16="http://schemas.microsoft.com/office/drawing/2014/main" id="{D174B7FF-FE7A-10BA-3DB9-6B1CE413DF5B}"/>
              </a:ext>
            </a:extLst>
          </p:cNvPr>
          <p:cNvSpPr/>
          <p:nvPr/>
        </p:nvSpPr>
        <p:spPr bwMode="auto">
          <a:xfrm>
            <a:off x="5032966" y="3133762"/>
            <a:ext cx="3619355" cy="624339"/>
          </a:xfrm>
          <a:custGeom>
            <a:avLst/>
            <a:gdLst>
              <a:gd name="connsiteX0" fmla="*/ 281191 w 1119707"/>
              <a:gd name="connsiteY0" fmla="*/ 603858 h 834518"/>
              <a:gd name="connsiteX1" fmla="*/ 19392 w 1119707"/>
              <a:gd name="connsiteY1" fmla="*/ 596270 h 834518"/>
              <a:gd name="connsiteX2" fmla="*/ 19392 w 1119707"/>
              <a:gd name="connsiteY2" fmla="*/ 592476 h 834518"/>
              <a:gd name="connsiteX3" fmla="*/ 1119707 w 1119707"/>
              <a:gd name="connsiteY3" fmla="*/ 582 h 834518"/>
              <a:gd name="connsiteX4" fmla="*/ 15598 w 1119707"/>
              <a:gd name="connsiteY4" fmla="*/ 713890 h 834518"/>
              <a:gd name="connsiteX5" fmla="*/ 599903 w 1119707"/>
              <a:gd name="connsiteY5" fmla="*/ 827715 h 834518"/>
              <a:gd name="connsiteX0" fmla="*/ 281191 w 1119707"/>
              <a:gd name="connsiteY0" fmla="*/ 605228 h 835888"/>
              <a:gd name="connsiteX1" fmla="*/ 19392 w 1119707"/>
              <a:gd name="connsiteY1" fmla="*/ 597640 h 835888"/>
              <a:gd name="connsiteX2" fmla="*/ 19392 w 1119707"/>
              <a:gd name="connsiteY2" fmla="*/ 506580 h 835888"/>
              <a:gd name="connsiteX3" fmla="*/ 1119707 w 1119707"/>
              <a:gd name="connsiteY3" fmla="*/ 1952 h 835888"/>
              <a:gd name="connsiteX4" fmla="*/ 15598 w 1119707"/>
              <a:gd name="connsiteY4" fmla="*/ 715260 h 835888"/>
              <a:gd name="connsiteX5" fmla="*/ 599903 w 1119707"/>
              <a:gd name="connsiteY5" fmla="*/ 829085 h 835888"/>
              <a:gd name="connsiteX0" fmla="*/ 281191 w 1119707"/>
              <a:gd name="connsiteY0" fmla="*/ 605228 h 778326"/>
              <a:gd name="connsiteX1" fmla="*/ 19392 w 1119707"/>
              <a:gd name="connsiteY1" fmla="*/ 597640 h 778326"/>
              <a:gd name="connsiteX2" fmla="*/ 19392 w 1119707"/>
              <a:gd name="connsiteY2" fmla="*/ 506580 h 778326"/>
              <a:gd name="connsiteX3" fmla="*/ 1119707 w 1119707"/>
              <a:gd name="connsiteY3" fmla="*/ 1952 h 778326"/>
              <a:gd name="connsiteX4" fmla="*/ 15598 w 1119707"/>
              <a:gd name="connsiteY4" fmla="*/ 715260 h 778326"/>
              <a:gd name="connsiteX5" fmla="*/ 599903 w 1119707"/>
              <a:gd name="connsiteY5" fmla="*/ 711767 h 778326"/>
              <a:gd name="connsiteX0" fmla="*/ 281191 w 1119707"/>
              <a:gd name="connsiteY0" fmla="*/ 604131 h 731884"/>
              <a:gd name="connsiteX1" fmla="*/ 19392 w 1119707"/>
              <a:gd name="connsiteY1" fmla="*/ 596543 h 731884"/>
              <a:gd name="connsiteX2" fmla="*/ 19392 w 1119707"/>
              <a:gd name="connsiteY2" fmla="*/ 505483 h 731884"/>
              <a:gd name="connsiteX3" fmla="*/ 1119707 w 1119707"/>
              <a:gd name="connsiteY3" fmla="*/ 855 h 731884"/>
              <a:gd name="connsiteX4" fmla="*/ 18815 w 1119707"/>
              <a:gd name="connsiteY4" fmla="*/ 640420 h 731884"/>
              <a:gd name="connsiteX5" fmla="*/ 599903 w 1119707"/>
              <a:gd name="connsiteY5" fmla="*/ 710670 h 731884"/>
              <a:gd name="connsiteX0" fmla="*/ 281191 w 1119707"/>
              <a:gd name="connsiteY0" fmla="*/ 604131 h 731884"/>
              <a:gd name="connsiteX1" fmla="*/ 19392 w 1119707"/>
              <a:gd name="connsiteY1" fmla="*/ 596543 h 731884"/>
              <a:gd name="connsiteX2" fmla="*/ 19392 w 1119707"/>
              <a:gd name="connsiteY2" fmla="*/ 505483 h 731884"/>
              <a:gd name="connsiteX3" fmla="*/ 1119707 w 1119707"/>
              <a:gd name="connsiteY3" fmla="*/ 855 h 731884"/>
              <a:gd name="connsiteX4" fmla="*/ 18815 w 1119707"/>
              <a:gd name="connsiteY4" fmla="*/ 640420 h 731884"/>
              <a:gd name="connsiteX5" fmla="*/ 599903 w 1119707"/>
              <a:gd name="connsiteY5" fmla="*/ 710670 h 731884"/>
              <a:gd name="connsiteX0" fmla="*/ 281191 w 1119707"/>
              <a:gd name="connsiteY0" fmla="*/ 604131 h 744492"/>
              <a:gd name="connsiteX1" fmla="*/ 19392 w 1119707"/>
              <a:gd name="connsiteY1" fmla="*/ 596543 h 744492"/>
              <a:gd name="connsiteX2" fmla="*/ 19392 w 1119707"/>
              <a:gd name="connsiteY2" fmla="*/ 505483 h 744492"/>
              <a:gd name="connsiteX3" fmla="*/ 1119707 w 1119707"/>
              <a:gd name="connsiteY3" fmla="*/ 855 h 744492"/>
              <a:gd name="connsiteX4" fmla="*/ 18815 w 1119707"/>
              <a:gd name="connsiteY4" fmla="*/ 640420 h 744492"/>
              <a:gd name="connsiteX5" fmla="*/ 599903 w 1119707"/>
              <a:gd name="connsiteY5" fmla="*/ 710670 h 744492"/>
              <a:gd name="connsiteX0" fmla="*/ 281191 w 1119711"/>
              <a:gd name="connsiteY0" fmla="*/ 604580 h 764815"/>
              <a:gd name="connsiteX1" fmla="*/ 19392 w 1119711"/>
              <a:gd name="connsiteY1" fmla="*/ 596992 h 764815"/>
              <a:gd name="connsiteX2" fmla="*/ 19392 w 1119711"/>
              <a:gd name="connsiteY2" fmla="*/ 505932 h 764815"/>
              <a:gd name="connsiteX3" fmla="*/ 1119707 w 1119711"/>
              <a:gd name="connsiteY3" fmla="*/ 1304 h 764815"/>
              <a:gd name="connsiteX4" fmla="*/ 5946 w 1119711"/>
              <a:gd name="connsiteY4" fmla="*/ 674388 h 764815"/>
              <a:gd name="connsiteX5" fmla="*/ 599903 w 1119711"/>
              <a:gd name="connsiteY5" fmla="*/ 711119 h 764815"/>
              <a:gd name="connsiteX0" fmla="*/ 285199 w 1123715"/>
              <a:gd name="connsiteY0" fmla="*/ 606868 h 767103"/>
              <a:gd name="connsiteX1" fmla="*/ 23400 w 1123715"/>
              <a:gd name="connsiteY1" fmla="*/ 599280 h 767103"/>
              <a:gd name="connsiteX2" fmla="*/ 10530 w 1123715"/>
              <a:gd name="connsiteY2" fmla="*/ 417718 h 767103"/>
              <a:gd name="connsiteX3" fmla="*/ 1123715 w 1123715"/>
              <a:gd name="connsiteY3" fmla="*/ 3592 h 767103"/>
              <a:gd name="connsiteX4" fmla="*/ 9954 w 1123715"/>
              <a:gd name="connsiteY4" fmla="*/ 676676 h 767103"/>
              <a:gd name="connsiteX5" fmla="*/ 603911 w 1123715"/>
              <a:gd name="connsiteY5" fmla="*/ 713407 h 767103"/>
              <a:gd name="connsiteX0" fmla="*/ 361682 w 1200198"/>
              <a:gd name="connsiteY0" fmla="*/ 606762 h 766997"/>
              <a:gd name="connsiteX1" fmla="*/ 103100 w 1200198"/>
              <a:gd name="connsiteY1" fmla="*/ 525432 h 766997"/>
              <a:gd name="connsiteX2" fmla="*/ 87013 w 1200198"/>
              <a:gd name="connsiteY2" fmla="*/ 417612 h 766997"/>
              <a:gd name="connsiteX3" fmla="*/ 1200198 w 1200198"/>
              <a:gd name="connsiteY3" fmla="*/ 3486 h 766997"/>
              <a:gd name="connsiteX4" fmla="*/ 86437 w 1200198"/>
              <a:gd name="connsiteY4" fmla="*/ 676570 h 766997"/>
              <a:gd name="connsiteX5" fmla="*/ 680394 w 1200198"/>
              <a:gd name="connsiteY5" fmla="*/ 713301 h 766997"/>
              <a:gd name="connsiteX0" fmla="*/ 387420 w 1200198"/>
              <a:gd name="connsiteY0" fmla="*/ 519612 h 766997"/>
              <a:gd name="connsiteX1" fmla="*/ 103100 w 1200198"/>
              <a:gd name="connsiteY1" fmla="*/ 525432 h 766997"/>
              <a:gd name="connsiteX2" fmla="*/ 87013 w 1200198"/>
              <a:gd name="connsiteY2" fmla="*/ 417612 h 766997"/>
              <a:gd name="connsiteX3" fmla="*/ 1200198 w 1200198"/>
              <a:gd name="connsiteY3" fmla="*/ 3486 h 766997"/>
              <a:gd name="connsiteX4" fmla="*/ 86437 w 1200198"/>
              <a:gd name="connsiteY4" fmla="*/ 676570 h 766997"/>
              <a:gd name="connsiteX5" fmla="*/ 680394 w 1200198"/>
              <a:gd name="connsiteY5" fmla="*/ 713301 h 766997"/>
              <a:gd name="connsiteX0" fmla="*/ 387420 w 1200319"/>
              <a:gd name="connsiteY0" fmla="*/ 518982 h 750174"/>
              <a:gd name="connsiteX1" fmla="*/ 103100 w 1200319"/>
              <a:gd name="connsiteY1" fmla="*/ 524802 h 750174"/>
              <a:gd name="connsiteX2" fmla="*/ 87013 w 1200319"/>
              <a:gd name="connsiteY2" fmla="*/ 416982 h 750174"/>
              <a:gd name="connsiteX3" fmla="*/ 1200198 w 1200319"/>
              <a:gd name="connsiteY3" fmla="*/ 2856 h 750174"/>
              <a:gd name="connsiteX4" fmla="*/ 12439 w 1200319"/>
              <a:gd name="connsiteY4" fmla="*/ 649125 h 750174"/>
              <a:gd name="connsiteX5" fmla="*/ 680394 w 1200319"/>
              <a:gd name="connsiteY5" fmla="*/ 712671 h 750174"/>
              <a:gd name="connsiteX0" fmla="*/ 387420 w 1200319"/>
              <a:gd name="connsiteY0" fmla="*/ 518982 h 722704"/>
              <a:gd name="connsiteX1" fmla="*/ 103100 w 1200319"/>
              <a:gd name="connsiteY1" fmla="*/ 524802 h 722704"/>
              <a:gd name="connsiteX2" fmla="*/ 87013 w 1200319"/>
              <a:gd name="connsiteY2" fmla="*/ 416982 h 722704"/>
              <a:gd name="connsiteX3" fmla="*/ 1200198 w 1200319"/>
              <a:gd name="connsiteY3" fmla="*/ 2856 h 722704"/>
              <a:gd name="connsiteX4" fmla="*/ 12439 w 1200319"/>
              <a:gd name="connsiteY4" fmla="*/ 649125 h 722704"/>
              <a:gd name="connsiteX5" fmla="*/ 680394 w 1200319"/>
              <a:gd name="connsiteY5" fmla="*/ 712671 h 722704"/>
              <a:gd name="connsiteX0" fmla="*/ 387420 w 1200319"/>
              <a:gd name="connsiteY0" fmla="*/ 518982 h 722704"/>
              <a:gd name="connsiteX1" fmla="*/ 103100 w 1200319"/>
              <a:gd name="connsiteY1" fmla="*/ 524802 h 722704"/>
              <a:gd name="connsiteX2" fmla="*/ 87013 w 1200319"/>
              <a:gd name="connsiteY2" fmla="*/ 416982 h 722704"/>
              <a:gd name="connsiteX3" fmla="*/ 1200198 w 1200319"/>
              <a:gd name="connsiteY3" fmla="*/ 2856 h 722704"/>
              <a:gd name="connsiteX4" fmla="*/ 12439 w 1200319"/>
              <a:gd name="connsiteY4" fmla="*/ 649125 h 722704"/>
              <a:gd name="connsiteX5" fmla="*/ 680394 w 1200319"/>
              <a:gd name="connsiteY5" fmla="*/ 712671 h 722704"/>
              <a:gd name="connsiteX0" fmla="*/ 387420 w 1200319"/>
              <a:gd name="connsiteY0" fmla="*/ 518982 h 703008"/>
              <a:gd name="connsiteX1" fmla="*/ 103100 w 1200319"/>
              <a:gd name="connsiteY1" fmla="*/ 524802 h 703008"/>
              <a:gd name="connsiteX2" fmla="*/ 87013 w 1200319"/>
              <a:gd name="connsiteY2" fmla="*/ 416982 h 703008"/>
              <a:gd name="connsiteX3" fmla="*/ 1200198 w 1200319"/>
              <a:gd name="connsiteY3" fmla="*/ 2856 h 703008"/>
              <a:gd name="connsiteX4" fmla="*/ 12439 w 1200319"/>
              <a:gd name="connsiteY4" fmla="*/ 649125 h 703008"/>
              <a:gd name="connsiteX5" fmla="*/ 677176 w 1200319"/>
              <a:gd name="connsiteY5" fmla="*/ 675800 h 703008"/>
              <a:gd name="connsiteX0" fmla="*/ 387420 w 1200330"/>
              <a:gd name="connsiteY0" fmla="*/ 518269 h 686242"/>
              <a:gd name="connsiteX1" fmla="*/ 103100 w 1200330"/>
              <a:gd name="connsiteY1" fmla="*/ 524089 h 686242"/>
              <a:gd name="connsiteX2" fmla="*/ 87013 w 1200330"/>
              <a:gd name="connsiteY2" fmla="*/ 416269 h 686242"/>
              <a:gd name="connsiteX3" fmla="*/ 1200198 w 1200330"/>
              <a:gd name="connsiteY3" fmla="*/ 2143 h 686242"/>
              <a:gd name="connsiteX4" fmla="*/ 9221 w 1200330"/>
              <a:gd name="connsiteY4" fmla="*/ 614893 h 686242"/>
              <a:gd name="connsiteX5" fmla="*/ 677176 w 1200330"/>
              <a:gd name="connsiteY5" fmla="*/ 675087 h 686242"/>
              <a:gd name="connsiteX0" fmla="*/ 387420 w 1200330"/>
              <a:gd name="connsiteY0" fmla="*/ 520940 h 688913"/>
              <a:gd name="connsiteX1" fmla="*/ 103100 w 1200330"/>
              <a:gd name="connsiteY1" fmla="*/ 526760 h 688913"/>
              <a:gd name="connsiteX2" fmla="*/ 87013 w 1200330"/>
              <a:gd name="connsiteY2" fmla="*/ 341845 h 688913"/>
              <a:gd name="connsiteX3" fmla="*/ 1200198 w 1200330"/>
              <a:gd name="connsiteY3" fmla="*/ 4814 h 688913"/>
              <a:gd name="connsiteX4" fmla="*/ 9221 w 1200330"/>
              <a:gd name="connsiteY4" fmla="*/ 617564 h 688913"/>
              <a:gd name="connsiteX5" fmla="*/ 677176 w 1200330"/>
              <a:gd name="connsiteY5" fmla="*/ 677758 h 688913"/>
              <a:gd name="connsiteX0" fmla="*/ 387879 w 1200823"/>
              <a:gd name="connsiteY0" fmla="*/ 519859 h 680260"/>
              <a:gd name="connsiteX1" fmla="*/ 103559 w 1200823"/>
              <a:gd name="connsiteY1" fmla="*/ 525679 h 680260"/>
              <a:gd name="connsiteX2" fmla="*/ 87472 w 1200823"/>
              <a:gd name="connsiteY2" fmla="*/ 340764 h 680260"/>
              <a:gd name="connsiteX3" fmla="*/ 1200657 w 1200823"/>
              <a:gd name="connsiteY3" fmla="*/ 3733 h 680260"/>
              <a:gd name="connsiteX4" fmla="*/ 27 w 1200823"/>
              <a:gd name="connsiteY4" fmla="*/ 579612 h 680260"/>
              <a:gd name="connsiteX5" fmla="*/ 677635 w 1200823"/>
              <a:gd name="connsiteY5" fmla="*/ 676677 h 680260"/>
              <a:gd name="connsiteX0" fmla="*/ 387879 w 1200823"/>
              <a:gd name="connsiteY0" fmla="*/ 519859 h 646787"/>
              <a:gd name="connsiteX1" fmla="*/ 103559 w 1200823"/>
              <a:gd name="connsiteY1" fmla="*/ 525679 h 646787"/>
              <a:gd name="connsiteX2" fmla="*/ 87472 w 1200823"/>
              <a:gd name="connsiteY2" fmla="*/ 340764 h 646787"/>
              <a:gd name="connsiteX3" fmla="*/ 1200657 w 1200823"/>
              <a:gd name="connsiteY3" fmla="*/ 3733 h 646787"/>
              <a:gd name="connsiteX4" fmla="*/ 27 w 1200823"/>
              <a:gd name="connsiteY4" fmla="*/ 579612 h 646787"/>
              <a:gd name="connsiteX5" fmla="*/ 677635 w 1200823"/>
              <a:gd name="connsiteY5" fmla="*/ 633102 h 646787"/>
              <a:gd name="connsiteX0" fmla="*/ 387421 w 2924199"/>
              <a:gd name="connsiteY0" fmla="*/ 517004 h 630645"/>
              <a:gd name="connsiteX1" fmla="*/ 103101 w 2924199"/>
              <a:gd name="connsiteY1" fmla="*/ 522824 h 630645"/>
              <a:gd name="connsiteX2" fmla="*/ 87014 w 2924199"/>
              <a:gd name="connsiteY2" fmla="*/ 337909 h 630645"/>
              <a:gd name="connsiteX3" fmla="*/ 1200199 w 2924199"/>
              <a:gd name="connsiteY3" fmla="*/ 878 h 630645"/>
              <a:gd name="connsiteX4" fmla="*/ 2924090 w 2924199"/>
              <a:gd name="connsiteY4" fmla="*/ 285139 h 630645"/>
              <a:gd name="connsiteX5" fmla="*/ 677177 w 2924199"/>
              <a:gd name="connsiteY5" fmla="*/ 630247 h 630645"/>
              <a:gd name="connsiteX0" fmla="*/ 387421 w 2924374"/>
              <a:gd name="connsiteY0" fmla="*/ 517004 h 522824"/>
              <a:gd name="connsiteX1" fmla="*/ 103101 w 2924374"/>
              <a:gd name="connsiteY1" fmla="*/ 522824 h 522824"/>
              <a:gd name="connsiteX2" fmla="*/ 87014 w 2924374"/>
              <a:gd name="connsiteY2" fmla="*/ 337909 h 522824"/>
              <a:gd name="connsiteX3" fmla="*/ 1200199 w 2924374"/>
              <a:gd name="connsiteY3" fmla="*/ 878 h 522824"/>
              <a:gd name="connsiteX4" fmla="*/ 2924090 w 2924374"/>
              <a:gd name="connsiteY4" fmla="*/ 285139 h 522824"/>
              <a:gd name="connsiteX5" fmla="*/ 2285825 w 2924374"/>
              <a:gd name="connsiteY5" fmla="*/ 365445 h 522824"/>
              <a:gd name="connsiteX0" fmla="*/ 364900 w 2924374"/>
              <a:gd name="connsiteY0" fmla="*/ 362815 h 522824"/>
              <a:gd name="connsiteX1" fmla="*/ 103101 w 2924374"/>
              <a:gd name="connsiteY1" fmla="*/ 522824 h 522824"/>
              <a:gd name="connsiteX2" fmla="*/ 87014 w 2924374"/>
              <a:gd name="connsiteY2" fmla="*/ 337909 h 522824"/>
              <a:gd name="connsiteX3" fmla="*/ 1200199 w 2924374"/>
              <a:gd name="connsiteY3" fmla="*/ 878 h 522824"/>
              <a:gd name="connsiteX4" fmla="*/ 2924090 w 2924374"/>
              <a:gd name="connsiteY4" fmla="*/ 285139 h 522824"/>
              <a:gd name="connsiteX5" fmla="*/ 2285825 w 2924374"/>
              <a:gd name="connsiteY5" fmla="*/ 365445 h 522824"/>
              <a:gd name="connsiteX0" fmla="*/ 503661 w 3063135"/>
              <a:gd name="connsiteY0" fmla="*/ 361960 h 521969"/>
              <a:gd name="connsiteX1" fmla="*/ 241862 w 3063135"/>
              <a:gd name="connsiteY1" fmla="*/ 521969 h 521969"/>
              <a:gd name="connsiteX2" fmla="*/ 55259 w 3063135"/>
              <a:gd name="connsiteY2" fmla="*/ 270015 h 521969"/>
              <a:gd name="connsiteX3" fmla="*/ 1338960 w 3063135"/>
              <a:gd name="connsiteY3" fmla="*/ 23 h 521969"/>
              <a:gd name="connsiteX4" fmla="*/ 3062851 w 3063135"/>
              <a:gd name="connsiteY4" fmla="*/ 284284 h 521969"/>
              <a:gd name="connsiteX5" fmla="*/ 2424586 w 3063135"/>
              <a:gd name="connsiteY5" fmla="*/ 364590 h 521969"/>
              <a:gd name="connsiteX0" fmla="*/ 556435 w 3115909"/>
              <a:gd name="connsiteY0" fmla="*/ 361958 h 397945"/>
              <a:gd name="connsiteX1" fmla="*/ 101599 w 3115909"/>
              <a:gd name="connsiteY1" fmla="*/ 397945 h 397945"/>
              <a:gd name="connsiteX2" fmla="*/ 108033 w 3115909"/>
              <a:gd name="connsiteY2" fmla="*/ 270013 h 397945"/>
              <a:gd name="connsiteX3" fmla="*/ 1391734 w 3115909"/>
              <a:gd name="connsiteY3" fmla="*/ 21 h 397945"/>
              <a:gd name="connsiteX4" fmla="*/ 3115625 w 3115909"/>
              <a:gd name="connsiteY4" fmla="*/ 284282 h 397945"/>
              <a:gd name="connsiteX5" fmla="*/ 2477360 w 3115909"/>
              <a:gd name="connsiteY5" fmla="*/ 364588 h 397945"/>
              <a:gd name="connsiteX0" fmla="*/ 532381 w 3091855"/>
              <a:gd name="connsiteY0" fmla="*/ 361957 h 370425"/>
              <a:gd name="connsiteX1" fmla="*/ 148325 w 3091855"/>
              <a:gd name="connsiteY1" fmla="*/ 334258 h 370425"/>
              <a:gd name="connsiteX2" fmla="*/ 83979 w 3091855"/>
              <a:gd name="connsiteY2" fmla="*/ 270012 h 370425"/>
              <a:gd name="connsiteX3" fmla="*/ 1367680 w 3091855"/>
              <a:gd name="connsiteY3" fmla="*/ 20 h 370425"/>
              <a:gd name="connsiteX4" fmla="*/ 3091571 w 3091855"/>
              <a:gd name="connsiteY4" fmla="*/ 284281 h 370425"/>
              <a:gd name="connsiteX5" fmla="*/ 2453306 w 3091855"/>
              <a:gd name="connsiteY5" fmla="*/ 364587 h 370425"/>
              <a:gd name="connsiteX0" fmla="*/ 532381 w 3091855"/>
              <a:gd name="connsiteY0" fmla="*/ 315031 h 370425"/>
              <a:gd name="connsiteX1" fmla="*/ 148325 w 3091855"/>
              <a:gd name="connsiteY1" fmla="*/ 334258 h 370425"/>
              <a:gd name="connsiteX2" fmla="*/ 83979 w 3091855"/>
              <a:gd name="connsiteY2" fmla="*/ 270012 h 370425"/>
              <a:gd name="connsiteX3" fmla="*/ 1367680 w 3091855"/>
              <a:gd name="connsiteY3" fmla="*/ 20 h 370425"/>
              <a:gd name="connsiteX4" fmla="*/ 3091571 w 3091855"/>
              <a:gd name="connsiteY4" fmla="*/ 284281 h 370425"/>
              <a:gd name="connsiteX5" fmla="*/ 2453306 w 3091855"/>
              <a:gd name="connsiteY5" fmla="*/ 364587 h 370425"/>
              <a:gd name="connsiteX0" fmla="*/ 487107 w 3046581"/>
              <a:gd name="connsiteY0" fmla="*/ 315383 h 370777"/>
              <a:gd name="connsiteX1" fmla="*/ 103051 w 3046581"/>
              <a:gd name="connsiteY1" fmla="*/ 334610 h 370777"/>
              <a:gd name="connsiteX2" fmla="*/ 99834 w 3046581"/>
              <a:gd name="connsiteY2" fmla="*/ 226789 h 370777"/>
              <a:gd name="connsiteX3" fmla="*/ 1322406 w 3046581"/>
              <a:gd name="connsiteY3" fmla="*/ 372 h 370777"/>
              <a:gd name="connsiteX4" fmla="*/ 3046297 w 3046581"/>
              <a:gd name="connsiteY4" fmla="*/ 284633 h 370777"/>
              <a:gd name="connsiteX5" fmla="*/ 2408032 w 3046581"/>
              <a:gd name="connsiteY5" fmla="*/ 364939 h 370777"/>
              <a:gd name="connsiteX0" fmla="*/ 509852 w 3069326"/>
              <a:gd name="connsiteY0" fmla="*/ 389034 h 444428"/>
              <a:gd name="connsiteX1" fmla="*/ 125796 w 3069326"/>
              <a:gd name="connsiteY1" fmla="*/ 408261 h 444428"/>
              <a:gd name="connsiteX2" fmla="*/ 122579 w 3069326"/>
              <a:gd name="connsiteY2" fmla="*/ 300440 h 444428"/>
              <a:gd name="connsiteX3" fmla="*/ 1654011 w 3069326"/>
              <a:gd name="connsiteY3" fmla="*/ 280 h 444428"/>
              <a:gd name="connsiteX4" fmla="*/ 3069042 w 3069326"/>
              <a:gd name="connsiteY4" fmla="*/ 358284 h 444428"/>
              <a:gd name="connsiteX5" fmla="*/ 2430777 w 3069326"/>
              <a:gd name="connsiteY5" fmla="*/ 438590 h 444428"/>
              <a:gd name="connsiteX0" fmla="*/ 509852 w 3069326"/>
              <a:gd name="connsiteY0" fmla="*/ 396802 h 452196"/>
              <a:gd name="connsiteX1" fmla="*/ 125796 w 3069326"/>
              <a:gd name="connsiteY1" fmla="*/ 416029 h 452196"/>
              <a:gd name="connsiteX2" fmla="*/ 122579 w 3069326"/>
              <a:gd name="connsiteY2" fmla="*/ 308208 h 452196"/>
              <a:gd name="connsiteX3" fmla="*/ 1654011 w 3069326"/>
              <a:gd name="connsiteY3" fmla="*/ 8048 h 452196"/>
              <a:gd name="connsiteX4" fmla="*/ 3069042 w 3069326"/>
              <a:gd name="connsiteY4" fmla="*/ 366052 h 452196"/>
              <a:gd name="connsiteX5" fmla="*/ 2430777 w 3069326"/>
              <a:gd name="connsiteY5" fmla="*/ 446358 h 452196"/>
              <a:gd name="connsiteX0" fmla="*/ 509852 w 3069326"/>
              <a:gd name="connsiteY0" fmla="*/ 389252 h 444646"/>
              <a:gd name="connsiteX1" fmla="*/ 125796 w 3069326"/>
              <a:gd name="connsiteY1" fmla="*/ 408479 h 444646"/>
              <a:gd name="connsiteX2" fmla="*/ 122579 w 3069326"/>
              <a:gd name="connsiteY2" fmla="*/ 300658 h 444646"/>
              <a:gd name="connsiteX3" fmla="*/ 1654011 w 3069326"/>
              <a:gd name="connsiteY3" fmla="*/ 498 h 444646"/>
              <a:gd name="connsiteX4" fmla="*/ 3069042 w 3069326"/>
              <a:gd name="connsiteY4" fmla="*/ 358502 h 444646"/>
              <a:gd name="connsiteX5" fmla="*/ 2430777 w 3069326"/>
              <a:gd name="connsiteY5" fmla="*/ 438808 h 444646"/>
              <a:gd name="connsiteX0" fmla="*/ 509852 w 3069332"/>
              <a:gd name="connsiteY0" fmla="*/ 389252 h 423730"/>
              <a:gd name="connsiteX1" fmla="*/ 125796 w 3069332"/>
              <a:gd name="connsiteY1" fmla="*/ 408479 h 423730"/>
              <a:gd name="connsiteX2" fmla="*/ 122579 w 3069332"/>
              <a:gd name="connsiteY2" fmla="*/ 300658 h 423730"/>
              <a:gd name="connsiteX3" fmla="*/ 1654011 w 3069332"/>
              <a:gd name="connsiteY3" fmla="*/ 498 h 423730"/>
              <a:gd name="connsiteX4" fmla="*/ 3069042 w 3069332"/>
              <a:gd name="connsiteY4" fmla="*/ 358502 h 423730"/>
              <a:gd name="connsiteX5" fmla="*/ 2450081 w 3069332"/>
              <a:gd name="connsiteY5" fmla="*/ 408641 h 423730"/>
              <a:gd name="connsiteX0" fmla="*/ 509852 w 3069339"/>
              <a:gd name="connsiteY0" fmla="*/ 389252 h 541849"/>
              <a:gd name="connsiteX1" fmla="*/ 125796 w 3069339"/>
              <a:gd name="connsiteY1" fmla="*/ 408479 h 541849"/>
              <a:gd name="connsiteX2" fmla="*/ 122579 w 3069339"/>
              <a:gd name="connsiteY2" fmla="*/ 300658 h 541849"/>
              <a:gd name="connsiteX3" fmla="*/ 1654011 w 3069339"/>
              <a:gd name="connsiteY3" fmla="*/ 498 h 541849"/>
              <a:gd name="connsiteX4" fmla="*/ 3069042 w 3069339"/>
              <a:gd name="connsiteY4" fmla="*/ 358502 h 541849"/>
              <a:gd name="connsiteX5" fmla="*/ 2472603 w 3069339"/>
              <a:gd name="connsiteY5" fmla="*/ 540865 h 541849"/>
              <a:gd name="connsiteX0" fmla="*/ 509852 w 3069343"/>
              <a:gd name="connsiteY0" fmla="*/ 389252 h 532495"/>
              <a:gd name="connsiteX1" fmla="*/ 125796 w 3069343"/>
              <a:gd name="connsiteY1" fmla="*/ 408479 h 532495"/>
              <a:gd name="connsiteX2" fmla="*/ 122579 w 3069343"/>
              <a:gd name="connsiteY2" fmla="*/ 300658 h 532495"/>
              <a:gd name="connsiteX3" fmla="*/ 1654011 w 3069343"/>
              <a:gd name="connsiteY3" fmla="*/ 498 h 532495"/>
              <a:gd name="connsiteX4" fmla="*/ 3069042 w 3069343"/>
              <a:gd name="connsiteY4" fmla="*/ 358502 h 532495"/>
              <a:gd name="connsiteX5" fmla="*/ 2485473 w 3069343"/>
              <a:gd name="connsiteY5" fmla="*/ 531420 h 532495"/>
              <a:gd name="connsiteX0" fmla="*/ 509852 w 3069042"/>
              <a:gd name="connsiteY0" fmla="*/ 389252 h 537782"/>
              <a:gd name="connsiteX1" fmla="*/ 125796 w 3069042"/>
              <a:gd name="connsiteY1" fmla="*/ 408479 h 537782"/>
              <a:gd name="connsiteX2" fmla="*/ 122579 w 3069042"/>
              <a:gd name="connsiteY2" fmla="*/ 300658 h 537782"/>
              <a:gd name="connsiteX3" fmla="*/ 1654011 w 3069042"/>
              <a:gd name="connsiteY3" fmla="*/ 498 h 537782"/>
              <a:gd name="connsiteX4" fmla="*/ 3069042 w 3069042"/>
              <a:gd name="connsiteY4" fmla="*/ 358502 h 537782"/>
              <a:gd name="connsiteX5" fmla="*/ 2485473 w 3069042"/>
              <a:gd name="connsiteY5" fmla="*/ 531420 h 537782"/>
              <a:gd name="connsiteX0" fmla="*/ 509852 w 3069042"/>
              <a:gd name="connsiteY0" fmla="*/ 389252 h 518036"/>
              <a:gd name="connsiteX1" fmla="*/ 125796 w 3069042"/>
              <a:gd name="connsiteY1" fmla="*/ 408479 h 518036"/>
              <a:gd name="connsiteX2" fmla="*/ 122579 w 3069042"/>
              <a:gd name="connsiteY2" fmla="*/ 300658 h 518036"/>
              <a:gd name="connsiteX3" fmla="*/ 1654011 w 3069042"/>
              <a:gd name="connsiteY3" fmla="*/ 498 h 518036"/>
              <a:gd name="connsiteX4" fmla="*/ 3069042 w 3069042"/>
              <a:gd name="connsiteY4" fmla="*/ 358502 h 518036"/>
              <a:gd name="connsiteX5" fmla="*/ 2479039 w 3069042"/>
              <a:gd name="connsiteY5" fmla="*/ 506235 h 5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9042" h="518036">
                <a:moveTo>
                  <a:pt x="509852" y="389252"/>
                </a:moveTo>
                <a:lnTo>
                  <a:pt x="125796" y="408479"/>
                </a:lnTo>
                <a:cubicBezTo>
                  <a:pt x="82163" y="406582"/>
                  <a:pt x="-132124" y="368655"/>
                  <a:pt x="122579" y="300658"/>
                </a:cubicBezTo>
                <a:cubicBezTo>
                  <a:pt x="377282" y="232661"/>
                  <a:pt x="1542574" y="-12495"/>
                  <a:pt x="1654011" y="498"/>
                </a:cubicBezTo>
                <a:cubicBezTo>
                  <a:pt x="1765448" y="13491"/>
                  <a:pt x="3062374" y="120089"/>
                  <a:pt x="3069042" y="358502"/>
                </a:cubicBezTo>
                <a:cubicBezTo>
                  <a:pt x="3066057" y="559820"/>
                  <a:pt x="2143569" y="518250"/>
                  <a:pt x="2479039" y="506235"/>
                </a:cubicBez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76DD459-DE5F-A2CD-A82D-DD70E6A07B59}"/>
              </a:ext>
            </a:extLst>
          </p:cNvPr>
          <p:cNvCxnSpPr>
            <a:cxnSpLocks/>
          </p:cNvCxnSpPr>
          <p:nvPr/>
        </p:nvCxnSpPr>
        <p:spPr bwMode="auto">
          <a:xfrm flipV="1">
            <a:off x="6581390" y="3149361"/>
            <a:ext cx="220539" cy="49099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F040B79-6996-3F87-702B-24E96115CF4B}"/>
              </a:ext>
            </a:extLst>
          </p:cNvPr>
          <p:cNvCxnSpPr>
            <a:cxnSpLocks/>
          </p:cNvCxnSpPr>
          <p:nvPr/>
        </p:nvCxnSpPr>
        <p:spPr bwMode="auto">
          <a:xfrm>
            <a:off x="7140812" y="3147930"/>
            <a:ext cx="264694" cy="5053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C9320DE-D5E2-93E1-766B-BDC79DD41FF9}"/>
              </a:ext>
            </a:extLst>
          </p:cNvPr>
          <p:cNvCxnSpPr>
            <a:cxnSpLocks/>
          </p:cNvCxnSpPr>
          <p:nvPr/>
        </p:nvCxnSpPr>
        <p:spPr bwMode="auto">
          <a:xfrm flipH="1">
            <a:off x="7710306" y="3763224"/>
            <a:ext cx="280351" cy="0"/>
          </a:xfrm>
          <a:prstGeom prst="straightConnector1">
            <a:avLst/>
          </a:prstGeom>
          <a:solidFill>
            <a:srgbClr val="D49FFF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Freeform 51">
            <a:extLst>
              <a:ext uri="{FF2B5EF4-FFF2-40B4-BE49-F238E27FC236}">
                <a16:creationId xmlns:a16="http://schemas.microsoft.com/office/drawing/2014/main" id="{FC05B3B0-4559-22BB-513D-AE01B5539481}"/>
              </a:ext>
            </a:extLst>
          </p:cNvPr>
          <p:cNvSpPr/>
          <p:nvPr/>
        </p:nvSpPr>
        <p:spPr bwMode="auto">
          <a:xfrm flipV="1">
            <a:off x="5037831" y="3769343"/>
            <a:ext cx="3608307" cy="543847"/>
          </a:xfrm>
          <a:custGeom>
            <a:avLst/>
            <a:gdLst>
              <a:gd name="connsiteX0" fmla="*/ 281191 w 1119707"/>
              <a:gd name="connsiteY0" fmla="*/ 603858 h 834518"/>
              <a:gd name="connsiteX1" fmla="*/ 19392 w 1119707"/>
              <a:gd name="connsiteY1" fmla="*/ 596270 h 834518"/>
              <a:gd name="connsiteX2" fmla="*/ 19392 w 1119707"/>
              <a:gd name="connsiteY2" fmla="*/ 592476 h 834518"/>
              <a:gd name="connsiteX3" fmla="*/ 1119707 w 1119707"/>
              <a:gd name="connsiteY3" fmla="*/ 582 h 834518"/>
              <a:gd name="connsiteX4" fmla="*/ 15598 w 1119707"/>
              <a:gd name="connsiteY4" fmla="*/ 713890 h 834518"/>
              <a:gd name="connsiteX5" fmla="*/ 599903 w 1119707"/>
              <a:gd name="connsiteY5" fmla="*/ 827715 h 834518"/>
              <a:gd name="connsiteX0" fmla="*/ 281191 w 1119707"/>
              <a:gd name="connsiteY0" fmla="*/ 605228 h 835888"/>
              <a:gd name="connsiteX1" fmla="*/ 19392 w 1119707"/>
              <a:gd name="connsiteY1" fmla="*/ 597640 h 835888"/>
              <a:gd name="connsiteX2" fmla="*/ 19392 w 1119707"/>
              <a:gd name="connsiteY2" fmla="*/ 506580 h 835888"/>
              <a:gd name="connsiteX3" fmla="*/ 1119707 w 1119707"/>
              <a:gd name="connsiteY3" fmla="*/ 1952 h 835888"/>
              <a:gd name="connsiteX4" fmla="*/ 15598 w 1119707"/>
              <a:gd name="connsiteY4" fmla="*/ 715260 h 835888"/>
              <a:gd name="connsiteX5" fmla="*/ 599903 w 1119707"/>
              <a:gd name="connsiteY5" fmla="*/ 829085 h 835888"/>
              <a:gd name="connsiteX0" fmla="*/ 281191 w 1119707"/>
              <a:gd name="connsiteY0" fmla="*/ 605228 h 778326"/>
              <a:gd name="connsiteX1" fmla="*/ 19392 w 1119707"/>
              <a:gd name="connsiteY1" fmla="*/ 597640 h 778326"/>
              <a:gd name="connsiteX2" fmla="*/ 19392 w 1119707"/>
              <a:gd name="connsiteY2" fmla="*/ 506580 h 778326"/>
              <a:gd name="connsiteX3" fmla="*/ 1119707 w 1119707"/>
              <a:gd name="connsiteY3" fmla="*/ 1952 h 778326"/>
              <a:gd name="connsiteX4" fmla="*/ 15598 w 1119707"/>
              <a:gd name="connsiteY4" fmla="*/ 715260 h 778326"/>
              <a:gd name="connsiteX5" fmla="*/ 599903 w 1119707"/>
              <a:gd name="connsiteY5" fmla="*/ 711767 h 778326"/>
              <a:gd name="connsiteX0" fmla="*/ 281191 w 1119707"/>
              <a:gd name="connsiteY0" fmla="*/ 604131 h 731884"/>
              <a:gd name="connsiteX1" fmla="*/ 19392 w 1119707"/>
              <a:gd name="connsiteY1" fmla="*/ 596543 h 731884"/>
              <a:gd name="connsiteX2" fmla="*/ 19392 w 1119707"/>
              <a:gd name="connsiteY2" fmla="*/ 505483 h 731884"/>
              <a:gd name="connsiteX3" fmla="*/ 1119707 w 1119707"/>
              <a:gd name="connsiteY3" fmla="*/ 855 h 731884"/>
              <a:gd name="connsiteX4" fmla="*/ 18815 w 1119707"/>
              <a:gd name="connsiteY4" fmla="*/ 640420 h 731884"/>
              <a:gd name="connsiteX5" fmla="*/ 599903 w 1119707"/>
              <a:gd name="connsiteY5" fmla="*/ 710670 h 731884"/>
              <a:gd name="connsiteX0" fmla="*/ 281191 w 1119707"/>
              <a:gd name="connsiteY0" fmla="*/ 604131 h 731884"/>
              <a:gd name="connsiteX1" fmla="*/ 19392 w 1119707"/>
              <a:gd name="connsiteY1" fmla="*/ 596543 h 731884"/>
              <a:gd name="connsiteX2" fmla="*/ 19392 w 1119707"/>
              <a:gd name="connsiteY2" fmla="*/ 505483 h 731884"/>
              <a:gd name="connsiteX3" fmla="*/ 1119707 w 1119707"/>
              <a:gd name="connsiteY3" fmla="*/ 855 h 731884"/>
              <a:gd name="connsiteX4" fmla="*/ 18815 w 1119707"/>
              <a:gd name="connsiteY4" fmla="*/ 640420 h 731884"/>
              <a:gd name="connsiteX5" fmla="*/ 599903 w 1119707"/>
              <a:gd name="connsiteY5" fmla="*/ 710670 h 731884"/>
              <a:gd name="connsiteX0" fmla="*/ 281191 w 1119707"/>
              <a:gd name="connsiteY0" fmla="*/ 604131 h 744492"/>
              <a:gd name="connsiteX1" fmla="*/ 19392 w 1119707"/>
              <a:gd name="connsiteY1" fmla="*/ 596543 h 744492"/>
              <a:gd name="connsiteX2" fmla="*/ 19392 w 1119707"/>
              <a:gd name="connsiteY2" fmla="*/ 505483 h 744492"/>
              <a:gd name="connsiteX3" fmla="*/ 1119707 w 1119707"/>
              <a:gd name="connsiteY3" fmla="*/ 855 h 744492"/>
              <a:gd name="connsiteX4" fmla="*/ 18815 w 1119707"/>
              <a:gd name="connsiteY4" fmla="*/ 640420 h 744492"/>
              <a:gd name="connsiteX5" fmla="*/ 599903 w 1119707"/>
              <a:gd name="connsiteY5" fmla="*/ 710670 h 744492"/>
              <a:gd name="connsiteX0" fmla="*/ 281191 w 1119711"/>
              <a:gd name="connsiteY0" fmla="*/ 604580 h 764815"/>
              <a:gd name="connsiteX1" fmla="*/ 19392 w 1119711"/>
              <a:gd name="connsiteY1" fmla="*/ 596992 h 764815"/>
              <a:gd name="connsiteX2" fmla="*/ 19392 w 1119711"/>
              <a:gd name="connsiteY2" fmla="*/ 505932 h 764815"/>
              <a:gd name="connsiteX3" fmla="*/ 1119707 w 1119711"/>
              <a:gd name="connsiteY3" fmla="*/ 1304 h 764815"/>
              <a:gd name="connsiteX4" fmla="*/ 5946 w 1119711"/>
              <a:gd name="connsiteY4" fmla="*/ 674388 h 764815"/>
              <a:gd name="connsiteX5" fmla="*/ 599903 w 1119711"/>
              <a:gd name="connsiteY5" fmla="*/ 711119 h 764815"/>
              <a:gd name="connsiteX0" fmla="*/ 285199 w 1123715"/>
              <a:gd name="connsiteY0" fmla="*/ 606868 h 767103"/>
              <a:gd name="connsiteX1" fmla="*/ 23400 w 1123715"/>
              <a:gd name="connsiteY1" fmla="*/ 599280 h 767103"/>
              <a:gd name="connsiteX2" fmla="*/ 10530 w 1123715"/>
              <a:gd name="connsiteY2" fmla="*/ 417718 h 767103"/>
              <a:gd name="connsiteX3" fmla="*/ 1123715 w 1123715"/>
              <a:gd name="connsiteY3" fmla="*/ 3592 h 767103"/>
              <a:gd name="connsiteX4" fmla="*/ 9954 w 1123715"/>
              <a:gd name="connsiteY4" fmla="*/ 676676 h 767103"/>
              <a:gd name="connsiteX5" fmla="*/ 603911 w 1123715"/>
              <a:gd name="connsiteY5" fmla="*/ 713407 h 767103"/>
              <a:gd name="connsiteX0" fmla="*/ 361682 w 1200198"/>
              <a:gd name="connsiteY0" fmla="*/ 606762 h 766997"/>
              <a:gd name="connsiteX1" fmla="*/ 103100 w 1200198"/>
              <a:gd name="connsiteY1" fmla="*/ 525432 h 766997"/>
              <a:gd name="connsiteX2" fmla="*/ 87013 w 1200198"/>
              <a:gd name="connsiteY2" fmla="*/ 417612 h 766997"/>
              <a:gd name="connsiteX3" fmla="*/ 1200198 w 1200198"/>
              <a:gd name="connsiteY3" fmla="*/ 3486 h 766997"/>
              <a:gd name="connsiteX4" fmla="*/ 86437 w 1200198"/>
              <a:gd name="connsiteY4" fmla="*/ 676570 h 766997"/>
              <a:gd name="connsiteX5" fmla="*/ 680394 w 1200198"/>
              <a:gd name="connsiteY5" fmla="*/ 713301 h 766997"/>
              <a:gd name="connsiteX0" fmla="*/ 387420 w 1200198"/>
              <a:gd name="connsiteY0" fmla="*/ 519612 h 766997"/>
              <a:gd name="connsiteX1" fmla="*/ 103100 w 1200198"/>
              <a:gd name="connsiteY1" fmla="*/ 525432 h 766997"/>
              <a:gd name="connsiteX2" fmla="*/ 87013 w 1200198"/>
              <a:gd name="connsiteY2" fmla="*/ 417612 h 766997"/>
              <a:gd name="connsiteX3" fmla="*/ 1200198 w 1200198"/>
              <a:gd name="connsiteY3" fmla="*/ 3486 h 766997"/>
              <a:gd name="connsiteX4" fmla="*/ 86437 w 1200198"/>
              <a:gd name="connsiteY4" fmla="*/ 676570 h 766997"/>
              <a:gd name="connsiteX5" fmla="*/ 680394 w 1200198"/>
              <a:gd name="connsiteY5" fmla="*/ 713301 h 766997"/>
              <a:gd name="connsiteX0" fmla="*/ 387420 w 1200319"/>
              <a:gd name="connsiteY0" fmla="*/ 518982 h 750174"/>
              <a:gd name="connsiteX1" fmla="*/ 103100 w 1200319"/>
              <a:gd name="connsiteY1" fmla="*/ 524802 h 750174"/>
              <a:gd name="connsiteX2" fmla="*/ 87013 w 1200319"/>
              <a:gd name="connsiteY2" fmla="*/ 416982 h 750174"/>
              <a:gd name="connsiteX3" fmla="*/ 1200198 w 1200319"/>
              <a:gd name="connsiteY3" fmla="*/ 2856 h 750174"/>
              <a:gd name="connsiteX4" fmla="*/ 12439 w 1200319"/>
              <a:gd name="connsiteY4" fmla="*/ 649125 h 750174"/>
              <a:gd name="connsiteX5" fmla="*/ 680394 w 1200319"/>
              <a:gd name="connsiteY5" fmla="*/ 712671 h 750174"/>
              <a:gd name="connsiteX0" fmla="*/ 387420 w 1200319"/>
              <a:gd name="connsiteY0" fmla="*/ 518982 h 722704"/>
              <a:gd name="connsiteX1" fmla="*/ 103100 w 1200319"/>
              <a:gd name="connsiteY1" fmla="*/ 524802 h 722704"/>
              <a:gd name="connsiteX2" fmla="*/ 87013 w 1200319"/>
              <a:gd name="connsiteY2" fmla="*/ 416982 h 722704"/>
              <a:gd name="connsiteX3" fmla="*/ 1200198 w 1200319"/>
              <a:gd name="connsiteY3" fmla="*/ 2856 h 722704"/>
              <a:gd name="connsiteX4" fmla="*/ 12439 w 1200319"/>
              <a:gd name="connsiteY4" fmla="*/ 649125 h 722704"/>
              <a:gd name="connsiteX5" fmla="*/ 680394 w 1200319"/>
              <a:gd name="connsiteY5" fmla="*/ 712671 h 722704"/>
              <a:gd name="connsiteX0" fmla="*/ 387420 w 1200319"/>
              <a:gd name="connsiteY0" fmla="*/ 518982 h 722704"/>
              <a:gd name="connsiteX1" fmla="*/ 103100 w 1200319"/>
              <a:gd name="connsiteY1" fmla="*/ 524802 h 722704"/>
              <a:gd name="connsiteX2" fmla="*/ 87013 w 1200319"/>
              <a:gd name="connsiteY2" fmla="*/ 416982 h 722704"/>
              <a:gd name="connsiteX3" fmla="*/ 1200198 w 1200319"/>
              <a:gd name="connsiteY3" fmla="*/ 2856 h 722704"/>
              <a:gd name="connsiteX4" fmla="*/ 12439 w 1200319"/>
              <a:gd name="connsiteY4" fmla="*/ 649125 h 722704"/>
              <a:gd name="connsiteX5" fmla="*/ 680394 w 1200319"/>
              <a:gd name="connsiteY5" fmla="*/ 712671 h 722704"/>
              <a:gd name="connsiteX0" fmla="*/ 387420 w 1200319"/>
              <a:gd name="connsiteY0" fmla="*/ 518982 h 703008"/>
              <a:gd name="connsiteX1" fmla="*/ 103100 w 1200319"/>
              <a:gd name="connsiteY1" fmla="*/ 524802 h 703008"/>
              <a:gd name="connsiteX2" fmla="*/ 87013 w 1200319"/>
              <a:gd name="connsiteY2" fmla="*/ 416982 h 703008"/>
              <a:gd name="connsiteX3" fmla="*/ 1200198 w 1200319"/>
              <a:gd name="connsiteY3" fmla="*/ 2856 h 703008"/>
              <a:gd name="connsiteX4" fmla="*/ 12439 w 1200319"/>
              <a:gd name="connsiteY4" fmla="*/ 649125 h 703008"/>
              <a:gd name="connsiteX5" fmla="*/ 677176 w 1200319"/>
              <a:gd name="connsiteY5" fmla="*/ 675800 h 703008"/>
              <a:gd name="connsiteX0" fmla="*/ 387420 w 1200330"/>
              <a:gd name="connsiteY0" fmla="*/ 518269 h 686242"/>
              <a:gd name="connsiteX1" fmla="*/ 103100 w 1200330"/>
              <a:gd name="connsiteY1" fmla="*/ 524089 h 686242"/>
              <a:gd name="connsiteX2" fmla="*/ 87013 w 1200330"/>
              <a:gd name="connsiteY2" fmla="*/ 416269 h 686242"/>
              <a:gd name="connsiteX3" fmla="*/ 1200198 w 1200330"/>
              <a:gd name="connsiteY3" fmla="*/ 2143 h 686242"/>
              <a:gd name="connsiteX4" fmla="*/ 9221 w 1200330"/>
              <a:gd name="connsiteY4" fmla="*/ 614893 h 686242"/>
              <a:gd name="connsiteX5" fmla="*/ 677176 w 1200330"/>
              <a:gd name="connsiteY5" fmla="*/ 675087 h 686242"/>
              <a:gd name="connsiteX0" fmla="*/ 387420 w 1200330"/>
              <a:gd name="connsiteY0" fmla="*/ 520940 h 688913"/>
              <a:gd name="connsiteX1" fmla="*/ 103100 w 1200330"/>
              <a:gd name="connsiteY1" fmla="*/ 526760 h 688913"/>
              <a:gd name="connsiteX2" fmla="*/ 87013 w 1200330"/>
              <a:gd name="connsiteY2" fmla="*/ 341845 h 688913"/>
              <a:gd name="connsiteX3" fmla="*/ 1200198 w 1200330"/>
              <a:gd name="connsiteY3" fmla="*/ 4814 h 688913"/>
              <a:gd name="connsiteX4" fmla="*/ 9221 w 1200330"/>
              <a:gd name="connsiteY4" fmla="*/ 617564 h 688913"/>
              <a:gd name="connsiteX5" fmla="*/ 677176 w 1200330"/>
              <a:gd name="connsiteY5" fmla="*/ 677758 h 688913"/>
              <a:gd name="connsiteX0" fmla="*/ 387879 w 1200823"/>
              <a:gd name="connsiteY0" fmla="*/ 519859 h 680260"/>
              <a:gd name="connsiteX1" fmla="*/ 103559 w 1200823"/>
              <a:gd name="connsiteY1" fmla="*/ 525679 h 680260"/>
              <a:gd name="connsiteX2" fmla="*/ 87472 w 1200823"/>
              <a:gd name="connsiteY2" fmla="*/ 340764 h 680260"/>
              <a:gd name="connsiteX3" fmla="*/ 1200657 w 1200823"/>
              <a:gd name="connsiteY3" fmla="*/ 3733 h 680260"/>
              <a:gd name="connsiteX4" fmla="*/ 27 w 1200823"/>
              <a:gd name="connsiteY4" fmla="*/ 579612 h 680260"/>
              <a:gd name="connsiteX5" fmla="*/ 677635 w 1200823"/>
              <a:gd name="connsiteY5" fmla="*/ 676677 h 680260"/>
              <a:gd name="connsiteX0" fmla="*/ 387879 w 1200823"/>
              <a:gd name="connsiteY0" fmla="*/ 519859 h 646787"/>
              <a:gd name="connsiteX1" fmla="*/ 103559 w 1200823"/>
              <a:gd name="connsiteY1" fmla="*/ 525679 h 646787"/>
              <a:gd name="connsiteX2" fmla="*/ 87472 w 1200823"/>
              <a:gd name="connsiteY2" fmla="*/ 340764 h 646787"/>
              <a:gd name="connsiteX3" fmla="*/ 1200657 w 1200823"/>
              <a:gd name="connsiteY3" fmla="*/ 3733 h 646787"/>
              <a:gd name="connsiteX4" fmla="*/ 27 w 1200823"/>
              <a:gd name="connsiteY4" fmla="*/ 579612 h 646787"/>
              <a:gd name="connsiteX5" fmla="*/ 677635 w 1200823"/>
              <a:gd name="connsiteY5" fmla="*/ 633102 h 646787"/>
              <a:gd name="connsiteX0" fmla="*/ 387421 w 2924199"/>
              <a:gd name="connsiteY0" fmla="*/ 517004 h 630645"/>
              <a:gd name="connsiteX1" fmla="*/ 103101 w 2924199"/>
              <a:gd name="connsiteY1" fmla="*/ 522824 h 630645"/>
              <a:gd name="connsiteX2" fmla="*/ 87014 w 2924199"/>
              <a:gd name="connsiteY2" fmla="*/ 337909 h 630645"/>
              <a:gd name="connsiteX3" fmla="*/ 1200199 w 2924199"/>
              <a:gd name="connsiteY3" fmla="*/ 878 h 630645"/>
              <a:gd name="connsiteX4" fmla="*/ 2924090 w 2924199"/>
              <a:gd name="connsiteY4" fmla="*/ 285139 h 630645"/>
              <a:gd name="connsiteX5" fmla="*/ 677177 w 2924199"/>
              <a:gd name="connsiteY5" fmla="*/ 630247 h 630645"/>
              <a:gd name="connsiteX0" fmla="*/ 387421 w 2924374"/>
              <a:gd name="connsiteY0" fmla="*/ 517004 h 522824"/>
              <a:gd name="connsiteX1" fmla="*/ 103101 w 2924374"/>
              <a:gd name="connsiteY1" fmla="*/ 522824 h 522824"/>
              <a:gd name="connsiteX2" fmla="*/ 87014 w 2924374"/>
              <a:gd name="connsiteY2" fmla="*/ 337909 h 522824"/>
              <a:gd name="connsiteX3" fmla="*/ 1200199 w 2924374"/>
              <a:gd name="connsiteY3" fmla="*/ 878 h 522824"/>
              <a:gd name="connsiteX4" fmla="*/ 2924090 w 2924374"/>
              <a:gd name="connsiteY4" fmla="*/ 285139 h 522824"/>
              <a:gd name="connsiteX5" fmla="*/ 2285825 w 2924374"/>
              <a:gd name="connsiteY5" fmla="*/ 365445 h 522824"/>
              <a:gd name="connsiteX0" fmla="*/ 364900 w 2924374"/>
              <a:gd name="connsiteY0" fmla="*/ 362815 h 522824"/>
              <a:gd name="connsiteX1" fmla="*/ 103101 w 2924374"/>
              <a:gd name="connsiteY1" fmla="*/ 522824 h 522824"/>
              <a:gd name="connsiteX2" fmla="*/ 87014 w 2924374"/>
              <a:gd name="connsiteY2" fmla="*/ 337909 h 522824"/>
              <a:gd name="connsiteX3" fmla="*/ 1200199 w 2924374"/>
              <a:gd name="connsiteY3" fmla="*/ 878 h 522824"/>
              <a:gd name="connsiteX4" fmla="*/ 2924090 w 2924374"/>
              <a:gd name="connsiteY4" fmla="*/ 285139 h 522824"/>
              <a:gd name="connsiteX5" fmla="*/ 2285825 w 2924374"/>
              <a:gd name="connsiteY5" fmla="*/ 365445 h 522824"/>
              <a:gd name="connsiteX0" fmla="*/ 503661 w 3063135"/>
              <a:gd name="connsiteY0" fmla="*/ 361960 h 521969"/>
              <a:gd name="connsiteX1" fmla="*/ 241862 w 3063135"/>
              <a:gd name="connsiteY1" fmla="*/ 521969 h 521969"/>
              <a:gd name="connsiteX2" fmla="*/ 55259 w 3063135"/>
              <a:gd name="connsiteY2" fmla="*/ 270015 h 521969"/>
              <a:gd name="connsiteX3" fmla="*/ 1338960 w 3063135"/>
              <a:gd name="connsiteY3" fmla="*/ 23 h 521969"/>
              <a:gd name="connsiteX4" fmla="*/ 3062851 w 3063135"/>
              <a:gd name="connsiteY4" fmla="*/ 284284 h 521969"/>
              <a:gd name="connsiteX5" fmla="*/ 2424586 w 3063135"/>
              <a:gd name="connsiteY5" fmla="*/ 364590 h 521969"/>
              <a:gd name="connsiteX0" fmla="*/ 556435 w 3115909"/>
              <a:gd name="connsiteY0" fmla="*/ 361958 h 397945"/>
              <a:gd name="connsiteX1" fmla="*/ 101599 w 3115909"/>
              <a:gd name="connsiteY1" fmla="*/ 397945 h 397945"/>
              <a:gd name="connsiteX2" fmla="*/ 108033 w 3115909"/>
              <a:gd name="connsiteY2" fmla="*/ 270013 h 397945"/>
              <a:gd name="connsiteX3" fmla="*/ 1391734 w 3115909"/>
              <a:gd name="connsiteY3" fmla="*/ 21 h 397945"/>
              <a:gd name="connsiteX4" fmla="*/ 3115625 w 3115909"/>
              <a:gd name="connsiteY4" fmla="*/ 284282 h 397945"/>
              <a:gd name="connsiteX5" fmla="*/ 2477360 w 3115909"/>
              <a:gd name="connsiteY5" fmla="*/ 364588 h 397945"/>
              <a:gd name="connsiteX0" fmla="*/ 532381 w 3091855"/>
              <a:gd name="connsiteY0" fmla="*/ 361957 h 370425"/>
              <a:gd name="connsiteX1" fmla="*/ 148325 w 3091855"/>
              <a:gd name="connsiteY1" fmla="*/ 334258 h 370425"/>
              <a:gd name="connsiteX2" fmla="*/ 83979 w 3091855"/>
              <a:gd name="connsiteY2" fmla="*/ 270012 h 370425"/>
              <a:gd name="connsiteX3" fmla="*/ 1367680 w 3091855"/>
              <a:gd name="connsiteY3" fmla="*/ 20 h 370425"/>
              <a:gd name="connsiteX4" fmla="*/ 3091571 w 3091855"/>
              <a:gd name="connsiteY4" fmla="*/ 284281 h 370425"/>
              <a:gd name="connsiteX5" fmla="*/ 2453306 w 3091855"/>
              <a:gd name="connsiteY5" fmla="*/ 364587 h 370425"/>
              <a:gd name="connsiteX0" fmla="*/ 532381 w 3091855"/>
              <a:gd name="connsiteY0" fmla="*/ 315031 h 370425"/>
              <a:gd name="connsiteX1" fmla="*/ 148325 w 3091855"/>
              <a:gd name="connsiteY1" fmla="*/ 334258 h 370425"/>
              <a:gd name="connsiteX2" fmla="*/ 83979 w 3091855"/>
              <a:gd name="connsiteY2" fmla="*/ 270012 h 370425"/>
              <a:gd name="connsiteX3" fmla="*/ 1367680 w 3091855"/>
              <a:gd name="connsiteY3" fmla="*/ 20 h 370425"/>
              <a:gd name="connsiteX4" fmla="*/ 3091571 w 3091855"/>
              <a:gd name="connsiteY4" fmla="*/ 284281 h 370425"/>
              <a:gd name="connsiteX5" fmla="*/ 2453306 w 3091855"/>
              <a:gd name="connsiteY5" fmla="*/ 364587 h 370425"/>
              <a:gd name="connsiteX0" fmla="*/ 487107 w 3046581"/>
              <a:gd name="connsiteY0" fmla="*/ 315383 h 370777"/>
              <a:gd name="connsiteX1" fmla="*/ 103051 w 3046581"/>
              <a:gd name="connsiteY1" fmla="*/ 334610 h 370777"/>
              <a:gd name="connsiteX2" fmla="*/ 99834 w 3046581"/>
              <a:gd name="connsiteY2" fmla="*/ 226789 h 370777"/>
              <a:gd name="connsiteX3" fmla="*/ 1322406 w 3046581"/>
              <a:gd name="connsiteY3" fmla="*/ 372 h 370777"/>
              <a:gd name="connsiteX4" fmla="*/ 3046297 w 3046581"/>
              <a:gd name="connsiteY4" fmla="*/ 284633 h 370777"/>
              <a:gd name="connsiteX5" fmla="*/ 2408032 w 3046581"/>
              <a:gd name="connsiteY5" fmla="*/ 364939 h 370777"/>
              <a:gd name="connsiteX0" fmla="*/ 509852 w 3069326"/>
              <a:gd name="connsiteY0" fmla="*/ 389034 h 444428"/>
              <a:gd name="connsiteX1" fmla="*/ 125796 w 3069326"/>
              <a:gd name="connsiteY1" fmla="*/ 408261 h 444428"/>
              <a:gd name="connsiteX2" fmla="*/ 122579 w 3069326"/>
              <a:gd name="connsiteY2" fmla="*/ 300440 h 444428"/>
              <a:gd name="connsiteX3" fmla="*/ 1654011 w 3069326"/>
              <a:gd name="connsiteY3" fmla="*/ 280 h 444428"/>
              <a:gd name="connsiteX4" fmla="*/ 3069042 w 3069326"/>
              <a:gd name="connsiteY4" fmla="*/ 358284 h 444428"/>
              <a:gd name="connsiteX5" fmla="*/ 2430777 w 3069326"/>
              <a:gd name="connsiteY5" fmla="*/ 438590 h 444428"/>
              <a:gd name="connsiteX0" fmla="*/ 509852 w 3069326"/>
              <a:gd name="connsiteY0" fmla="*/ 396802 h 452196"/>
              <a:gd name="connsiteX1" fmla="*/ 125796 w 3069326"/>
              <a:gd name="connsiteY1" fmla="*/ 416029 h 452196"/>
              <a:gd name="connsiteX2" fmla="*/ 122579 w 3069326"/>
              <a:gd name="connsiteY2" fmla="*/ 308208 h 452196"/>
              <a:gd name="connsiteX3" fmla="*/ 1654011 w 3069326"/>
              <a:gd name="connsiteY3" fmla="*/ 8048 h 452196"/>
              <a:gd name="connsiteX4" fmla="*/ 3069042 w 3069326"/>
              <a:gd name="connsiteY4" fmla="*/ 366052 h 452196"/>
              <a:gd name="connsiteX5" fmla="*/ 2430777 w 3069326"/>
              <a:gd name="connsiteY5" fmla="*/ 446358 h 452196"/>
              <a:gd name="connsiteX0" fmla="*/ 509852 w 3069326"/>
              <a:gd name="connsiteY0" fmla="*/ 389252 h 444646"/>
              <a:gd name="connsiteX1" fmla="*/ 125796 w 3069326"/>
              <a:gd name="connsiteY1" fmla="*/ 408479 h 444646"/>
              <a:gd name="connsiteX2" fmla="*/ 122579 w 3069326"/>
              <a:gd name="connsiteY2" fmla="*/ 300658 h 444646"/>
              <a:gd name="connsiteX3" fmla="*/ 1654011 w 3069326"/>
              <a:gd name="connsiteY3" fmla="*/ 498 h 444646"/>
              <a:gd name="connsiteX4" fmla="*/ 3069042 w 3069326"/>
              <a:gd name="connsiteY4" fmla="*/ 358502 h 444646"/>
              <a:gd name="connsiteX5" fmla="*/ 2430777 w 3069326"/>
              <a:gd name="connsiteY5" fmla="*/ 438808 h 444646"/>
              <a:gd name="connsiteX0" fmla="*/ 509852 w 3069332"/>
              <a:gd name="connsiteY0" fmla="*/ 389252 h 423730"/>
              <a:gd name="connsiteX1" fmla="*/ 125796 w 3069332"/>
              <a:gd name="connsiteY1" fmla="*/ 408479 h 423730"/>
              <a:gd name="connsiteX2" fmla="*/ 122579 w 3069332"/>
              <a:gd name="connsiteY2" fmla="*/ 300658 h 423730"/>
              <a:gd name="connsiteX3" fmla="*/ 1654011 w 3069332"/>
              <a:gd name="connsiteY3" fmla="*/ 498 h 423730"/>
              <a:gd name="connsiteX4" fmla="*/ 3069042 w 3069332"/>
              <a:gd name="connsiteY4" fmla="*/ 358502 h 423730"/>
              <a:gd name="connsiteX5" fmla="*/ 2450081 w 3069332"/>
              <a:gd name="connsiteY5" fmla="*/ 408641 h 423730"/>
              <a:gd name="connsiteX0" fmla="*/ 509852 w 3069339"/>
              <a:gd name="connsiteY0" fmla="*/ 389252 h 541849"/>
              <a:gd name="connsiteX1" fmla="*/ 125796 w 3069339"/>
              <a:gd name="connsiteY1" fmla="*/ 408479 h 541849"/>
              <a:gd name="connsiteX2" fmla="*/ 122579 w 3069339"/>
              <a:gd name="connsiteY2" fmla="*/ 300658 h 541849"/>
              <a:gd name="connsiteX3" fmla="*/ 1654011 w 3069339"/>
              <a:gd name="connsiteY3" fmla="*/ 498 h 541849"/>
              <a:gd name="connsiteX4" fmla="*/ 3069042 w 3069339"/>
              <a:gd name="connsiteY4" fmla="*/ 358502 h 541849"/>
              <a:gd name="connsiteX5" fmla="*/ 2472603 w 3069339"/>
              <a:gd name="connsiteY5" fmla="*/ 540865 h 541849"/>
              <a:gd name="connsiteX0" fmla="*/ 509852 w 3069343"/>
              <a:gd name="connsiteY0" fmla="*/ 389252 h 532495"/>
              <a:gd name="connsiteX1" fmla="*/ 125796 w 3069343"/>
              <a:gd name="connsiteY1" fmla="*/ 408479 h 532495"/>
              <a:gd name="connsiteX2" fmla="*/ 122579 w 3069343"/>
              <a:gd name="connsiteY2" fmla="*/ 300658 h 532495"/>
              <a:gd name="connsiteX3" fmla="*/ 1654011 w 3069343"/>
              <a:gd name="connsiteY3" fmla="*/ 498 h 532495"/>
              <a:gd name="connsiteX4" fmla="*/ 3069042 w 3069343"/>
              <a:gd name="connsiteY4" fmla="*/ 358502 h 532495"/>
              <a:gd name="connsiteX5" fmla="*/ 2485473 w 3069343"/>
              <a:gd name="connsiteY5" fmla="*/ 531420 h 532495"/>
              <a:gd name="connsiteX0" fmla="*/ 509852 w 3069042"/>
              <a:gd name="connsiteY0" fmla="*/ 389252 h 537782"/>
              <a:gd name="connsiteX1" fmla="*/ 125796 w 3069042"/>
              <a:gd name="connsiteY1" fmla="*/ 408479 h 537782"/>
              <a:gd name="connsiteX2" fmla="*/ 122579 w 3069042"/>
              <a:gd name="connsiteY2" fmla="*/ 300658 h 537782"/>
              <a:gd name="connsiteX3" fmla="*/ 1654011 w 3069042"/>
              <a:gd name="connsiteY3" fmla="*/ 498 h 537782"/>
              <a:gd name="connsiteX4" fmla="*/ 3069042 w 3069042"/>
              <a:gd name="connsiteY4" fmla="*/ 358502 h 537782"/>
              <a:gd name="connsiteX5" fmla="*/ 2485473 w 3069042"/>
              <a:gd name="connsiteY5" fmla="*/ 531420 h 537782"/>
              <a:gd name="connsiteX0" fmla="*/ 509852 w 3069042"/>
              <a:gd name="connsiteY0" fmla="*/ 389252 h 518036"/>
              <a:gd name="connsiteX1" fmla="*/ 125796 w 3069042"/>
              <a:gd name="connsiteY1" fmla="*/ 408479 h 518036"/>
              <a:gd name="connsiteX2" fmla="*/ 122579 w 3069042"/>
              <a:gd name="connsiteY2" fmla="*/ 300658 h 518036"/>
              <a:gd name="connsiteX3" fmla="*/ 1654011 w 3069042"/>
              <a:gd name="connsiteY3" fmla="*/ 498 h 518036"/>
              <a:gd name="connsiteX4" fmla="*/ 3069042 w 3069042"/>
              <a:gd name="connsiteY4" fmla="*/ 358502 h 518036"/>
              <a:gd name="connsiteX5" fmla="*/ 2479039 w 3069042"/>
              <a:gd name="connsiteY5" fmla="*/ 506235 h 518036"/>
              <a:gd name="connsiteX0" fmla="*/ 484978 w 3044168"/>
              <a:gd name="connsiteY0" fmla="*/ 235498 h 364282"/>
              <a:gd name="connsiteX1" fmla="*/ 100922 w 3044168"/>
              <a:gd name="connsiteY1" fmla="*/ 254725 h 364282"/>
              <a:gd name="connsiteX2" fmla="*/ 97705 w 3044168"/>
              <a:gd name="connsiteY2" fmla="*/ 146904 h 364282"/>
              <a:gd name="connsiteX3" fmla="*/ 1291321 w 3044168"/>
              <a:gd name="connsiteY3" fmla="*/ 1005 h 364282"/>
              <a:gd name="connsiteX4" fmla="*/ 3044168 w 3044168"/>
              <a:gd name="connsiteY4" fmla="*/ 204748 h 364282"/>
              <a:gd name="connsiteX5" fmla="*/ 2454165 w 3044168"/>
              <a:gd name="connsiteY5" fmla="*/ 352481 h 364282"/>
              <a:gd name="connsiteX0" fmla="*/ 484978 w 3050602"/>
              <a:gd name="connsiteY0" fmla="*/ 237104 h 398832"/>
              <a:gd name="connsiteX1" fmla="*/ 100922 w 3050602"/>
              <a:gd name="connsiteY1" fmla="*/ 256331 h 398832"/>
              <a:gd name="connsiteX2" fmla="*/ 97705 w 3050602"/>
              <a:gd name="connsiteY2" fmla="*/ 148510 h 398832"/>
              <a:gd name="connsiteX3" fmla="*/ 1291321 w 3050602"/>
              <a:gd name="connsiteY3" fmla="*/ 2611 h 398832"/>
              <a:gd name="connsiteX4" fmla="*/ 3050602 w 3050602"/>
              <a:gd name="connsiteY4" fmla="*/ 281910 h 398832"/>
              <a:gd name="connsiteX5" fmla="*/ 2454165 w 3050602"/>
              <a:gd name="connsiteY5" fmla="*/ 354087 h 398832"/>
              <a:gd name="connsiteX0" fmla="*/ 484978 w 3050602"/>
              <a:gd name="connsiteY0" fmla="*/ 237104 h 446104"/>
              <a:gd name="connsiteX1" fmla="*/ 100922 w 3050602"/>
              <a:gd name="connsiteY1" fmla="*/ 256331 h 446104"/>
              <a:gd name="connsiteX2" fmla="*/ 97705 w 3050602"/>
              <a:gd name="connsiteY2" fmla="*/ 148510 h 446104"/>
              <a:gd name="connsiteX3" fmla="*/ 1291321 w 3050602"/>
              <a:gd name="connsiteY3" fmla="*/ 2611 h 446104"/>
              <a:gd name="connsiteX4" fmla="*/ 3050602 w 3050602"/>
              <a:gd name="connsiteY4" fmla="*/ 281910 h 446104"/>
              <a:gd name="connsiteX5" fmla="*/ 2431644 w 3050602"/>
              <a:gd name="connsiteY5" fmla="*/ 435939 h 446104"/>
              <a:gd name="connsiteX0" fmla="*/ 484978 w 3050602"/>
              <a:gd name="connsiteY0" fmla="*/ 237006 h 446006"/>
              <a:gd name="connsiteX1" fmla="*/ 100922 w 3050602"/>
              <a:gd name="connsiteY1" fmla="*/ 221603 h 446006"/>
              <a:gd name="connsiteX2" fmla="*/ 97705 w 3050602"/>
              <a:gd name="connsiteY2" fmla="*/ 148412 h 446006"/>
              <a:gd name="connsiteX3" fmla="*/ 1291321 w 3050602"/>
              <a:gd name="connsiteY3" fmla="*/ 2513 h 446006"/>
              <a:gd name="connsiteX4" fmla="*/ 3050602 w 3050602"/>
              <a:gd name="connsiteY4" fmla="*/ 281812 h 446006"/>
              <a:gd name="connsiteX5" fmla="*/ 2431644 w 3050602"/>
              <a:gd name="connsiteY5" fmla="*/ 435841 h 446006"/>
              <a:gd name="connsiteX0" fmla="*/ 494049 w 3059673"/>
              <a:gd name="connsiteY0" fmla="*/ 242249 h 451249"/>
              <a:gd name="connsiteX1" fmla="*/ 109993 w 3059673"/>
              <a:gd name="connsiteY1" fmla="*/ 226846 h 451249"/>
              <a:gd name="connsiteX2" fmla="*/ 93907 w 3059673"/>
              <a:gd name="connsiteY2" fmla="*/ 90692 h 451249"/>
              <a:gd name="connsiteX3" fmla="*/ 1300392 w 3059673"/>
              <a:gd name="connsiteY3" fmla="*/ 7756 h 451249"/>
              <a:gd name="connsiteX4" fmla="*/ 3059673 w 3059673"/>
              <a:gd name="connsiteY4" fmla="*/ 287055 h 451249"/>
              <a:gd name="connsiteX5" fmla="*/ 2440715 w 3059673"/>
              <a:gd name="connsiteY5" fmla="*/ 441084 h 45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673" h="451249">
                <a:moveTo>
                  <a:pt x="494049" y="242249"/>
                </a:moveTo>
                <a:lnTo>
                  <a:pt x="109993" y="226846"/>
                </a:lnTo>
                <a:cubicBezTo>
                  <a:pt x="66360" y="224949"/>
                  <a:pt x="-104493" y="127207"/>
                  <a:pt x="93907" y="90692"/>
                </a:cubicBezTo>
                <a:cubicBezTo>
                  <a:pt x="292307" y="54177"/>
                  <a:pt x="806098" y="-24971"/>
                  <a:pt x="1300392" y="7756"/>
                </a:cubicBezTo>
                <a:cubicBezTo>
                  <a:pt x="1794686" y="40483"/>
                  <a:pt x="3053005" y="48642"/>
                  <a:pt x="3059673" y="287055"/>
                </a:cubicBezTo>
                <a:cubicBezTo>
                  <a:pt x="3056688" y="488373"/>
                  <a:pt x="2105245" y="453099"/>
                  <a:pt x="2440715" y="441084"/>
                </a:cubicBez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B65D11A-E9C0-95B3-F1FB-3C43F27C79C8}"/>
              </a:ext>
            </a:extLst>
          </p:cNvPr>
          <p:cNvCxnSpPr>
            <a:cxnSpLocks/>
          </p:cNvCxnSpPr>
          <p:nvPr/>
        </p:nvCxnSpPr>
        <p:spPr bwMode="auto">
          <a:xfrm>
            <a:off x="6206137" y="4308170"/>
            <a:ext cx="220539" cy="2187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05EE7B-8EF2-466F-BB22-7B9B6D636A1C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0230" y="4287243"/>
            <a:ext cx="283398" cy="10279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02DEF19-FA30-01F9-11CA-165F98CF662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24306" y="4038600"/>
            <a:ext cx="1524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DD608E7-6095-3614-BABC-1D562404EE76}"/>
              </a:ext>
            </a:extLst>
          </p:cNvPr>
          <p:cNvCxnSpPr/>
          <p:nvPr/>
        </p:nvCxnSpPr>
        <p:spPr bwMode="auto">
          <a:xfrm flipH="1">
            <a:off x="5427784" y="3615548"/>
            <a:ext cx="1524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FDDD544-EC06-AB8D-DFDD-B998E8C90E04}"/>
              </a:ext>
            </a:extLst>
          </p:cNvPr>
          <p:cNvSpPr txBox="1"/>
          <p:nvPr/>
        </p:nvSpPr>
        <p:spPr>
          <a:xfrm>
            <a:off x="4961192" y="2836610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Reflection</a:t>
            </a:r>
          </a:p>
          <a:p>
            <a:r>
              <a:rPr lang="en-US" sz="1400" dirty="0"/>
              <a:t>noise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EA5D88-739C-1BE6-9E73-0849B6541B87}"/>
              </a:ext>
            </a:extLst>
          </p:cNvPr>
          <p:cNvSpPr txBox="1"/>
          <p:nvPr/>
        </p:nvSpPr>
        <p:spPr>
          <a:xfrm>
            <a:off x="7565024" y="2955574"/>
            <a:ext cx="938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diffraction</a:t>
            </a:r>
          </a:p>
          <a:p>
            <a:r>
              <a:rPr lang="en-US" sz="1400" dirty="0">
                <a:solidFill>
                  <a:srgbClr val="00B050"/>
                </a:solidFill>
              </a:rPr>
              <a:t>noise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DB6ADB-F424-BE8F-19E8-15EDD1FB4C1E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9502" y="2468595"/>
            <a:ext cx="177688" cy="581336"/>
          </a:xfrm>
          <a:prstGeom prst="straightConnector1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98E028-4EC3-0ECA-3306-B8B0DB2ABA46}"/>
              </a:ext>
            </a:extLst>
          </p:cNvPr>
          <p:cNvCxnSpPr>
            <a:cxnSpLocks/>
          </p:cNvCxnSpPr>
          <p:nvPr/>
        </p:nvCxnSpPr>
        <p:spPr bwMode="auto">
          <a:xfrm>
            <a:off x="6538887" y="2505468"/>
            <a:ext cx="68781" cy="578310"/>
          </a:xfrm>
          <a:prstGeom prst="straightConnector1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1A49A3-F965-D951-1D32-ABE925A2FF7C}"/>
              </a:ext>
            </a:extLst>
          </p:cNvPr>
          <p:cNvCxnSpPr/>
          <p:nvPr/>
        </p:nvCxnSpPr>
        <p:spPr bwMode="auto">
          <a:xfrm flipH="1">
            <a:off x="5219700" y="3098220"/>
            <a:ext cx="1325400" cy="608188"/>
          </a:xfrm>
          <a:prstGeom prst="straightConnector1">
            <a:avLst/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C7E9BC1-48FF-8731-EE49-5676016DF8C2}"/>
              </a:ext>
            </a:extLst>
          </p:cNvPr>
          <p:cNvSpPr txBox="1"/>
          <p:nvPr/>
        </p:nvSpPr>
        <p:spPr>
          <a:xfrm>
            <a:off x="5500506" y="1806621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Reflection by beam tube</a:t>
            </a:r>
          </a:p>
        </p:txBody>
      </p:sp>
    </p:spTree>
    <p:extLst>
      <p:ext uri="{BB962C8B-B14F-4D97-AF65-F5344CB8AC3E}">
        <p14:creationId xmlns:p14="http://schemas.microsoft.com/office/powerpoint/2010/main" val="10025554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80AEF-7E05-9FEE-D2CA-C6D66AF9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power deposit views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707B9-93D6-7946-C17B-299E3DE0F8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77176-C36B-D044-94B6-89AF886D71D8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FEAA2-C2D0-9505-0653-781CC09EC9B5}"/>
              </a:ext>
            </a:extLst>
          </p:cNvPr>
          <p:cNvSpPr txBox="1"/>
          <p:nvPr/>
        </p:nvSpPr>
        <p:spPr>
          <a:xfrm>
            <a:off x="5334001" y="2643496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 : distance to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dP</a:t>
            </a:r>
            <a:r>
              <a:rPr lang="en-US" dirty="0"/>
              <a:t> : power on baffle using FFT propagation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dP0 : power on baffle using geometrical prop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PCA : power going through clear aperture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dPout</a:t>
            </a:r>
            <a:r>
              <a:rPr lang="en-US" dirty="0"/>
              <a:t> : power out of baffle or on beam tube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DEDF7-E2FE-3C03-2B05-5075ED06D42B}"/>
              </a:ext>
            </a:extLst>
          </p:cNvPr>
          <p:cNvSpPr txBox="1"/>
          <p:nvPr/>
        </p:nvSpPr>
        <p:spPr>
          <a:xfrm>
            <a:off x="5195751" y="1600200"/>
            <a:ext cx="3833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Variables in </a:t>
            </a:r>
            <a:r>
              <a:rPr lang="en-US" sz="2000" dirty="0" err="1">
                <a:solidFill>
                  <a:srgbClr val="002060"/>
                </a:solidFill>
              </a:rPr>
              <a:t>baffleManager.m</a:t>
            </a:r>
            <a:r>
              <a:rPr lang="en-US" sz="2000" dirty="0">
                <a:solidFill>
                  <a:srgbClr val="002060"/>
                </a:solidFill>
              </a:rPr>
              <a:t> and are available in the output of </a:t>
            </a:r>
            <a:r>
              <a:rPr lang="en-US" sz="2000" dirty="0" err="1">
                <a:solidFill>
                  <a:srgbClr val="002060"/>
                </a:solidFill>
              </a:rPr>
              <a:t>getBaffData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45666-6C33-0FDA-DBAE-4AC9F983B47D}"/>
              </a:ext>
            </a:extLst>
          </p:cNvPr>
          <p:cNvSpPr txBox="1"/>
          <p:nvPr/>
        </p:nvSpPr>
        <p:spPr>
          <a:xfrm>
            <a:off x="3596780" y="6059816"/>
            <a:ext cx="52870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dPout</a:t>
            </a:r>
            <a:r>
              <a:rPr lang="en-US" dirty="0">
                <a:solidFill>
                  <a:srgbClr val="FF0000"/>
                </a:solidFill>
              </a:rPr>
              <a:t>(N) = PCA(N-1) - </a:t>
            </a:r>
            <a:r>
              <a:rPr lang="en-US" dirty="0" err="1">
                <a:solidFill>
                  <a:srgbClr val="FF0000"/>
                </a:solidFill>
              </a:rPr>
              <a:t>dP</a:t>
            </a:r>
            <a:r>
              <a:rPr lang="en-US" dirty="0">
                <a:solidFill>
                  <a:srgbClr val="FF0000"/>
                </a:solidFill>
              </a:rPr>
              <a:t>(N) – PCA(N)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6DC1FD-45F9-1790-37ED-D94938E4C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4780380" cy="2852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51E87F-78BD-8AB1-80C7-799B5479B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22" y="4876800"/>
            <a:ext cx="2585544" cy="19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126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A9BD3-B422-36BD-657C-AD03CDCCC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BB47-08AF-9EED-6DFA-D50BFA87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657"/>
            <a:ext cx="7010400" cy="1371600"/>
          </a:xfrm>
          <a:noFill/>
        </p:spPr>
        <p:txBody>
          <a:bodyPr/>
          <a:lstStyle/>
          <a:p>
            <a:r>
              <a:rPr lang="en-US" dirty="0"/>
              <a:t>Low pass filter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70B87-C0E3-EEE8-C0DB-12CA22858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2" y="1698714"/>
            <a:ext cx="6699250" cy="2813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84DF2E-7562-80E5-20BA-8F91391AD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92" y="4727055"/>
            <a:ext cx="3683000" cy="19836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7CCAC4-CB41-F385-322B-47F07D4E6D2C}"/>
              </a:ext>
            </a:extLst>
          </p:cNvPr>
          <p:cNvSpPr txBox="1"/>
          <p:nvPr/>
        </p:nvSpPr>
        <p:spPr>
          <a:xfrm>
            <a:off x="3762788" y="4727055"/>
            <a:ext cx="4838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pass = 1 : n &lt; Nc</a:t>
            </a:r>
          </a:p>
          <a:p>
            <a:r>
              <a:rPr lang="en-US" dirty="0"/>
              <a:t>          smoothly connected in between</a:t>
            </a:r>
          </a:p>
          <a:p>
            <a:r>
              <a:rPr lang="en-US" dirty="0"/>
              <a:t>Low pass = 0 : n &gt; Nc2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E85226-45C5-AABD-8EAE-E0DEB9609EF0}"/>
              </a:ext>
            </a:extLst>
          </p:cNvPr>
          <p:cNvSpPr txBox="1"/>
          <p:nvPr/>
        </p:nvSpPr>
        <p:spPr>
          <a:xfrm>
            <a:off x="4495800" y="5962696"/>
            <a:ext cx="355212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Nc is scaled by </a:t>
            </a:r>
            <a:r>
              <a:rPr lang="en-US" dirty="0" err="1"/>
              <a:t>lowPassVal</a:t>
            </a:r>
            <a:endParaRPr lang="en-US" dirty="0"/>
          </a:p>
          <a:p>
            <a:r>
              <a:rPr lang="en-US" dirty="0"/>
              <a:t>Default </a:t>
            </a:r>
            <a:r>
              <a:rPr lang="en-US" dirty="0" err="1"/>
              <a:t>lowPassVal</a:t>
            </a:r>
            <a:r>
              <a:rPr lang="en-US" dirty="0"/>
              <a:t> =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7B7A3E-E1C9-382C-B384-D965DBD78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942" y="1609636"/>
            <a:ext cx="2280463" cy="3549650"/>
          </a:xfrm>
          <a:prstGeom prst="rect">
            <a:avLst/>
          </a:prstGeom>
          <a:solidFill>
            <a:srgbClr val="FEFFD1"/>
          </a:solidFill>
        </p:spPr>
      </p:pic>
    </p:spTree>
    <p:extLst>
      <p:ext uri="{BB962C8B-B14F-4D97-AF65-F5344CB8AC3E}">
        <p14:creationId xmlns:p14="http://schemas.microsoft.com/office/powerpoint/2010/main" val="26492619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0117-8AB0-7F0E-C1DD-AE0C23FC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012" y="262739"/>
            <a:ext cx="3810000" cy="479437"/>
          </a:xfrm>
        </p:spPr>
        <p:txBody>
          <a:bodyPr/>
          <a:lstStyle/>
          <a:p>
            <a:r>
              <a:rPr lang="en-US" dirty="0"/>
              <a:t>Low pass filter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60CFB-C576-CECB-E454-FCDDA65BD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77176-C36B-D044-94B6-89AF886D71D8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3C1B2-B45B-6D9D-37ED-ADE0272218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72" t="5074" r="7614" b="6113"/>
          <a:stretch>
            <a:fillRect/>
          </a:stretch>
        </p:blipFill>
        <p:spPr>
          <a:xfrm>
            <a:off x="4903680" y="3406549"/>
            <a:ext cx="4240320" cy="3451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6F2EB9-0434-2CFC-C1F4-6830258E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73" t="6017" r="8593" b="7382"/>
          <a:stretch>
            <a:fillRect/>
          </a:stretch>
        </p:blipFill>
        <p:spPr>
          <a:xfrm>
            <a:off x="4903680" y="121098"/>
            <a:ext cx="4191034" cy="33654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D3A649-77D8-0560-4603-36ADF1853F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08" t="6345" r="7612" b="4844"/>
          <a:stretch>
            <a:fillRect/>
          </a:stretch>
        </p:blipFill>
        <p:spPr>
          <a:xfrm>
            <a:off x="177932" y="3406627"/>
            <a:ext cx="4303990" cy="34513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F65845-BAB1-AD09-20EA-EAB30CD265C0}"/>
              </a:ext>
            </a:extLst>
          </p:cNvPr>
          <p:cNvSpPr txBox="1"/>
          <p:nvPr/>
        </p:nvSpPr>
        <p:spPr>
          <a:xfrm>
            <a:off x="2178298" y="1154955"/>
            <a:ext cx="2902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 :</a:t>
            </a:r>
          </a:p>
          <a:p>
            <a:r>
              <a:rPr lang="en-US" dirty="0"/>
              <a:t> baffle at 500:500:40k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72BAFA-3450-E5A6-6937-9360774CE0F8}"/>
              </a:ext>
            </a:extLst>
          </p:cNvPr>
          <p:cNvSpPr txBox="1"/>
          <p:nvPr/>
        </p:nvSpPr>
        <p:spPr>
          <a:xfrm>
            <a:off x="6690894" y="1134227"/>
            <a:ext cx="19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low pass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66271D-CE36-28FE-E4C8-B2E9BA4FB2A3}"/>
              </a:ext>
            </a:extLst>
          </p:cNvPr>
          <p:cNvSpPr txBox="1"/>
          <p:nvPr/>
        </p:nvSpPr>
        <p:spPr>
          <a:xfrm>
            <a:off x="6690894" y="3699417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low pass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321F69-DE1A-D70D-B4A9-CF3249CE8C4F}"/>
              </a:ext>
            </a:extLst>
          </p:cNvPr>
          <p:cNvCxnSpPr/>
          <p:nvPr/>
        </p:nvCxnSpPr>
        <p:spPr bwMode="auto">
          <a:xfrm>
            <a:off x="5625143" y="6019800"/>
            <a:ext cx="1065751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111C8A9-1177-4380-FBAB-AF5FA0A63D2C}"/>
              </a:ext>
            </a:extLst>
          </p:cNvPr>
          <p:cNvCxnSpPr/>
          <p:nvPr/>
        </p:nvCxnSpPr>
        <p:spPr bwMode="auto">
          <a:xfrm>
            <a:off x="990600" y="5410200"/>
            <a:ext cx="1065751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564DED-3A2D-9AA3-00CD-711273B330AE}"/>
              </a:ext>
            </a:extLst>
          </p:cNvPr>
          <p:cNvSpPr txBox="1"/>
          <p:nvPr/>
        </p:nvSpPr>
        <p:spPr>
          <a:xfrm>
            <a:off x="774323" y="5769114"/>
            <a:ext cx="2855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backward prop without </a:t>
            </a:r>
          </a:p>
          <a:p>
            <a:r>
              <a:rPr lang="en-US" sz="2000" dirty="0"/>
              <a:t>low pass filter not reliable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1520354-1247-A256-FD2F-332DDAC2B5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498"/>
          <a:stretch>
            <a:fillRect/>
          </a:stretch>
        </p:blipFill>
        <p:spPr>
          <a:xfrm>
            <a:off x="1703" y="648007"/>
            <a:ext cx="2017424" cy="283857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8147DC2-6C0F-E446-A612-AC60E7599904}"/>
              </a:ext>
            </a:extLst>
          </p:cNvPr>
          <p:cNvSpPr txBox="1"/>
          <p:nvPr/>
        </p:nvSpPr>
        <p:spPr>
          <a:xfrm>
            <a:off x="1644361" y="2215280"/>
            <a:ext cx="3299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dPout</a:t>
            </a:r>
            <a:r>
              <a:rPr lang="en-US" dirty="0"/>
              <a:t> = PCA(N-1)</a:t>
            </a:r>
          </a:p>
          <a:p>
            <a:r>
              <a:rPr lang="en-US" dirty="0"/>
              <a:t>           - PCA(N) – </a:t>
            </a:r>
            <a:r>
              <a:rPr lang="en-US" dirty="0" err="1"/>
              <a:t>dP</a:t>
            </a:r>
            <a:r>
              <a:rPr lang="en-US" dirty="0"/>
              <a:t>(N)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5D830E-74A1-DAD6-4919-35CAF11B8D59}"/>
              </a:ext>
            </a:extLst>
          </p:cNvPr>
          <p:cNvSpPr txBox="1"/>
          <p:nvPr/>
        </p:nvSpPr>
        <p:spPr>
          <a:xfrm rot="16200000">
            <a:off x="-949482" y="4995596"/>
            <a:ext cx="2387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 noise 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6FA74F-8EDE-0338-6183-2F3B234C00F6}"/>
              </a:ext>
            </a:extLst>
          </p:cNvPr>
          <p:cNvSpPr txBox="1"/>
          <p:nvPr/>
        </p:nvSpPr>
        <p:spPr>
          <a:xfrm>
            <a:off x="6547791" y="281993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dPout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91B29C-7033-E8C3-53CC-BD9BFCE896D8}"/>
              </a:ext>
            </a:extLst>
          </p:cNvPr>
          <p:cNvSpPr txBox="1"/>
          <p:nvPr/>
        </p:nvSpPr>
        <p:spPr>
          <a:xfrm>
            <a:off x="7681595" y="165982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dP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FE5796-1894-28B7-F7F0-02F7456F1815}"/>
              </a:ext>
            </a:extLst>
          </p:cNvPr>
          <p:cNvSpPr txBox="1"/>
          <p:nvPr/>
        </p:nvSpPr>
        <p:spPr>
          <a:xfrm>
            <a:off x="7582676" y="450668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1-PCA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708C6B-56CF-048F-6698-2C6DB7958934}"/>
              </a:ext>
            </a:extLst>
          </p:cNvPr>
          <p:cNvSpPr txBox="1"/>
          <p:nvPr/>
        </p:nvSpPr>
        <p:spPr>
          <a:xfrm>
            <a:off x="2160664" y="773955"/>
            <a:ext cx="2920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aLIGO</a:t>
            </a:r>
            <a:r>
              <a:rPr lang="en-US" dirty="0"/>
              <a:t> : no difference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375DD9-AC58-5526-B877-51FFD00783AB}"/>
              </a:ext>
            </a:extLst>
          </p:cNvPr>
          <p:cNvSpPr txBox="1"/>
          <p:nvPr/>
        </p:nvSpPr>
        <p:spPr>
          <a:xfrm>
            <a:off x="5668483" y="5638737"/>
            <a:ext cx="2382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No data because </a:t>
            </a:r>
            <a:r>
              <a:rPr lang="en-US" sz="1600" dirty="0" err="1">
                <a:solidFill>
                  <a:srgbClr val="00B050"/>
                </a:solidFill>
              </a:rPr>
              <a:t>dPout</a:t>
            </a:r>
            <a:r>
              <a:rPr lang="en-US" sz="1600" dirty="0">
                <a:solidFill>
                  <a:srgbClr val="00B050"/>
                </a:solidFill>
              </a:rPr>
              <a:t> &lt; 0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21201C2-924F-C5B9-0D9D-F4C3ECD9F762}"/>
              </a:ext>
            </a:extLst>
          </p:cNvPr>
          <p:cNvSpPr/>
          <p:nvPr/>
        </p:nvSpPr>
        <p:spPr bwMode="auto">
          <a:xfrm>
            <a:off x="5389756" y="5627649"/>
            <a:ext cx="527824" cy="504620"/>
          </a:xfrm>
          <a:custGeom>
            <a:avLst/>
            <a:gdLst>
              <a:gd name="connsiteX0" fmla="*/ 111512 w 527824"/>
              <a:gd name="connsiteY0" fmla="*/ 498088 h 504620"/>
              <a:gd name="connsiteX1" fmla="*/ 59473 w 527824"/>
              <a:gd name="connsiteY1" fmla="*/ 438614 h 504620"/>
              <a:gd name="connsiteX2" fmla="*/ 52039 w 527824"/>
              <a:gd name="connsiteY2" fmla="*/ 401444 h 504620"/>
              <a:gd name="connsiteX3" fmla="*/ 29737 w 527824"/>
              <a:gd name="connsiteY3" fmla="*/ 349405 h 504620"/>
              <a:gd name="connsiteX4" fmla="*/ 22303 w 527824"/>
              <a:gd name="connsiteY4" fmla="*/ 327102 h 504620"/>
              <a:gd name="connsiteX5" fmla="*/ 14868 w 527824"/>
              <a:gd name="connsiteY5" fmla="*/ 297366 h 504620"/>
              <a:gd name="connsiteX6" fmla="*/ 0 w 527824"/>
              <a:gd name="connsiteY6" fmla="*/ 275063 h 504620"/>
              <a:gd name="connsiteX7" fmla="*/ 22303 w 527824"/>
              <a:gd name="connsiteY7" fmla="*/ 200722 h 504620"/>
              <a:gd name="connsiteX8" fmla="*/ 52039 w 527824"/>
              <a:gd name="connsiteY8" fmla="*/ 170985 h 504620"/>
              <a:gd name="connsiteX9" fmla="*/ 141249 w 527824"/>
              <a:gd name="connsiteY9" fmla="*/ 111512 h 504620"/>
              <a:gd name="connsiteX10" fmla="*/ 170985 w 527824"/>
              <a:gd name="connsiteY10" fmla="*/ 81775 h 504620"/>
              <a:gd name="connsiteX11" fmla="*/ 237893 w 527824"/>
              <a:gd name="connsiteY11" fmla="*/ 52039 h 504620"/>
              <a:gd name="connsiteX12" fmla="*/ 282498 w 527824"/>
              <a:gd name="connsiteY12" fmla="*/ 22302 h 504620"/>
              <a:gd name="connsiteX13" fmla="*/ 319668 w 527824"/>
              <a:gd name="connsiteY13" fmla="*/ 14868 h 504620"/>
              <a:gd name="connsiteX14" fmla="*/ 408878 w 527824"/>
              <a:gd name="connsiteY14" fmla="*/ 0 h 504620"/>
              <a:gd name="connsiteX15" fmla="*/ 490654 w 527824"/>
              <a:gd name="connsiteY15" fmla="*/ 7434 h 504620"/>
              <a:gd name="connsiteX16" fmla="*/ 512956 w 527824"/>
              <a:gd name="connsiteY16" fmla="*/ 37171 h 504620"/>
              <a:gd name="connsiteX17" fmla="*/ 520390 w 527824"/>
              <a:gd name="connsiteY17" fmla="*/ 74341 h 504620"/>
              <a:gd name="connsiteX18" fmla="*/ 527824 w 527824"/>
              <a:gd name="connsiteY18" fmla="*/ 104078 h 504620"/>
              <a:gd name="connsiteX19" fmla="*/ 520390 w 527824"/>
              <a:gd name="connsiteY19" fmla="*/ 223024 h 504620"/>
              <a:gd name="connsiteX20" fmla="*/ 505522 w 527824"/>
              <a:gd name="connsiteY20" fmla="*/ 245327 h 504620"/>
              <a:gd name="connsiteX21" fmla="*/ 498088 w 527824"/>
              <a:gd name="connsiteY21" fmla="*/ 275063 h 504620"/>
              <a:gd name="connsiteX22" fmla="*/ 475785 w 527824"/>
              <a:gd name="connsiteY22" fmla="*/ 371707 h 504620"/>
              <a:gd name="connsiteX23" fmla="*/ 438615 w 527824"/>
              <a:gd name="connsiteY23" fmla="*/ 423746 h 504620"/>
              <a:gd name="connsiteX24" fmla="*/ 423746 w 527824"/>
              <a:gd name="connsiteY24" fmla="*/ 438614 h 504620"/>
              <a:gd name="connsiteX25" fmla="*/ 356839 w 527824"/>
              <a:gd name="connsiteY25" fmla="*/ 468351 h 504620"/>
              <a:gd name="connsiteX26" fmla="*/ 312234 w 527824"/>
              <a:gd name="connsiteY26" fmla="*/ 483219 h 504620"/>
              <a:gd name="connsiteX27" fmla="*/ 260195 w 527824"/>
              <a:gd name="connsiteY27" fmla="*/ 490653 h 504620"/>
              <a:gd name="connsiteX28" fmla="*/ 200722 w 527824"/>
              <a:gd name="connsiteY28" fmla="*/ 498088 h 504620"/>
              <a:gd name="connsiteX29" fmla="*/ 111512 w 527824"/>
              <a:gd name="connsiteY29" fmla="*/ 498088 h 50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27824" h="504620">
                <a:moveTo>
                  <a:pt x="111512" y="498088"/>
                </a:moveTo>
                <a:cubicBezTo>
                  <a:pt x="87971" y="488176"/>
                  <a:pt x="73279" y="461049"/>
                  <a:pt x="59473" y="438614"/>
                </a:cubicBezTo>
                <a:cubicBezTo>
                  <a:pt x="52851" y="427853"/>
                  <a:pt x="55103" y="413702"/>
                  <a:pt x="52039" y="401444"/>
                </a:cubicBezTo>
                <a:cubicBezTo>
                  <a:pt x="45064" y="373545"/>
                  <a:pt x="42504" y="379196"/>
                  <a:pt x="29737" y="349405"/>
                </a:cubicBezTo>
                <a:cubicBezTo>
                  <a:pt x="26650" y="342202"/>
                  <a:pt x="24456" y="334637"/>
                  <a:pt x="22303" y="327102"/>
                </a:cubicBezTo>
                <a:cubicBezTo>
                  <a:pt x="19496" y="317278"/>
                  <a:pt x="18893" y="306757"/>
                  <a:pt x="14868" y="297366"/>
                </a:cubicBezTo>
                <a:cubicBezTo>
                  <a:pt x="11348" y="289154"/>
                  <a:pt x="4956" y="282497"/>
                  <a:pt x="0" y="275063"/>
                </a:cubicBezTo>
                <a:cubicBezTo>
                  <a:pt x="7434" y="250283"/>
                  <a:pt x="10733" y="223862"/>
                  <a:pt x="22303" y="200722"/>
                </a:cubicBezTo>
                <a:cubicBezTo>
                  <a:pt x="28572" y="188184"/>
                  <a:pt x="40825" y="179396"/>
                  <a:pt x="52039" y="170985"/>
                </a:cubicBezTo>
                <a:cubicBezTo>
                  <a:pt x="80630" y="149542"/>
                  <a:pt x="115978" y="136784"/>
                  <a:pt x="141249" y="111512"/>
                </a:cubicBezTo>
                <a:cubicBezTo>
                  <a:pt x="151161" y="101600"/>
                  <a:pt x="159771" y="90186"/>
                  <a:pt x="170985" y="81775"/>
                </a:cubicBezTo>
                <a:cubicBezTo>
                  <a:pt x="189750" y="67701"/>
                  <a:pt x="218017" y="62881"/>
                  <a:pt x="237893" y="52039"/>
                </a:cubicBezTo>
                <a:cubicBezTo>
                  <a:pt x="253581" y="43482"/>
                  <a:pt x="264975" y="25807"/>
                  <a:pt x="282498" y="22302"/>
                </a:cubicBezTo>
                <a:cubicBezTo>
                  <a:pt x="294888" y="19824"/>
                  <a:pt x="307225" y="17064"/>
                  <a:pt x="319668" y="14868"/>
                </a:cubicBezTo>
                <a:lnTo>
                  <a:pt x="408878" y="0"/>
                </a:lnTo>
                <a:cubicBezTo>
                  <a:pt x="436137" y="2478"/>
                  <a:pt x="464878" y="-1772"/>
                  <a:pt x="490654" y="7434"/>
                </a:cubicBezTo>
                <a:cubicBezTo>
                  <a:pt x="502322" y="11601"/>
                  <a:pt x="507924" y="25849"/>
                  <a:pt x="512956" y="37171"/>
                </a:cubicBezTo>
                <a:cubicBezTo>
                  <a:pt x="518088" y="48717"/>
                  <a:pt x="517649" y="62007"/>
                  <a:pt x="520390" y="74341"/>
                </a:cubicBezTo>
                <a:cubicBezTo>
                  <a:pt x="522606" y="84315"/>
                  <a:pt x="525346" y="94166"/>
                  <a:pt x="527824" y="104078"/>
                </a:cubicBezTo>
                <a:cubicBezTo>
                  <a:pt x="525346" y="143727"/>
                  <a:pt x="526586" y="183784"/>
                  <a:pt x="520390" y="223024"/>
                </a:cubicBezTo>
                <a:cubicBezTo>
                  <a:pt x="518997" y="231850"/>
                  <a:pt x="509042" y="237115"/>
                  <a:pt x="505522" y="245327"/>
                </a:cubicBezTo>
                <a:cubicBezTo>
                  <a:pt x="501497" y="254718"/>
                  <a:pt x="500304" y="265089"/>
                  <a:pt x="498088" y="275063"/>
                </a:cubicBezTo>
                <a:cubicBezTo>
                  <a:pt x="493980" y="293551"/>
                  <a:pt x="481860" y="362594"/>
                  <a:pt x="475785" y="371707"/>
                </a:cubicBezTo>
                <a:cubicBezTo>
                  <a:pt x="462910" y="391021"/>
                  <a:pt x="453984" y="405303"/>
                  <a:pt x="438615" y="423746"/>
                </a:cubicBezTo>
                <a:cubicBezTo>
                  <a:pt x="434128" y="429130"/>
                  <a:pt x="429219" y="434235"/>
                  <a:pt x="423746" y="438614"/>
                </a:cubicBezTo>
                <a:cubicBezTo>
                  <a:pt x="398498" y="458812"/>
                  <a:pt x="392214" y="456560"/>
                  <a:pt x="356839" y="468351"/>
                </a:cubicBezTo>
                <a:lnTo>
                  <a:pt x="312234" y="483219"/>
                </a:lnTo>
                <a:lnTo>
                  <a:pt x="260195" y="490653"/>
                </a:lnTo>
                <a:lnTo>
                  <a:pt x="200722" y="498088"/>
                </a:lnTo>
                <a:cubicBezTo>
                  <a:pt x="148798" y="505506"/>
                  <a:pt x="135053" y="508000"/>
                  <a:pt x="111512" y="498088"/>
                </a:cubicBezTo>
                <a:close/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D3F5FAD-1C9E-FCD0-3605-D9620CDAD1DB}"/>
              </a:ext>
            </a:extLst>
          </p:cNvPr>
          <p:cNvSpPr/>
          <p:nvPr/>
        </p:nvSpPr>
        <p:spPr bwMode="auto">
          <a:xfrm>
            <a:off x="2286000" y="4300375"/>
            <a:ext cx="1667310" cy="1185981"/>
          </a:xfrm>
          <a:custGeom>
            <a:avLst/>
            <a:gdLst>
              <a:gd name="connsiteX0" fmla="*/ 494573 w 524310"/>
              <a:gd name="connsiteY0" fmla="*/ 185854 h 1108388"/>
              <a:gd name="connsiteX1" fmla="*/ 502007 w 524310"/>
              <a:gd name="connsiteY1" fmla="*/ 275064 h 1108388"/>
              <a:gd name="connsiteX2" fmla="*/ 509441 w 524310"/>
              <a:gd name="connsiteY2" fmla="*/ 341971 h 1108388"/>
              <a:gd name="connsiteX3" fmla="*/ 524310 w 524310"/>
              <a:gd name="connsiteY3" fmla="*/ 527824 h 1108388"/>
              <a:gd name="connsiteX4" fmla="*/ 516875 w 524310"/>
              <a:gd name="connsiteY4" fmla="*/ 810322 h 1108388"/>
              <a:gd name="connsiteX5" fmla="*/ 502007 w 524310"/>
              <a:gd name="connsiteY5" fmla="*/ 862361 h 1108388"/>
              <a:gd name="connsiteX6" fmla="*/ 487139 w 524310"/>
              <a:gd name="connsiteY6" fmla="*/ 936703 h 1108388"/>
              <a:gd name="connsiteX7" fmla="*/ 479705 w 524310"/>
              <a:gd name="connsiteY7" fmla="*/ 973873 h 1108388"/>
              <a:gd name="connsiteX8" fmla="*/ 464836 w 524310"/>
              <a:gd name="connsiteY8" fmla="*/ 1025912 h 1108388"/>
              <a:gd name="connsiteX9" fmla="*/ 449968 w 524310"/>
              <a:gd name="connsiteY9" fmla="*/ 1048215 h 1108388"/>
              <a:gd name="connsiteX10" fmla="*/ 435100 w 524310"/>
              <a:gd name="connsiteY10" fmla="*/ 1077951 h 1108388"/>
              <a:gd name="connsiteX11" fmla="*/ 412797 w 524310"/>
              <a:gd name="connsiteY11" fmla="*/ 1085385 h 1108388"/>
              <a:gd name="connsiteX12" fmla="*/ 390495 w 524310"/>
              <a:gd name="connsiteY12" fmla="*/ 1100254 h 1108388"/>
              <a:gd name="connsiteX13" fmla="*/ 234378 w 524310"/>
              <a:gd name="connsiteY13" fmla="*/ 1100254 h 1108388"/>
              <a:gd name="connsiteX14" fmla="*/ 212075 w 524310"/>
              <a:gd name="connsiteY14" fmla="*/ 1092820 h 1108388"/>
              <a:gd name="connsiteX15" fmla="*/ 197207 w 524310"/>
              <a:gd name="connsiteY15" fmla="*/ 1077951 h 1108388"/>
              <a:gd name="connsiteX16" fmla="*/ 174905 w 524310"/>
              <a:gd name="connsiteY16" fmla="*/ 1063083 h 1108388"/>
              <a:gd name="connsiteX17" fmla="*/ 137734 w 524310"/>
              <a:gd name="connsiteY17" fmla="*/ 1033346 h 1108388"/>
              <a:gd name="connsiteX18" fmla="*/ 122866 w 524310"/>
              <a:gd name="connsiteY18" fmla="*/ 1011044 h 1108388"/>
              <a:gd name="connsiteX19" fmla="*/ 107997 w 524310"/>
              <a:gd name="connsiteY19" fmla="*/ 996176 h 1108388"/>
              <a:gd name="connsiteX20" fmla="*/ 100563 w 524310"/>
              <a:gd name="connsiteY20" fmla="*/ 973873 h 1108388"/>
              <a:gd name="connsiteX21" fmla="*/ 85695 w 524310"/>
              <a:gd name="connsiteY21" fmla="*/ 951571 h 1108388"/>
              <a:gd name="connsiteX22" fmla="*/ 55958 w 524310"/>
              <a:gd name="connsiteY22" fmla="*/ 906966 h 1108388"/>
              <a:gd name="connsiteX23" fmla="*/ 48524 w 524310"/>
              <a:gd name="connsiteY23" fmla="*/ 877229 h 1108388"/>
              <a:gd name="connsiteX24" fmla="*/ 41090 w 524310"/>
              <a:gd name="connsiteY24" fmla="*/ 854927 h 1108388"/>
              <a:gd name="connsiteX25" fmla="*/ 33656 w 524310"/>
              <a:gd name="connsiteY25" fmla="*/ 765717 h 1108388"/>
              <a:gd name="connsiteX26" fmla="*/ 18788 w 524310"/>
              <a:gd name="connsiteY26" fmla="*/ 735981 h 1108388"/>
              <a:gd name="connsiteX27" fmla="*/ 11354 w 524310"/>
              <a:gd name="connsiteY27" fmla="*/ 683942 h 1108388"/>
              <a:gd name="connsiteX28" fmla="*/ 3919 w 524310"/>
              <a:gd name="connsiteY28" fmla="*/ 438615 h 1108388"/>
              <a:gd name="connsiteX29" fmla="*/ 26222 w 524310"/>
              <a:gd name="connsiteY29" fmla="*/ 141249 h 1108388"/>
              <a:gd name="connsiteX30" fmla="*/ 48524 w 524310"/>
              <a:gd name="connsiteY30" fmla="*/ 89210 h 1108388"/>
              <a:gd name="connsiteX31" fmla="*/ 63393 w 524310"/>
              <a:gd name="connsiteY31" fmla="*/ 74342 h 1108388"/>
              <a:gd name="connsiteX32" fmla="*/ 122866 w 524310"/>
              <a:gd name="connsiteY32" fmla="*/ 37171 h 1108388"/>
              <a:gd name="connsiteX33" fmla="*/ 145168 w 524310"/>
              <a:gd name="connsiteY33" fmla="*/ 22303 h 1108388"/>
              <a:gd name="connsiteX34" fmla="*/ 204641 w 524310"/>
              <a:gd name="connsiteY34" fmla="*/ 7434 h 1108388"/>
              <a:gd name="connsiteX35" fmla="*/ 226944 w 524310"/>
              <a:gd name="connsiteY35" fmla="*/ 0 h 1108388"/>
              <a:gd name="connsiteX36" fmla="*/ 301285 w 524310"/>
              <a:gd name="connsiteY36" fmla="*/ 7434 h 1108388"/>
              <a:gd name="connsiteX37" fmla="*/ 345890 w 524310"/>
              <a:gd name="connsiteY37" fmla="*/ 37171 h 1108388"/>
              <a:gd name="connsiteX38" fmla="*/ 353324 w 524310"/>
              <a:gd name="connsiteY38" fmla="*/ 89210 h 1108388"/>
              <a:gd name="connsiteX39" fmla="*/ 368193 w 524310"/>
              <a:gd name="connsiteY39" fmla="*/ 104078 h 1108388"/>
              <a:gd name="connsiteX40" fmla="*/ 383061 w 524310"/>
              <a:gd name="connsiteY40" fmla="*/ 126381 h 1108388"/>
              <a:gd name="connsiteX41" fmla="*/ 420232 w 524310"/>
              <a:gd name="connsiteY41" fmla="*/ 185854 h 1108388"/>
              <a:gd name="connsiteX42" fmla="*/ 442534 w 524310"/>
              <a:gd name="connsiteY42" fmla="*/ 193288 h 1108388"/>
              <a:gd name="connsiteX43" fmla="*/ 457402 w 524310"/>
              <a:gd name="connsiteY43" fmla="*/ 223024 h 1108388"/>
              <a:gd name="connsiteX44" fmla="*/ 479705 w 524310"/>
              <a:gd name="connsiteY44" fmla="*/ 260195 h 110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24310" h="1108388">
                <a:moveTo>
                  <a:pt x="494573" y="185854"/>
                </a:moveTo>
                <a:cubicBezTo>
                  <a:pt x="497051" y="215591"/>
                  <a:pt x="499178" y="245359"/>
                  <a:pt x="502007" y="275064"/>
                </a:cubicBezTo>
                <a:cubicBezTo>
                  <a:pt x="504134" y="297402"/>
                  <a:pt x="507469" y="319618"/>
                  <a:pt x="509441" y="341971"/>
                </a:cubicBezTo>
                <a:cubicBezTo>
                  <a:pt x="514904" y="403879"/>
                  <a:pt x="524310" y="527824"/>
                  <a:pt x="524310" y="527824"/>
                </a:cubicBezTo>
                <a:cubicBezTo>
                  <a:pt x="521832" y="621990"/>
                  <a:pt x="521356" y="716230"/>
                  <a:pt x="516875" y="810322"/>
                </a:cubicBezTo>
                <a:cubicBezTo>
                  <a:pt x="515949" y="829766"/>
                  <a:pt x="506223" y="844091"/>
                  <a:pt x="502007" y="862361"/>
                </a:cubicBezTo>
                <a:cubicBezTo>
                  <a:pt x="496325" y="886985"/>
                  <a:pt x="492095" y="911922"/>
                  <a:pt x="487139" y="936703"/>
                </a:cubicBezTo>
                <a:cubicBezTo>
                  <a:pt x="484661" y="949093"/>
                  <a:pt x="482769" y="961615"/>
                  <a:pt x="479705" y="973873"/>
                </a:cubicBezTo>
                <a:cubicBezTo>
                  <a:pt x="477321" y="983409"/>
                  <a:pt x="470172" y="1015241"/>
                  <a:pt x="464836" y="1025912"/>
                </a:cubicBezTo>
                <a:cubicBezTo>
                  <a:pt x="460840" y="1033904"/>
                  <a:pt x="454401" y="1040457"/>
                  <a:pt x="449968" y="1048215"/>
                </a:cubicBezTo>
                <a:cubicBezTo>
                  <a:pt x="444470" y="1057837"/>
                  <a:pt x="442936" y="1070115"/>
                  <a:pt x="435100" y="1077951"/>
                </a:cubicBezTo>
                <a:cubicBezTo>
                  <a:pt x="429559" y="1083492"/>
                  <a:pt x="420231" y="1082907"/>
                  <a:pt x="412797" y="1085385"/>
                </a:cubicBezTo>
                <a:cubicBezTo>
                  <a:pt x="405363" y="1090341"/>
                  <a:pt x="398861" y="1097117"/>
                  <a:pt x="390495" y="1100254"/>
                </a:cubicBezTo>
                <a:cubicBezTo>
                  <a:pt x="344822" y="1117382"/>
                  <a:pt x="270194" y="1102492"/>
                  <a:pt x="234378" y="1100254"/>
                </a:cubicBezTo>
                <a:cubicBezTo>
                  <a:pt x="226944" y="1097776"/>
                  <a:pt x="218795" y="1096852"/>
                  <a:pt x="212075" y="1092820"/>
                </a:cubicBezTo>
                <a:cubicBezTo>
                  <a:pt x="206065" y="1089214"/>
                  <a:pt x="202680" y="1082330"/>
                  <a:pt x="197207" y="1077951"/>
                </a:cubicBezTo>
                <a:cubicBezTo>
                  <a:pt x="190230" y="1072370"/>
                  <a:pt x="181882" y="1068664"/>
                  <a:pt x="174905" y="1063083"/>
                </a:cubicBezTo>
                <a:cubicBezTo>
                  <a:pt x="121929" y="1020703"/>
                  <a:pt x="206391" y="1079120"/>
                  <a:pt x="137734" y="1033346"/>
                </a:cubicBezTo>
                <a:cubicBezTo>
                  <a:pt x="132778" y="1025912"/>
                  <a:pt x="128447" y="1018021"/>
                  <a:pt x="122866" y="1011044"/>
                </a:cubicBezTo>
                <a:cubicBezTo>
                  <a:pt x="118487" y="1005571"/>
                  <a:pt x="111603" y="1002186"/>
                  <a:pt x="107997" y="996176"/>
                </a:cubicBezTo>
                <a:cubicBezTo>
                  <a:pt x="103965" y="989456"/>
                  <a:pt x="104067" y="980882"/>
                  <a:pt x="100563" y="973873"/>
                </a:cubicBezTo>
                <a:cubicBezTo>
                  <a:pt x="96567" y="965882"/>
                  <a:pt x="90651" y="959005"/>
                  <a:pt x="85695" y="951571"/>
                </a:cubicBezTo>
                <a:cubicBezTo>
                  <a:pt x="62485" y="881938"/>
                  <a:pt x="100507" y="984926"/>
                  <a:pt x="55958" y="906966"/>
                </a:cubicBezTo>
                <a:cubicBezTo>
                  <a:pt x="50889" y="898095"/>
                  <a:pt x="51331" y="887053"/>
                  <a:pt x="48524" y="877229"/>
                </a:cubicBezTo>
                <a:cubicBezTo>
                  <a:pt x="46371" y="869694"/>
                  <a:pt x="43568" y="862361"/>
                  <a:pt x="41090" y="854927"/>
                </a:cubicBezTo>
                <a:cubicBezTo>
                  <a:pt x="38612" y="825190"/>
                  <a:pt x="39155" y="795046"/>
                  <a:pt x="33656" y="765717"/>
                </a:cubicBezTo>
                <a:cubicBezTo>
                  <a:pt x="31614" y="754825"/>
                  <a:pt x="21704" y="746672"/>
                  <a:pt x="18788" y="735981"/>
                </a:cubicBezTo>
                <a:cubicBezTo>
                  <a:pt x="14178" y="719076"/>
                  <a:pt x="13832" y="701288"/>
                  <a:pt x="11354" y="683942"/>
                </a:cubicBezTo>
                <a:cubicBezTo>
                  <a:pt x="8876" y="602166"/>
                  <a:pt x="3919" y="520428"/>
                  <a:pt x="3919" y="438615"/>
                </a:cubicBezTo>
                <a:cubicBezTo>
                  <a:pt x="3919" y="193871"/>
                  <a:pt x="-13832" y="261415"/>
                  <a:pt x="26222" y="141249"/>
                </a:cubicBezTo>
                <a:cubicBezTo>
                  <a:pt x="32830" y="121425"/>
                  <a:pt x="36275" y="107583"/>
                  <a:pt x="48524" y="89210"/>
                </a:cubicBezTo>
                <a:cubicBezTo>
                  <a:pt x="52412" y="83378"/>
                  <a:pt x="58071" y="78903"/>
                  <a:pt x="63393" y="74342"/>
                </a:cubicBezTo>
                <a:cubicBezTo>
                  <a:pt x="101962" y="41283"/>
                  <a:pt x="87841" y="48845"/>
                  <a:pt x="122866" y="37171"/>
                </a:cubicBezTo>
                <a:cubicBezTo>
                  <a:pt x="130300" y="32215"/>
                  <a:pt x="136771" y="25356"/>
                  <a:pt x="145168" y="22303"/>
                </a:cubicBezTo>
                <a:cubicBezTo>
                  <a:pt x="164372" y="15320"/>
                  <a:pt x="185255" y="13896"/>
                  <a:pt x="204641" y="7434"/>
                </a:cubicBezTo>
                <a:lnTo>
                  <a:pt x="226944" y="0"/>
                </a:lnTo>
                <a:cubicBezTo>
                  <a:pt x="251724" y="2478"/>
                  <a:pt x="277515" y="6"/>
                  <a:pt x="301285" y="7434"/>
                </a:cubicBezTo>
                <a:cubicBezTo>
                  <a:pt x="318341" y="12764"/>
                  <a:pt x="345890" y="37171"/>
                  <a:pt x="345890" y="37171"/>
                </a:cubicBezTo>
                <a:cubicBezTo>
                  <a:pt x="348368" y="54517"/>
                  <a:pt x="347783" y="72587"/>
                  <a:pt x="353324" y="89210"/>
                </a:cubicBezTo>
                <a:cubicBezTo>
                  <a:pt x="355541" y="95859"/>
                  <a:pt x="363814" y="98605"/>
                  <a:pt x="368193" y="104078"/>
                </a:cubicBezTo>
                <a:cubicBezTo>
                  <a:pt x="373775" y="111055"/>
                  <a:pt x="379432" y="118216"/>
                  <a:pt x="383061" y="126381"/>
                </a:cubicBezTo>
                <a:cubicBezTo>
                  <a:pt x="402433" y="169968"/>
                  <a:pt x="383932" y="167704"/>
                  <a:pt x="420232" y="185854"/>
                </a:cubicBezTo>
                <a:cubicBezTo>
                  <a:pt x="427241" y="189358"/>
                  <a:pt x="435100" y="190810"/>
                  <a:pt x="442534" y="193288"/>
                </a:cubicBezTo>
                <a:cubicBezTo>
                  <a:pt x="447490" y="203200"/>
                  <a:pt x="449566" y="215188"/>
                  <a:pt x="457402" y="223024"/>
                </a:cubicBezTo>
                <a:cubicBezTo>
                  <a:pt x="489108" y="254730"/>
                  <a:pt x="479705" y="195888"/>
                  <a:pt x="479705" y="260195"/>
                </a:cubicBezTo>
              </a:path>
            </a:pathLst>
          </a:cu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45AB4-A3A3-74D7-E7D8-F0E900F29F8B}"/>
              </a:ext>
            </a:extLst>
          </p:cNvPr>
          <p:cNvSpPr txBox="1"/>
          <p:nvPr/>
        </p:nvSpPr>
        <p:spPr>
          <a:xfrm>
            <a:off x="2440885" y="390292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fake by </a:t>
            </a:r>
            <a:r>
              <a:rPr lang="en-US" sz="1800" dirty="0" err="1"/>
              <a:t>aliacing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3891843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FDF1-4EB9-88B8-DBCD-49055F38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0"/>
            <a:ext cx="7239000" cy="696686"/>
          </a:xfrm>
        </p:spPr>
        <p:txBody>
          <a:bodyPr/>
          <a:lstStyle/>
          <a:p>
            <a:r>
              <a:rPr lang="en-US" dirty="0"/>
              <a:t>Resolution : 1mm vs 2mm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564A08-AF0E-A11F-0DDC-2BA8896A1E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77176-C36B-D044-94B6-89AF886D71D8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45FA8-3869-251A-761A-882C31F1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73" t="7613" r="9574" b="7381"/>
          <a:stretch>
            <a:fillRect/>
          </a:stretch>
        </p:blipFill>
        <p:spPr>
          <a:xfrm>
            <a:off x="5232763" y="3810000"/>
            <a:ext cx="3727527" cy="2973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B6C85F-B656-C8AC-B2A7-8FE6EB4669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73" t="6345" r="8593" b="7382"/>
          <a:stretch>
            <a:fillRect/>
          </a:stretch>
        </p:blipFill>
        <p:spPr>
          <a:xfrm>
            <a:off x="1066800" y="3787842"/>
            <a:ext cx="3771930" cy="3017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255A07-F084-6A3D-D43E-D9244C1058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073" t="6345" r="8593" b="7382"/>
          <a:stretch>
            <a:fillRect/>
          </a:stretch>
        </p:blipFill>
        <p:spPr>
          <a:xfrm>
            <a:off x="1066800" y="696686"/>
            <a:ext cx="3771930" cy="30174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F00D8C-91AA-F624-C285-1D46F9FB37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072" t="6345" r="7614" b="7382"/>
          <a:stretch>
            <a:fillRect/>
          </a:stretch>
        </p:blipFill>
        <p:spPr>
          <a:xfrm>
            <a:off x="5188382" y="636421"/>
            <a:ext cx="3816288" cy="3017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463923-3645-22C4-0D9E-B9AC500593C5}"/>
              </a:ext>
            </a:extLst>
          </p:cNvPr>
          <p:cNvSpPr txBox="1"/>
          <p:nvPr/>
        </p:nvSpPr>
        <p:spPr>
          <a:xfrm rot="16200000">
            <a:off x="-283660" y="2172483"/>
            <a:ext cx="1638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aLIGO</a:t>
            </a:r>
            <a:endParaRPr lang="en-US" dirty="0"/>
          </a:p>
          <a:p>
            <a:r>
              <a:rPr lang="en-US" dirty="0"/>
              <a:t>Rin = 53cm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69EB2-7EDF-C707-7406-C67F2830DA0D}"/>
              </a:ext>
            </a:extLst>
          </p:cNvPr>
          <p:cNvSpPr txBox="1"/>
          <p:nvPr/>
        </p:nvSpPr>
        <p:spPr>
          <a:xfrm rot="16200000">
            <a:off x="-322549" y="4557485"/>
            <a:ext cx="171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 6 baffles</a:t>
            </a:r>
          </a:p>
          <a:p>
            <a:r>
              <a:rPr lang="en-US" dirty="0"/>
              <a:t>Rin = 30cm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C77D48-B086-08B6-E9CC-CA9EA5CB7827}"/>
              </a:ext>
            </a:extLst>
          </p:cNvPr>
          <p:cNvSpPr txBox="1"/>
          <p:nvPr/>
        </p:nvSpPr>
        <p:spPr>
          <a:xfrm>
            <a:off x="2578042" y="235714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1mm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1BB4A-87BC-1304-AC0B-642D598DC1DF}"/>
              </a:ext>
            </a:extLst>
          </p:cNvPr>
          <p:cNvSpPr txBox="1"/>
          <p:nvPr/>
        </p:nvSpPr>
        <p:spPr>
          <a:xfrm>
            <a:off x="6858000" y="2357149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2mm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3A6BA07-1F1C-A8DB-BFC5-4351811F80F6}"/>
              </a:ext>
            </a:extLst>
          </p:cNvPr>
          <p:cNvSpPr/>
          <p:nvPr/>
        </p:nvSpPr>
        <p:spPr bwMode="auto">
          <a:xfrm>
            <a:off x="5571159" y="1271451"/>
            <a:ext cx="1012521" cy="1632636"/>
          </a:xfrm>
          <a:custGeom>
            <a:avLst/>
            <a:gdLst>
              <a:gd name="connsiteX0" fmla="*/ 289710 w 1012521"/>
              <a:gd name="connsiteY0" fmla="*/ 1628503 h 1632636"/>
              <a:gd name="connsiteX1" fmla="*/ 220041 w 1012521"/>
              <a:gd name="connsiteY1" fmla="*/ 1576252 h 1632636"/>
              <a:gd name="connsiteX2" fmla="*/ 167790 w 1012521"/>
              <a:gd name="connsiteY2" fmla="*/ 1497875 h 1632636"/>
              <a:gd name="connsiteX3" fmla="*/ 115538 w 1012521"/>
              <a:gd name="connsiteY3" fmla="*/ 1436915 h 1632636"/>
              <a:gd name="connsiteX4" fmla="*/ 89412 w 1012521"/>
              <a:gd name="connsiteY4" fmla="*/ 1402080 h 1632636"/>
              <a:gd name="connsiteX5" fmla="*/ 71995 w 1012521"/>
              <a:gd name="connsiteY5" fmla="*/ 1367246 h 1632636"/>
              <a:gd name="connsiteX6" fmla="*/ 37161 w 1012521"/>
              <a:gd name="connsiteY6" fmla="*/ 1280160 h 1632636"/>
              <a:gd name="connsiteX7" fmla="*/ 28452 w 1012521"/>
              <a:gd name="connsiteY7" fmla="*/ 1245326 h 1632636"/>
              <a:gd name="connsiteX8" fmla="*/ 19744 w 1012521"/>
              <a:gd name="connsiteY8" fmla="*/ 1219200 h 1632636"/>
              <a:gd name="connsiteX9" fmla="*/ 11035 w 1012521"/>
              <a:gd name="connsiteY9" fmla="*/ 1175658 h 1632636"/>
              <a:gd name="connsiteX10" fmla="*/ 2327 w 1012521"/>
              <a:gd name="connsiteY10" fmla="*/ 966652 h 1632636"/>
              <a:gd name="connsiteX11" fmla="*/ 19744 w 1012521"/>
              <a:gd name="connsiteY11" fmla="*/ 592183 h 1632636"/>
              <a:gd name="connsiteX12" fmla="*/ 37161 w 1012521"/>
              <a:gd name="connsiteY12" fmla="*/ 391886 h 1632636"/>
              <a:gd name="connsiteX13" fmla="*/ 54578 w 1012521"/>
              <a:gd name="connsiteY13" fmla="*/ 330926 h 1632636"/>
              <a:gd name="connsiteX14" fmla="*/ 63287 w 1012521"/>
              <a:gd name="connsiteY14" fmla="*/ 296092 h 1632636"/>
              <a:gd name="connsiteX15" fmla="*/ 106830 w 1012521"/>
              <a:gd name="connsiteY15" fmla="*/ 139338 h 1632636"/>
              <a:gd name="connsiteX16" fmla="*/ 132955 w 1012521"/>
              <a:gd name="connsiteY16" fmla="*/ 113212 h 1632636"/>
              <a:gd name="connsiteX17" fmla="*/ 167790 w 1012521"/>
              <a:gd name="connsiteY17" fmla="*/ 87086 h 1632636"/>
              <a:gd name="connsiteX18" fmla="*/ 202624 w 1012521"/>
              <a:gd name="connsiteY18" fmla="*/ 78378 h 1632636"/>
              <a:gd name="connsiteX19" fmla="*/ 289710 w 1012521"/>
              <a:gd name="connsiteY19" fmla="*/ 60960 h 1632636"/>
              <a:gd name="connsiteX20" fmla="*/ 341961 w 1012521"/>
              <a:gd name="connsiteY20" fmla="*/ 52252 h 1632636"/>
              <a:gd name="connsiteX21" fmla="*/ 481298 w 1012521"/>
              <a:gd name="connsiteY21" fmla="*/ 34835 h 1632636"/>
              <a:gd name="connsiteX22" fmla="*/ 568384 w 1012521"/>
              <a:gd name="connsiteY22" fmla="*/ 8709 h 1632636"/>
              <a:gd name="connsiteX23" fmla="*/ 611927 w 1012521"/>
              <a:gd name="connsiteY23" fmla="*/ 0 h 1632636"/>
              <a:gd name="connsiteX24" fmla="*/ 908018 w 1012521"/>
              <a:gd name="connsiteY24" fmla="*/ 26126 h 1632636"/>
              <a:gd name="connsiteX25" fmla="*/ 934144 w 1012521"/>
              <a:gd name="connsiteY25" fmla="*/ 60960 h 1632636"/>
              <a:gd name="connsiteX26" fmla="*/ 951561 w 1012521"/>
              <a:gd name="connsiteY26" fmla="*/ 113212 h 1632636"/>
              <a:gd name="connsiteX27" fmla="*/ 968978 w 1012521"/>
              <a:gd name="connsiteY27" fmla="*/ 156755 h 1632636"/>
              <a:gd name="connsiteX28" fmla="*/ 977687 w 1012521"/>
              <a:gd name="connsiteY28" fmla="*/ 182880 h 1632636"/>
              <a:gd name="connsiteX29" fmla="*/ 995104 w 1012521"/>
              <a:gd name="connsiteY29" fmla="*/ 209006 h 1632636"/>
              <a:gd name="connsiteX30" fmla="*/ 1012521 w 1012521"/>
              <a:gd name="connsiteY30" fmla="*/ 330926 h 1632636"/>
              <a:gd name="connsiteX31" fmla="*/ 995104 w 1012521"/>
              <a:gd name="connsiteY31" fmla="*/ 557349 h 1632636"/>
              <a:gd name="connsiteX32" fmla="*/ 986395 w 1012521"/>
              <a:gd name="connsiteY32" fmla="*/ 592183 h 1632636"/>
              <a:gd name="connsiteX33" fmla="*/ 977687 w 1012521"/>
              <a:gd name="connsiteY33" fmla="*/ 670560 h 1632636"/>
              <a:gd name="connsiteX34" fmla="*/ 968978 w 1012521"/>
              <a:gd name="connsiteY34" fmla="*/ 766355 h 1632636"/>
              <a:gd name="connsiteX35" fmla="*/ 951561 w 1012521"/>
              <a:gd name="connsiteY35" fmla="*/ 844732 h 1632636"/>
              <a:gd name="connsiteX36" fmla="*/ 942852 w 1012521"/>
              <a:gd name="connsiteY36" fmla="*/ 879566 h 1632636"/>
              <a:gd name="connsiteX37" fmla="*/ 925435 w 1012521"/>
              <a:gd name="connsiteY37" fmla="*/ 914400 h 1632636"/>
              <a:gd name="connsiteX38" fmla="*/ 890601 w 1012521"/>
              <a:gd name="connsiteY38" fmla="*/ 984069 h 1632636"/>
              <a:gd name="connsiteX39" fmla="*/ 881892 w 1012521"/>
              <a:gd name="connsiteY39" fmla="*/ 1018903 h 1632636"/>
              <a:gd name="connsiteX40" fmla="*/ 847058 w 1012521"/>
              <a:gd name="connsiteY40" fmla="*/ 1079863 h 1632636"/>
              <a:gd name="connsiteX41" fmla="*/ 838350 w 1012521"/>
              <a:gd name="connsiteY41" fmla="*/ 1114698 h 1632636"/>
              <a:gd name="connsiteX42" fmla="*/ 777390 w 1012521"/>
              <a:gd name="connsiteY42" fmla="*/ 1227909 h 1632636"/>
              <a:gd name="connsiteX43" fmla="*/ 725138 w 1012521"/>
              <a:gd name="connsiteY43" fmla="*/ 1306286 h 1632636"/>
              <a:gd name="connsiteX44" fmla="*/ 672887 w 1012521"/>
              <a:gd name="connsiteY44" fmla="*/ 1375955 h 1632636"/>
              <a:gd name="connsiteX45" fmla="*/ 646761 w 1012521"/>
              <a:gd name="connsiteY45" fmla="*/ 1410789 h 1632636"/>
              <a:gd name="connsiteX46" fmla="*/ 620635 w 1012521"/>
              <a:gd name="connsiteY46" fmla="*/ 1428206 h 1632636"/>
              <a:gd name="connsiteX47" fmla="*/ 559675 w 1012521"/>
              <a:gd name="connsiteY47" fmla="*/ 1480458 h 1632636"/>
              <a:gd name="connsiteX48" fmla="*/ 533550 w 1012521"/>
              <a:gd name="connsiteY48" fmla="*/ 1489166 h 1632636"/>
              <a:gd name="connsiteX49" fmla="*/ 481298 w 1012521"/>
              <a:gd name="connsiteY49" fmla="*/ 1541418 h 1632636"/>
              <a:gd name="connsiteX50" fmla="*/ 420338 w 1012521"/>
              <a:gd name="connsiteY50" fmla="*/ 1611086 h 1632636"/>
              <a:gd name="connsiteX51" fmla="*/ 341961 w 1012521"/>
              <a:gd name="connsiteY51" fmla="*/ 1628503 h 1632636"/>
              <a:gd name="connsiteX52" fmla="*/ 289710 w 1012521"/>
              <a:gd name="connsiteY52" fmla="*/ 1628503 h 163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12521" h="1632636">
                <a:moveTo>
                  <a:pt x="289710" y="1628503"/>
                </a:moveTo>
                <a:cubicBezTo>
                  <a:pt x="269390" y="1619794"/>
                  <a:pt x="239848" y="1597473"/>
                  <a:pt x="220041" y="1576252"/>
                </a:cubicBezTo>
                <a:cubicBezTo>
                  <a:pt x="198617" y="1553298"/>
                  <a:pt x="189993" y="1520078"/>
                  <a:pt x="167790" y="1497875"/>
                </a:cubicBezTo>
                <a:cubicBezTo>
                  <a:pt x="115152" y="1445237"/>
                  <a:pt x="148694" y="1483333"/>
                  <a:pt x="115538" y="1436915"/>
                </a:cubicBezTo>
                <a:cubicBezTo>
                  <a:pt x="107102" y="1425104"/>
                  <a:pt x="97105" y="1414388"/>
                  <a:pt x="89412" y="1402080"/>
                </a:cubicBezTo>
                <a:cubicBezTo>
                  <a:pt x="82532" y="1391071"/>
                  <a:pt x="77109" y="1379178"/>
                  <a:pt x="71995" y="1367246"/>
                </a:cubicBezTo>
                <a:cubicBezTo>
                  <a:pt x="59679" y="1338509"/>
                  <a:pt x="44744" y="1310491"/>
                  <a:pt x="37161" y="1280160"/>
                </a:cubicBezTo>
                <a:cubicBezTo>
                  <a:pt x="34258" y="1268549"/>
                  <a:pt x="31740" y="1256834"/>
                  <a:pt x="28452" y="1245326"/>
                </a:cubicBezTo>
                <a:cubicBezTo>
                  <a:pt x="25930" y="1236500"/>
                  <a:pt x="21970" y="1228106"/>
                  <a:pt x="19744" y="1219200"/>
                </a:cubicBezTo>
                <a:cubicBezTo>
                  <a:pt x="16154" y="1204840"/>
                  <a:pt x="13938" y="1190172"/>
                  <a:pt x="11035" y="1175658"/>
                </a:cubicBezTo>
                <a:cubicBezTo>
                  <a:pt x="8132" y="1105989"/>
                  <a:pt x="2327" y="1036381"/>
                  <a:pt x="2327" y="966652"/>
                </a:cubicBezTo>
                <a:cubicBezTo>
                  <a:pt x="2327" y="666414"/>
                  <a:pt x="-9386" y="737829"/>
                  <a:pt x="19744" y="592183"/>
                </a:cubicBezTo>
                <a:cubicBezTo>
                  <a:pt x="21128" y="574195"/>
                  <a:pt x="32056" y="420814"/>
                  <a:pt x="37161" y="391886"/>
                </a:cubicBezTo>
                <a:cubicBezTo>
                  <a:pt x="40834" y="371074"/>
                  <a:pt x="49017" y="351314"/>
                  <a:pt x="54578" y="330926"/>
                </a:cubicBezTo>
                <a:cubicBezTo>
                  <a:pt x="57727" y="319379"/>
                  <a:pt x="60779" y="307795"/>
                  <a:pt x="63287" y="296092"/>
                </a:cubicBezTo>
                <a:cubicBezTo>
                  <a:pt x="75370" y="239706"/>
                  <a:pt x="78853" y="190629"/>
                  <a:pt x="106830" y="139338"/>
                </a:cubicBezTo>
                <a:cubicBezTo>
                  <a:pt x="112727" y="128526"/>
                  <a:pt x="123604" y="121227"/>
                  <a:pt x="132955" y="113212"/>
                </a:cubicBezTo>
                <a:cubicBezTo>
                  <a:pt x="143975" y="103766"/>
                  <a:pt x="154808" y="93577"/>
                  <a:pt x="167790" y="87086"/>
                </a:cubicBezTo>
                <a:cubicBezTo>
                  <a:pt x="178495" y="81734"/>
                  <a:pt x="190921" y="80886"/>
                  <a:pt x="202624" y="78378"/>
                </a:cubicBezTo>
                <a:cubicBezTo>
                  <a:pt x="231570" y="72175"/>
                  <a:pt x="260509" y="65827"/>
                  <a:pt x="289710" y="60960"/>
                </a:cubicBezTo>
                <a:cubicBezTo>
                  <a:pt x="307127" y="58057"/>
                  <a:pt x="324466" y="54638"/>
                  <a:pt x="341961" y="52252"/>
                </a:cubicBezTo>
                <a:cubicBezTo>
                  <a:pt x="388339" y="45928"/>
                  <a:pt x="435400" y="44015"/>
                  <a:pt x="481298" y="34835"/>
                </a:cubicBezTo>
                <a:cubicBezTo>
                  <a:pt x="594412" y="12211"/>
                  <a:pt x="453812" y="43081"/>
                  <a:pt x="568384" y="8709"/>
                </a:cubicBezTo>
                <a:cubicBezTo>
                  <a:pt x="582562" y="4456"/>
                  <a:pt x="597413" y="2903"/>
                  <a:pt x="611927" y="0"/>
                </a:cubicBezTo>
                <a:cubicBezTo>
                  <a:pt x="710624" y="8709"/>
                  <a:pt x="810664" y="7708"/>
                  <a:pt x="908018" y="26126"/>
                </a:cubicBezTo>
                <a:cubicBezTo>
                  <a:pt x="922279" y="28824"/>
                  <a:pt x="927653" y="47978"/>
                  <a:pt x="934144" y="60960"/>
                </a:cubicBezTo>
                <a:cubicBezTo>
                  <a:pt x="942355" y="77381"/>
                  <a:pt x="945287" y="95958"/>
                  <a:pt x="951561" y="113212"/>
                </a:cubicBezTo>
                <a:cubicBezTo>
                  <a:pt x="956903" y="127903"/>
                  <a:pt x="963489" y="142118"/>
                  <a:pt x="968978" y="156755"/>
                </a:cubicBezTo>
                <a:cubicBezTo>
                  <a:pt x="972201" y="165350"/>
                  <a:pt x="973582" y="174670"/>
                  <a:pt x="977687" y="182880"/>
                </a:cubicBezTo>
                <a:cubicBezTo>
                  <a:pt x="982368" y="192241"/>
                  <a:pt x="989298" y="200297"/>
                  <a:pt x="995104" y="209006"/>
                </a:cubicBezTo>
                <a:cubicBezTo>
                  <a:pt x="1003142" y="249201"/>
                  <a:pt x="1012521" y="289560"/>
                  <a:pt x="1012521" y="330926"/>
                </a:cubicBezTo>
                <a:cubicBezTo>
                  <a:pt x="1012521" y="414631"/>
                  <a:pt x="1010455" y="480595"/>
                  <a:pt x="995104" y="557349"/>
                </a:cubicBezTo>
                <a:cubicBezTo>
                  <a:pt x="992757" y="569085"/>
                  <a:pt x="989298" y="580572"/>
                  <a:pt x="986395" y="592183"/>
                </a:cubicBezTo>
                <a:cubicBezTo>
                  <a:pt x="983492" y="618309"/>
                  <a:pt x="980303" y="644404"/>
                  <a:pt x="977687" y="670560"/>
                </a:cubicBezTo>
                <a:cubicBezTo>
                  <a:pt x="974497" y="702464"/>
                  <a:pt x="973734" y="734646"/>
                  <a:pt x="968978" y="766355"/>
                </a:cubicBezTo>
                <a:cubicBezTo>
                  <a:pt x="965008" y="792822"/>
                  <a:pt x="957579" y="818654"/>
                  <a:pt x="951561" y="844732"/>
                </a:cubicBezTo>
                <a:cubicBezTo>
                  <a:pt x="948870" y="856394"/>
                  <a:pt x="947055" y="868359"/>
                  <a:pt x="942852" y="879566"/>
                </a:cubicBezTo>
                <a:cubicBezTo>
                  <a:pt x="938294" y="891721"/>
                  <a:pt x="931241" y="902789"/>
                  <a:pt x="925435" y="914400"/>
                </a:cubicBezTo>
                <a:cubicBezTo>
                  <a:pt x="904054" y="999932"/>
                  <a:pt x="935008" y="895257"/>
                  <a:pt x="890601" y="984069"/>
                </a:cubicBezTo>
                <a:cubicBezTo>
                  <a:pt x="885248" y="994774"/>
                  <a:pt x="886095" y="1007696"/>
                  <a:pt x="881892" y="1018903"/>
                </a:cubicBezTo>
                <a:cubicBezTo>
                  <a:pt x="872420" y="1044161"/>
                  <a:pt x="861498" y="1058204"/>
                  <a:pt x="847058" y="1079863"/>
                </a:cubicBezTo>
                <a:cubicBezTo>
                  <a:pt x="844155" y="1091475"/>
                  <a:pt x="842953" y="1103650"/>
                  <a:pt x="838350" y="1114698"/>
                </a:cubicBezTo>
                <a:cubicBezTo>
                  <a:pt x="824007" y="1149121"/>
                  <a:pt x="798579" y="1194948"/>
                  <a:pt x="777390" y="1227909"/>
                </a:cubicBezTo>
                <a:cubicBezTo>
                  <a:pt x="760411" y="1254321"/>
                  <a:pt x="743977" y="1281166"/>
                  <a:pt x="725138" y="1306286"/>
                </a:cubicBezTo>
                <a:lnTo>
                  <a:pt x="672887" y="1375955"/>
                </a:lnTo>
                <a:cubicBezTo>
                  <a:pt x="664178" y="1387566"/>
                  <a:pt x="658838" y="1402738"/>
                  <a:pt x="646761" y="1410789"/>
                </a:cubicBezTo>
                <a:cubicBezTo>
                  <a:pt x="638052" y="1416595"/>
                  <a:pt x="628676" y="1421505"/>
                  <a:pt x="620635" y="1428206"/>
                </a:cubicBezTo>
                <a:cubicBezTo>
                  <a:pt x="586939" y="1456286"/>
                  <a:pt x="601189" y="1456736"/>
                  <a:pt x="559675" y="1480458"/>
                </a:cubicBezTo>
                <a:cubicBezTo>
                  <a:pt x="551705" y="1485012"/>
                  <a:pt x="542258" y="1486263"/>
                  <a:pt x="533550" y="1489166"/>
                </a:cubicBezTo>
                <a:cubicBezTo>
                  <a:pt x="516133" y="1506583"/>
                  <a:pt x="494961" y="1520923"/>
                  <a:pt x="481298" y="1541418"/>
                </a:cubicBezTo>
                <a:cubicBezTo>
                  <a:pt x="455171" y="1580608"/>
                  <a:pt x="456624" y="1592943"/>
                  <a:pt x="420338" y="1611086"/>
                </a:cubicBezTo>
                <a:cubicBezTo>
                  <a:pt x="393099" y="1624705"/>
                  <a:pt x="373187" y="1619581"/>
                  <a:pt x="341961" y="1628503"/>
                </a:cubicBezTo>
                <a:cubicBezTo>
                  <a:pt x="338013" y="1629631"/>
                  <a:pt x="310030" y="1637212"/>
                  <a:pt x="289710" y="1628503"/>
                </a:cubicBezTo>
                <a:close/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518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16B28-FADC-5E42-E3E1-582140A5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NbafShield</a:t>
            </a:r>
            <a:r>
              <a:rPr lang="en-US" dirty="0"/>
              <a:t> dependence</a:t>
            </a:r>
            <a:br>
              <a:rPr lang="en-US" dirty="0"/>
            </a:br>
            <a:r>
              <a:rPr lang="en-US" dirty="0" err="1"/>
              <a:t>aLIGO</a:t>
            </a:r>
            <a:r>
              <a:rPr lang="en-US" dirty="0"/>
              <a:t> signal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A376D-27BB-4B2F-335F-48BE4FBB1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77176-C36B-D044-94B6-89AF886D71D8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ABF3A0-4474-9D50-076D-001DEC6AE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35" t="5074" r="8593" b="7382"/>
          <a:stretch>
            <a:fillRect/>
          </a:stretch>
        </p:blipFill>
        <p:spPr>
          <a:xfrm>
            <a:off x="1295400" y="1608909"/>
            <a:ext cx="6324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13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B8D8-0BA0-633A-DE01-0F47410D8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NbafShield</a:t>
            </a:r>
            <a:r>
              <a:rPr lang="en-US" dirty="0"/>
              <a:t> dependence</a:t>
            </a:r>
            <a:br>
              <a:rPr lang="en-US" dirty="0"/>
            </a:br>
            <a:r>
              <a:rPr lang="en-US" dirty="0"/>
              <a:t>CE power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81DE4-3B8B-29C2-F37A-AEEA617276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677176-C36B-D044-94B6-89AF886D71D8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A6A86-1971-4CF5-7DF5-FA8EB144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55" t="6344" r="9574" b="6113"/>
          <a:stretch>
            <a:fillRect/>
          </a:stretch>
        </p:blipFill>
        <p:spPr>
          <a:xfrm>
            <a:off x="208252" y="2362200"/>
            <a:ext cx="4092311" cy="3402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956A6C-FFD9-B554-BF72-2A039B081C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73" t="5074" r="8593" b="6113"/>
          <a:stretch>
            <a:fillRect/>
          </a:stretch>
        </p:blipFill>
        <p:spPr>
          <a:xfrm>
            <a:off x="4744714" y="2312845"/>
            <a:ext cx="4191034" cy="34514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DC5D82-AFB1-6227-B695-BDBE3746CC10}"/>
              </a:ext>
            </a:extLst>
          </p:cNvPr>
          <p:cNvSpPr txBox="1"/>
          <p:nvPr/>
        </p:nvSpPr>
        <p:spPr>
          <a:xfrm>
            <a:off x="1929641" y="503626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dPout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AF304-C1E9-5303-2C8E-8FEB3BFEFECC}"/>
              </a:ext>
            </a:extLst>
          </p:cNvPr>
          <p:cNvSpPr txBox="1"/>
          <p:nvPr/>
        </p:nvSpPr>
        <p:spPr>
          <a:xfrm>
            <a:off x="3063445" y="387615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dP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5F2693-574E-F030-9D51-900BB31A4FB4}"/>
              </a:ext>
            </a:extLst>
          </p:cNvPr>
          <p:cNvSpPr txBox="1"/>
          <p:nvPr/>
        </p:nvSpPr>
        <p:spPr>
          <a:xfrm>
            <a:off x="2964526" y="26670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1-PCA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6AEC87-0B14-E07E-59D5-1B7F6CF69A93}"/>
              </a:ext>
            </a:extLst>
          </p:cNvPr>
          <p:cNvSpPr txBox="1"/>
          <p:nvPr/>
        </p:nvSpPr>
        <p:spPr>
          <a:xfrm>
            <a:off x="2111019" y="175260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DE618C-015E-0989-38EE-43918969AFAC}"/>
              </a:ext>
            </a:extLst>
          </p:cNvPr>
          <p:cNvSpPr txBox="1"/>
          <p:nvPr/>
        </p:nvSpPr>
        <p:spPr>
          <a:xfrm>
            <a:off x="6553200" y="1752599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N=9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FA533BBF-7B1F-E3C6-9052-E8D2BC692FEA}"/>
              </a:ext>
            </a:extLst>
          </p:cNvPr>
          <p:cNvSpPr/>
          <p:nvPr/>
        </p:nvSpPr>
        <p:spPr bwMode="auto">
          <a:xfrm>
            <a:off x="622561" y="4735551"/>
            <a:ext cx="902811" cy="936703"/>
          </a:xfrm>
          <a:custGeom>
            <a:avLst/>
            <a:gdLst>
              <a:gd name="connsiteX0" fmla="*/ 282498 w 1161099"/>
              <a:gd name="connsiteY0" fmla="*/ 877229 h 936703"/>
              <a:gd name="connsiteX1" fmla="*/ 215590 w 1161099"/>
              <a:gd name="connsiteY1" fmla="*/ 854927 h 936703"/>
              <a:gd name="connsiteX2" fmla="*/ 141249 w 1161099"/>
              <a:gd name="connsiteY2" fmla="*/ 750849 h 936703"/>
              <a:gd name="connsiteX3" fmla="*/ 96644 w 1161099"/>
              <a:gd name="connsiteY3" fmla="*/ 594732 h 936703"/>
              <a:gd name="connsiteX4" fmla="*/ 66907 w 1161099"/>
              <a:gd name="connsiteY4" fmla="*/ 460917 h 936703"/>
              <a:gd name="connsiteX5" fmla="*/ 37171 w 1161099"/>
              <a:gd name="connsiteY5" fmla="*/ 356839 h 936703"/>
              <a:gd name="connsiteX6" fmla="*/ 14868 w 1161099"/>
              <a:gd name="connsiteY6" fmla="*/ 289932 h 936703"/>
              <a:gd name="connsiteX7" fmla="*/ 0 w 1161099"/>
              <a:gd name="connsiteY7" fmla="*/ 208156 h 936703"/>
              <a:gd name="connsiteX8" fmla="*/ 22303 w 1161099"/>
              <a:gd name="connsiteY8" fmla="*/ 141249 h 936703"/>
              <a:gd name="connsiteX9" fmla="*/ 37171 w 1161099"/>
              <a:gd name="connsiteY9" fmla="*/ 118947 h 936703"/>
              <a:gd name="connsiteX10" fmla="*/ 81776 w 1161099"/>
              <a:gd name="connsiteY10" fmla="*/ 89210 h 936703"/>
              <a:gd name="connsiteX11" fmla="*/ 118947 w 1161099"/>
              <a:gd name="connsiteY11" fmla="*/ 66908 h 936703"/>
              <a:gd name="connsiteX12" fmla="*/ 178420 w 1161099"/>
              <a:gd name="connsiteY12" fmla="*/ 44605 h 936703"/>
              <a:gd name="connsiteX13" fmla="*/ 215590 w 1161099"/>
              <a:gd name="connsiteY13" fmla="*/ 37171 h 936703"/>
              <a:gd name="connsiteX14" fmla="*/ 245327 w 1161099"/>
              <a:gd name="connsiteY14" fmla="*/ 22303 h 936703"/>
              <a:gd name="connsiteX15" fmla="*/ 282498 w 1161099"/>
              <a:gd name="connsiteY15" fmla="*/ 14869 h 936703"/>
              <a:gd name="connsiteX16" fmla="*/ 379142 w 1161099"/>
              <a:gd name="connsiteY16" fmla="*/ 0 h 936703"/>
              <a:gd name="connsiteX17" fmla="*/ 906966 w 1161099"/>
              <a:gd name="connsiteY17" fmla="*/ 7434 h 936703"/>
              <a:gd name="connsiteX18" fmla="*/ 959005 w 1161099"/>
              <a:gd name="connsiteY18" fmla="*/ 14869 h 936703"/>
              <a:gd name="connsiteX19" fmla="*/ 1070517 w 1161099"/>
              <a:gd name="connsiteY19" fmla="*/ 59473 h 936703"/>
              <a:gd name="connsiteX20" fmla="*/ 1137425 w 1161099"/>
              <a:gd name="connsiteY20" fmla="*/ 118947 h 936703"/>
              <a:gd name="connsiteX21" fmla="*/ 1159727 w 1161099"/>
              <a:gd name="connsiteY21" fmla="*/ 170986 h 936703"/>
              <a:gd name="connsiteX22" fmla="*/ 1144859 w 1161099"/>
              <a:gd name="connsiteY22" fmla="*/ 453483 h 936703"/>
              <a:gd name="connsiteX23" fmla="*/ 1048215 w 1161099"/>
              <a:gd name="connsiteY23" fmla="*/ 609600 h 936703"/>
              <a:gd name="connsiteX24" fmla="*/ 959005 w 1161099"/>
              <a:gd name="connsiteY24" fmla="*/ 691376 h 936703"/>
              <a:gd name="connsiteX25" fmla="*/ 810322 w 1161099"/>
              <a:gd name="connsiteY25" fmla="*/ 773151 h 936703"/>
              <a:gd name="connsiteX26" fmla="*/ 773151 w 1161099"/>
              <a:gd name="connsiteY26" fmla="*/ 788020 h 936703"/>
              <a:gd name="connsiteX27" fmla="*/ 721112 w 1161099"/>
              <a:gd name="connsiteY27" fmla="*/ 810322 h 936703"/>
              <a:gd name="connsiteX28" fmla="*/ 669073 w 1161099"/>
              <a:gd name="connsiteY28" fmla="*/ 817756 h 936703"/>
              <a:gd name="connsiteX29" fmla="*/ 624468 w 1161099"/>
              <a:gd name="connsiteY29" fmla="*/ 840059 h 936703"/>
              <a:gd name="connsiteX30" fmla="*/ 594732 w 1161099"/>
              <a:gd name="connsiteY30" fmla="*/ 854927 h 936703"/>
              <a:gd name="connsiteX31" fmla="*/ 542693 w 1161099"/>
              <a:gd name="connsiteY31" fmla="*/ 869795 h 936703"/>
              <a:gd name="connsiteX32" fmla="*/ 483220 w 1161099"/>
              <a:gd name="connsiteY32" fmla="*/ 899532 h 936703"/>
              <a:gd name="connsiteX33" fmla="*/ 460917 w 1161099"/>
              <a:gd name="connsiteY33" fmla="*/ 906966 h 936703"/>
              <a:gd name="connsiteX34" fmla="*/ 379142 w 1161099"/>
              <a:gd name="connsiteY34" fmla="*/ 929269 h 936703"/>
              <a:gd name="connsiteX35" fmla="*/ 371707 w 1161099"/>
              <a:gd name="connsiteY35" fmla="*/ 929269 h 93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1099" h="936703">
                <a:moveTo>
                  <a:pt x="282498" y="877229"/>
                </a:moveTo>
                <a:cubicBezTo>
                  <a:pt x="260195" y="869795"/>
                  <a:pt x="235365" y="867640"/>
                  <a:pt x="215590" y="854927"/>
                </a:cubicBezTo>
                <a:cubicBezTo>
                  <a:pt x="193804" y="840922"/>
                  <a:pt x="152018" y="768079"/>
                  <a:pt x="141249" y="750849"/>
                </a:cubicBezTo>
                <a:cubicBezTo>
                  <a:pt x="126381" y="698810"/>
                  <a:pt x="108385" y="647565"/>
                  <a:pt x="96644" y="594732"/>
                </a:cubicBezTo>
                <a:cubicBezTo>
                  <a:pt x="86732" y="550127"/>
                  <a:pt x="79460" y="504852"/>
                  <a:pt x="66907" y="460917"/>
                </a:cubicBezTo>
                <a:cubicBezTo>
                  <a:pt x="56995" y="426224"/>
                  <a:pt x="48581" y="391068"/>
                  <a:pt x="37171" y="356839"/>
                </a:cubicBezTo>
                <a:cubicBezTo>
                  <a:pt x="29737" y="334537"/>
                  <a:pt x="21326" y="312536"/>
                  <a:pt x="14868" y="289932"/>
                </a:cubicBezTo>
                <a:cubicBezTo>
                  <a:pt x="10712" y="275387"/>
                  <a:pt x="2074" y="220601"/>
                  <a:pt x="0" y="208156"/>
                </a:cubicBezTo>
                <a:cubicBezTo>
                  <a:pt x="7808" y="169115"/>
                  <a:pt x="3361" y="174396"/>
                  <a:pt x="22303" y="141249"/>
                </a:cubicBezTo>
                <a:cubicBezTo>
                  <a:pt x="26736" y="133492"/>
                  <a:pt x="30447" y="124830"/>
                  <a:pt x="37171" y="118947"/>
                </a:cubicBezTo>
                <a:cubicBezTo>
                  <a:pt x="50619" y="107180"/>
                  <a:pt x="66700" y="98804"/>
                  <a:pt x="81776" y="89210"/>
                </a:cubicBezTo>
                <a:cubicBezTo>
                  <a:pt x="93966" y="81453"/>
                  <a:pt x="106023" y="73370"/>
                  <a:pt x="118947" y="66908"/>
                </a:cubicBezTo>
                <a:cubicBezTo>
                  <a:pt x="125776" y="63493"/>
                  <a:pt x="165547" y="47823"/>
                  <a:pt x="178420" y="44605"/>
                </a:cubicBezTo>
                <a:cubicBezTo>
                  <a:pt x="190678" y="41541"/>
                  <a:pt x="203200" y="39649"/>
                  <a:pt x="215590" y="37171"/>
                </a:cubicBezTo>
                <a:cubicBezTo>
                  <a:pt x="225502" y="32215"/>
                  <a:pt x="234813" y="25807"/>
                  <a:pt x="245327" y="22303"/>
                </a:cubicBezTo>
                <a:cubicBezTo>
                  <a:pt x="257314" y="18307"/>
                  <a:pt x="270240" y="17934"/>
                  <a:pt x="282498" y="14869"/>
                </a:cubicBezTo>
                <a:cubicBezTo>
                  <a:pt x="353949" y="-2995"/>
                  <a:pt x="215889" y="16325"/>
                  <a:pt x="379142" y="0"/>
                </a:cubicBezTo>
                <a:lnTo>
                  <a:pt x="906966" y="7434"/>
                </a:lnTo>
                <a:cubicBezTo>
                  <a:pt x="924483" y="7883"/>
                  <a:pt x="942307" y="9556"/>
                  <a:pt x="959005" y="14869"/>
                </a:cubicBezTo>
                <a:cubicBezTo>
                  <a:pt x="997154" y="27007"/>
                  <a:pt x="1070517" y="59473"/>
                  <a:pt x="1070517" y="59473"/>
                </a:cubicBezTo>
                <a:cubicBezTo>
                  <a:pt x="1084293" y="70494"/>
                  <a:pt x="1126807" y="102261"/>
                  <a:pt x="1137425" y="118947"/>
                </a:cubicBezTo>
                <a:cubicBezTo>
                  <a:pt x="1147557" y="134869"/>
                  <a:pt x="1152293" y="153640"/>
                  <a:pt x="1159727" y="170986"/>
                </a:cubicBezTo>
                <a:cubicBezTo>
                  <a:pt x="1155762" y="305788"/>
                  <a:pt x="1172279" y="357510"/>
                  <a:pt x="1144859" y="453483"/>
                </a:cubicBezTo>
                <a:cubicBezTo>
                  <a:pt x="1128012" y="512449"/>
                  <a:pt x="1091197" y="566618"/>
                  <a:pt x="1048215" y="609600"/>
                </a:cubicBezTo>
                <a:cubicBezTo>
                  <a:pt x="1020346" y="637469"/>
                  <a:pt x="990515" y="668619"/>
                  <a:pt x="959005" y="691376"/>
                </a:cubicBezTo>
                <a:cubicBezTo>
                  <a:pt x="930542" y="711933"/>
                  <a:pt x="843752" y="759778"/>
                  <a:pt x="810322" y="773151"/>
                </a:cubicBezTo>
                <a:cubicBezTo>
                  <a:pt x="797932" y="778107"/>
                  <a:pt x="785346" y="782600"/>
                  <a:pt x="773151" y="788020"/>
                </a:cubicBezTo>
                <a:cubicBezTo>
                  <a:pt x="753366" y="796813"/>
                  <a:pt x="741935" y="806158"/>
                  <a:pt x="721112" y="810322"/>
                </a:cubicBezTo>
                <a:cubicBezTo>
                  <a:pt x="703930" y="813758"/>
                  <a:pt x="686419" y="815278"/>
                  <a:pt x="669073" y="817756"/>
                </a:cubicBezTo>
                <a:cubicBezTo>
                  <a:pt x="626216" y="846329"/>
                  <a:pt x="667557" y="821593"/>
                  <a:pt x="624468" y="840059"/>
                </a:cubicBezTo>
                <a:cubicBezTo>
                  <a:pt x="614282" y="844424"/>
                  <a:pt x="604918" y="850562"/>
                  <a:pt x="594732" y="854927"/>
                </a:cubicBezTo>
                <a:cubicBezTo>
                  <a:pt x="579803" y="861325"/>
                  <a:pt x="557780" y="866023"/>
                  <a:pt x="542693" y="869795"/>
                </a:cubicBezTo>
                <a:cubicBezTo>
                  <a:pt x="516743" y="895746"/>
                  <a:pt x="534474" y="882448"/>
                  <a:pt x="483220" y="899532"/>
                </a:cubicBezTo>
                <a:lnTo>
                  <a:pt x="460917" y="906966"/>
                </a:lnTo>
                <a:cubicBezTo>
                  <a:pt x="402704" y="945775"/>
                  <a:pt x="436022" y="938749"/>
                  <a:pt x="379142" y="929269"/>
                </a:cubicBezTo>
                <a:cubicBezTo>
                  <a:pt x="376697" y="928862"/>
                  <a:pt x="374185" y="929269"/>
                  <a:pt x="371707" y="929269"/>
                </a:cubicBez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0CC7C557-8DB5-C0FF-703C-FFC940F42A68}"/>
              </a:ext>
            </a:extLst>
          </p:cNvPr>
          <p:cNvSpPr/>
          <p:nvPr/>
        </p:nvSpPr>
        <p:spPr bwMode="auto">
          <a:xfrm>
            <a:off x="5282730" y="4667814"/>
            <a:ext cx="902811" cy="936703"/>
          </a:xfrm>
          <a:custGeom>
            <a:avLst/>
            <a:gdLst>
              <a:gd name="connsiteX0" fmla="*/ 282498 w 1161099"/>
              <a:gd name="connsiteY0" fmla="*/ 877229 h 936703"/>
              <a:gd name="connsiteX1" fmla="*/ 215590 w 1161099"/>
              <a:gd name="connsiteY1" fmla="*/ 854927 h 936703"/>
              <a:gd name="connsiteX2" fmla="*/ 141249 w 1161099"/>
              <a:gd name="connsiteY2" fmla="*/ 750849 h 936703"/>
              <a:gd name="connsiteX3" fmla="*/ 96644 w 1161099"/>
              <a:gd name="connsiteY3" fmla="*/ 594732 h 936703"/>
              <a:gd name="connsiteX4" fmla="*/ 66907 w 1161099"/>
              <a:gd name="connsiteY4" fmla="*/ 460917 h 936703"/>
              <a:gd name="connsiteX5" fmla="*/ 37171 w 1161099"/>
              <a:gd name="connsiteY5" fmla="*/ 356839 h 936703"/>
              <a:gd name="connsiteX6" fmla="*/ 14868 w 1161099"/>
              <a:gd name="connsiteY6" fmla="*/ 289932 h 936703"/>
              <a:gd name="connsiteX7" fmla="*/ 0 w 1161099"/>
              <a:gd name="connsiteY7" fmla="*/ 208156 h 936703"/>
              <a:gd name="connsiteX8" fmla="*/ 22303 w 1161099"/>
              <a:gd name="connsiteY8" fmla="*/ 141249 h 936703"/>
              <a:gd name="connsiteX9" fmla="*/ 37171 w 1161099"/>
              <a:gd name="connsiteY9" fmla="*/ 118947 h 936703"/>
              <a:gd name="connsiteX10" fmla="*/ 81776 w 1161099"/>
              <a:gd name="connsiteY10" fmla="*/ 89210 h 936703"/>
              <a:gd name="connsiteX11" fmla="*/ 118947 w 1161099"/>
              <a:gd name="connsiteY11" fmla="*/ 66908 h 936703"/>
              <a:gd name="connsiteX12" fmla="*/ 178420 w 1161099"/>
              <a:gd name="connsiteY12" fmla="*/ 44605 h 936703"/>
              <a:gd name="connsiteX13" fmla="*/ 215590 w 1161099"/>
              <a:gd name="connsiteY13" fmla="*/ 37171 h 936703"/>
              <a:gd name="connsiteX14" fmla="*/ 245327 w 1161099"/>
              <a:gd name="connsiteY14" fmla="*/ 22303 h 936703"/>
              <a:gd name="connsiteX15" fmla="*/ 282498 w 1161099"/>
              <a:gd name="connsiteY15" fmla="*/ 14869 h 936703"/>
              <a:gd name="connsiteX16" fmla="*/ 379142 w 1161099"/>
              <a:gd name="connsiteY16" fmla="*/ 0 h 936703"/>
              <a:gd name="connsiteX17" fmla="*/ 906966 w 1161099"/>
              <a:gd name="connsiteY17" fmla="*/ 7434 h 936703"/>
              <a:gd name="connsiteX18" fmla="*/ 959005 w 1161099"/>
              <a:gd name="connsiteY18" fmla="*/ 14869 h 936703"/>
              <a:gd name="connsiteX19" fmla="*/ 1070517 w 1161099"/>
              <a:gd name="connsiteY19" fmla="*/ 59473 h 936703"/>
              <a:gd name="connsiteX20" fmla="*/ 1137425 w 1161099"/>
              <a:gd name="connsiteY20" fmla="*/ 118947 h 936703"/>
              <a:gd name="connsiteX21" fmla="*/ 1159727 w 1161099"/>
              <a:gd name="connsiteY21" fmla="*/ 170986 h 936703"/>
              <a:gd name="connsiteX22" fmla="*/ 1144859 w 1161099"/>
              <a:gd name="connsiteY22" fmla="*/ 453483 h 936703"/>
              <a:gd name="connsiteX23" fmla="*/ 1048215 w 1161099"/>
              <a:gd name="connsiteY23" fmla="*/ 609600 h 936703"/>
              <a:gd name="connsiteX24" fmla="*/ 959005 w 1161099"/>
              <a:gd name="connsiteY24" fmla="*/ 691376 h 936703"/>
              <a:gd name="connsiteX25" fmla="*/ 810322 w 1161099"/>
              <a:gd name="connsiteY25" fmla="*/ 773151 h 936703"/>
              <a:gd name="connsiteX26" fmla="*/ 773151 w 1161099"/>
              <a:gd name="connsiteY26" fmla="*/ 788020 h 936703"/>
              <a:gd name="connsiteX27" fmla="*/ 721112 w 1161099"/>
              <a:gd name="connsiteY27" fmla="*/ 810322 h 936703"/>
              <a:gd name="connsiteX28" fmla="*/ 669073 w 1161099"/>
              <a:gd name="connsiteY28" fmla="*/ 817756 h 936703"/>
              <a:gd name="connsiteX29" fmla="*/ 624468 w 1161099"/>
              <a:gd name="connsiteY29" fmla="*/ 840059 h 936703"/>
              <a:gd name="connsiteX30" fmla="*/ 594732 w 1161099"/>
              <a:gd name="connsiteY30" fmla="*/ 854927 h 936703"/>
              <a:gd name="connsiteX31" fmla="*/ 542693 w 1161099"/>
              <a:gd name="connsiteY31" fmla="*/ 869795 h 936703"/>
              <a:gd name="connsiteX32" fmla="*/ 483220 w 1161099"/>
              <a:gd name="connsiteY32" fmla="*/ 899532 h 936703"/>
              <a:gd name="connsiteX33" fmla="*/ 460917 w 1161099"/>
              <a:gd name="connsiteY33" fmla="*/ 906966 h 936703"/>
              <a:gd name="connsiteX34" fmla="*/ 379142 w 1161099"/>
              <a:gd name="connsiteY34" fmla="*/ 929269 h 936703"/>
              <a:gd name="connsiteX35" fmla="*/ 371707 w 1161099"/>
              <a:gd name="connsiteY35" fmla="*/ 929269 h 93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61099" h="936703">
                <a:moveTo>
                  <a:pt x="282498" y="877229"/>
                </a:moveTo>
                <a:cubicBezTo>
                  <a:pt x="260195" y="869795"/>
                  <a:pt x="235365" y="867640"/>
                  <a:pt x="215590" y="854927"/>
                </a:cubicBezTo>
                <a:cubicBezTo>
                  <a:pt x="193804" y="840922"/>
                  <a:pt x="152018" y="768079"/>
                  <a:pt x="141249" y="750849"/>
                </a:cubicBezTo>
                <a:cubicBezTo>
                  <a:pt x="126381" y="698810"/>
                  <a:pt x="108385" y="647565"/>
                  <a:pt x="96644" y="594732"/>
                </a:cubicBezTo>
                <a:cubicBezTo>
                  <a:pt x="86732" y="550127"/>
                  <a:pt x="79460" y="504852"/>
                  <a:pt x="66907" y="460917"/>
                </a:cubicBezTo>
                <a:cubicBezTo>
                  <a:pt x="56995" y="426224"/>
                  <a:pt x="48581" y="391068"/>
                  <a:pt x="37171" y="356839"/>
                </a:cubicBezTo>
                <a:cubicBezTo>
                  <a:pt x="29737" y="334537"/>
                  <a:pt x="21326" y="312536"/>
                  <a:pt x="14868" y="289932"/>
                </a:cubicBezTo>
                <a:cubicBezTo>
                  <a:pt x="10712" y="275387"/>
                  <a:pt x="2074" y="220601"/>
                  <a:pt x="0" y="208156"/>
                </a:cubicBezTo>
                <a:cubicBezTo>
                  <a:pt x="7808" y="169115"/>
                  <a:pt x="3361" y="174396"/>
                  <a:pt x="22303" y="141249"/>
                </a:cubicBezTo>
                <a:cubicBezTo>
                  <a:pt x="26736" y="133492"/>
                  <a:pt x="30447" y="124830"/>
                  <a:pt x="37171" y="118947"/>
                </a:cubicBezTo>
                <a:cubicBezTo>
                  <a:pt x="50619" y="107180"/>
                  <a:pt x="66700" y="98804"/>
                  <a:pt x="81776" y="89210"/>
                </a:cubicBezTo>
                <a:cubicBezTo>
                  <a:pt x="93966" y="81453"/>
                  <a:pt x="106023" y="73370"/>
                  <a:pt x="118947" y="66908"/>
                </a:cubicBezTo>
                <a:cubicBezTo>
                  <a:pt x="125776" y="63493"/>
                  <a:pt x="165547" y="47823"/>
                  <a:pt x="178420" y="44605"/>
                </a:cubicBezTo>
                <a:cubicBezTo>
                  <a:pt x="190678" y="41541"/>
                  <a:pt x="203200" y="39649"/>
                  <a:pt x="215590" y="37171"/>
                </a:cubicBezTo>
                <a:cubicBezTo>
                  <a:pt x="225502" y="32215"/>
                  <a:pt x="234813" y="25807"/>
                  <a:pt x="245327" y="22303"/>
                </a:cubicBezTo>
                <a:cubicBezTo>
                  <a:pt x="257314" y="18307"/>
                  <a:pt x="270240" y="17934"/>
                  <a:pt x="282498" y="14869"/>
                </a:cubicBezTo>
                <a:cubicBezTo>
                  <a:pt x="353949" y="-2995"/>
                  <a:pt x="215889" y="16325"/>
                  <a:pt x="379142" y="0"/>
                </a:cubicBezTo>
                <a:lnTo>
                  <a:pt x="906966" y="7434"/>
                </a:lnTo>
                <a:cubicBezTo>
                  <a:pt x="924483" y="7883"/>
                  <a:pt x="942307" y="9556"/>
                  <a:pt x="959005" y="14869"/>
                </a:cubicBezTo>
                <a:cubicBezTo>
                  <a:pt x="997154" y="27007"/>
                  <a:pt x="1070517" y="59473"/>
                  <a:pt x="1070517" y="59473"/>
                </a:cubicBezTo>
                <a:cubicBezTo>
                  <a:pt x="1084293" y="70494"/>
                  <a:pt x="1126807" y="102261"/>
                  <a:pt x="1137425" y="118947"/>
                </a:cubicBezTo>
                <a:cubicBezTo>
                  <a:pt x="1147557" y="134869"/>
                  <a:pt x="1152293" y="153640"/>
                  <a:pt x="1159727" y="170986"/>
                </a:cubicBezTo>
                <a:cubicBezTo>
                  <a:pt x="1155762" y="305788"/>
                  <a:pt x="1172279" y="357510"/>
                  <a:pt x="1144859" y="453483"/>
                </a:cubicBezTo>
                <a:cubicBezTo>
                  <a:pt x="1128012" y="512449"/>
                  <a:pt x="1091197" y="566618"/>
                  <a:pt x="1048215" y="609600"/>
                </a:cubicBezTo>
                <a:cubicBezTo>
                  <a:pt x="1020346" y="637469"/>
                  <a:pt x="990515" y="668619"/>
                  <a:pt x="959005" y="691376"/>
                </a:cubicBezTo>
                <a:cubicBezTo>
                  <a:pt x="930542" y="711933"/>
                  <a:pt x="843752" y="759778"/>
                  <a:pt x="810322" y="773151"/>
                </a:cubicBezTo>
                <a:cubicBezTo>
                  <a:pt x="797932" y="778107"/>
                  <a:pt x="785346" y="782600"/>
                  <a:pt x="773151" y="788020"/>
                </a:cubicBezTo>
                <a:cubicBezTo>
                  <a:pt x="753366" y="796813"/>
                  <a:pt x="741935" y="806158"/>
                  <a:pt x="721112" y="810322"/>
                </a:cubicBezTo>
                <a:cubicBezTo>
                  <a:pt x="703930" y="813758"/>
                  <a:pt x="686419" y="815278"/>
                  <a:pt x="669073" y="817756"/>
                </a:cubicBezTo>
                <a:cubicBezTo>
                  <a:pt x="626216" y="846329"/>
                  <a:pt x="667557" y="821593"/>
                  <a:pt x="624468" y="840059"/>
                </a:cubicBezTo>
                <a:cubicBezTo>
                  <a:pt x="614282" y="844424"/>
                  <a:pt x="604918" y="850562"/>
                  <a:pt x="594732" y="854927"/>
                </a:cubicBezTo>
                <a:cubicBezTo>
                  <a:pt x="579803" y="861325"/>
                  <a:pt x="557780" y="866023"/>
                  <a:pt x="542693" y="869795"/>
                </a:cubicBezTo>
                <a:cubicBezTo>
                  <a:pt x="516743" y="895746"/>
                  <a:pt x="534474" y="882448"/>
                  <a:pt x="483220" y="899532"/>
                </a:cubicBezTo>
                <a:lnTo>
                  <a:pt x="460917" y="906966"/>
                </a:lnTo>
                <a:cubicBezTo>
                  <a:pt x="402704" y="945775"/>
                  <a:pt x="436022" y="938749"/>
                  <a:pt x="379142" y="929269"/>
                </a:cubicBezTo>
                <a:cubicBezTo>
                  <a:pt x="376697" y="928862"/>
                  <a:pt x="374185" y="929269"/>
                  <a:pt x="371707" y="929269"/>
                </a:cubicBezTo>
              </a:path>
            </a:pathLst>
          </a:custGeom>
          <a:noFill/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91595-B0F4-590F-D6F4-737BD3426211}"/>
              </a:ext>
            </a:extLst>
          </p:cNvPr>
          <p:cNvSpPr txBox="1"/>
          <p:nvPr/>
        </p:nvSpPr>
        <p:spPr>
          <a:xfrm>
            <a:off x="2810150" y="5922075"/>
            <a:ext cx="4337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Some difference, but small power</a:t>
            </a:r>
          </a:p>
        </p:txBody>
      </p:sp>
    </p:spTree>
    <p:extLst>
      <p:ext uri="{BB962C8B-B14F-4D97-AF65-F5344CB8AC3E}">
        <p14:creationId xmlns:p14="http://schemas.microsoft.com/office/powerpoint/2010/main" val="17363774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57845</TotalTime>
  <Pages>0</Pages>
  <Words>615</Words>
  <Characters>0</Characters>
  <Application>Microsoft Macintosh PowerPoint</Application>
  <PresentationFormat>On-screen Show (4:3)</PresentationFormat>
  <Lines>0</Lines>
  <Paragraphs>108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Helvetica</vt:lpstr>
      <vt:lpstr>Monotype Sorts</vt:lpstr>
      <vt:lpstr>Times New Roman</vt:lpstr>
      <vt:lpstr>Title &amp; Bullets</vt:lpstr>
      <vt:lpstr>Baffle simulation by SIS status</vt:lpstr>
      <vt:lpstr>CE arm tube baffle design by SIS</vt:lpstr>
      <vt:lpstr>CE arm tube baffle simulation by SIS</vt:lpstr>
      <vt:lpstr>General power deposit views</vt:lpstr>
      <vt:lpstr>Low pass filter</vt:lpstr>
      <vt:lpstr>Low pass filter</vt:lpstr>
      <vt:lpstr>Resolution : 1mm vs 2mm</vt:lpstr>
      <vt:lpstr>NbafShield dependence aLIGO signal</vt:lpstr>
      <vt:lpstr>NbafShield dependence CE power</vt:lpstr>
      <vt:lpstr>PowerPoint Presentation</vt:lpstr>
      <vt:lpstr>BRDF aLIGO signal – not visible</vt:lpstr>
      <vt:lpstr>BRDF aLIGO powers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Yamamoto, Hiroaki</cp:lastModifiedBy>
  <cp:revision>929</cp:revision>
  <cp:lastPrinted>2025-06-15T18:20:21Z</cp:lastPrinted>
  <dcterms:created xsi:type="dcterms:W3CDTF">2010-10-20T22:04:27Z</dcterms:created>
  <dcterms:modified xsi:type="dcterms:W3CDTF">2025-06-18T04:33:44Z</dcterms:modified>
</cp:coreProperties>
</file>