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5"/>
  </p:notesMasterIdLst>
  <p:sldIdLst>
    <p:sldId id="256" r:id="rId2"/>
    <p:sldId id="296" r:id="rId3"/>
    <p:sldId id="298" r:id="rId4"/>
    <p:sldId id="297" r:id="rId5"/>
    <p:sldId id="299" r:id="rId6"/>
    <p:sldId id="327" r:id="rId7"/>
    <p:sldId id="328" r:id="rId8"/>
    <p:sldId id="330" r:id="rId9"/>
    <p:sldId id="292" r:id="rId10"/>
    <p:sldId id="308" r:id="rId11"/>
    <p:sldId id="311" r:id="rId12"/>
    <p:sldId id="274" r:id="rId13"/>
    <p:sldId id="275" r:id="rId14"/>
    <p:sldId id="261" r:id="rId15"/>
    <p:sldId id="260" r:id="rId16"/>
    <p:sldId id="262" r:id="rId17"/>
    <p:sldId id="337" r:id="rId18"/>
    <p:sldId id="263" r:id="rId19"/>
    <p:sldId id="281" r:id="rId20"/>
    <p:sldId id="279" r:id="rId21"/>
    <p:sldId id="331" r:id="rId22"/>
    <p:sldId id="335" r:id="rId23"/>
    <p:sldId id="307" r:id="rId24"/>
    <p:sldId id="301" r:id="rId25"/>
    <p:sldId id="334" r:id="rId26"/>
    <p:sldId id="333" r:id="rId27"/>
    <p:sldId id="332" r:id="rId28"/>
    <p:sldId id="300" r:id="rId29"/>
    <p:sldId id="302" r:id="rId30"/>
    <p:sldId id="303" r:id="rId31"/>
    <p:sldId id="309" r:id="rId32"/>
    <p:sldId id="313" r:id="rId33"/>
    <p:sldId id="314" r:id="rId34"/>
    <p:sldId id="305" r:id="rId35"/>
    <p:sldId id="324" r:id="rId36"/>
    <p:sldId id="339" r:id="rId37"/>
    <p:sldId id="338" r:id="rId38"/>
    <p:sldId id="280" r:id="rId39"/>
    <p:sldId id="257" r:id="rId40"/>
    <p:sldId id="266" r:id="rId41"/>
    <p:sldId id="273" r:id="rId42"/>
    <p:sldId id="282" r:id="rId43"/>
    <p:sldId id="28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65"/>
    <p:restoredTop sz="94697"/>
  </p:normalViewPr>
  <p:slideViewPr>
    <p:cSldViewPr snapToGrid="0" snapToObjects="1">
      <p:cViewPr>
        <p:scale>
          <a:sx n="129" d="100"/>
          <a:sy n="129" d="100"/>
        </p:scale>
        <p:origin x="264" y="-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DCB6D-68D6-2348-BCE8-B520BDE81146}" type="datetimeFigureOut">
              <a:rPr lang="en-US" smtClean="0"/>
              <a:t>4/12/18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A0D77-39BF-2442-B72E-D064FE021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A0D77-39BF-2442-B72E-D064FE021A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7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A0D77-39BF-2442-B72E-D064FE021A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00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9D503-1260-0F44-A547-67468907B0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46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A7EC-403C-AC42-8E00-6881542811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79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AC8B8-2976-2D44-8669-6E2A97A44C4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87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A0D77-39BF-2442-B72E-D064FE021A3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2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87379"/>
            <a:ext cx="1562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9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87379"/>
            <a:ext cx="1562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86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87379"/>
            <a:ext cx="1562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6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99153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87379"/>
            <a:ext cx="1562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82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87379"/>
            <a:ext cx="1562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19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87379"/>
            <a:ext cx="1562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15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87379"/>
            <a:ext cx="1562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0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87379"/>
            <a:ext cx="1562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74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87379"/>
            <a:ext cx="1562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5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87379"/>
            <a:ext cx="1562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21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87379"/>
            <a:ext cx="1562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2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Salvatore Vitale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02E04C34-519A-044A-BF78-FC31D52F95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4368" y="13024"/>
            <a:ext cx="1693427" cy="915114"/>
          </a:xfrm>
          <a:prstGeom prst="rect">
            <a:avLst/>
          </a:prstGeom>
        </p:spPr>
      </p:pic>
      <p:sp>
        <p:nvSpPr>
          <p:cNvPr id="9" name="CustomShape 8"/>
          <p:cNvSpPr/>
          <p:nvPr userDrawn="1"/>
        </p:nvSpPr>
        <p:spPr>
          <a:xfrm>
            <a:off x="14368" y="1479372"/>
            <a:ext cx="12176440" cy="38210"/>
          </a:xfrm>
          <a:prstGeom prst="rect">
            <a:avLst/>
          </a:prstGeom>
          <a:solidFill>
            <a:srgbClr val="DC0081"/>
          </a:solidFill>
          <a:ln w="9360">
            <a:solidFill>
              <a:srgbClr val="D49FFF"/>
            </a:solidFill>
            <a:miter/>
          </a:ln>
        </p:spPr>
      </p:sp>
    </p:spTree>
    <p:extLst>
      <p:ext uri="{BB962C8B-B14F-4D97-AF65-F5344CB8AC3E}">
        <p14:creationId xmlns:p14="http://schemas.microsoft.com/office/powerpoint/2010/main" val="57258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go.org/detections.php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Astrophysics </a:t>
            </a:r>
            <a:r>
              <a:rPr lang="en-US" dirty="0" smtClean="0"/>
              <a:t>with the next generation of ground-based gravitational-wave detectors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231765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Salvatore Vitale</a:t>
            </a:r>
          </a:p>
          <a:p>
            <a:r>
              <a:rPr lang="en-US" dirty="0" smtClean="0"/>
              <a:t>MIT</a:t>
            </a:r>
          </a:p>
          <a:p>
            <a:endParaRPr lang="en-US" dirty="0"/>
          </a:p>
          <a:p>
            <a:r>
              <a:rPr lang="en-US" dirty="0" smtClean="0"/>
              <a:t>April APS 2018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99255"/>
            <a:ext cx="1562100" cy="85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60" y="-24520"/>
            <a:ext cx="17145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11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go from here?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33" y="1647824"/>
            <a:ext cx="6717509" cy="447833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877733" y="4216400"/>
            <a:ext cx="2387600" cy="8805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77558" y="3204103"/>
            <a:ext cx="4007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are here!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15170" y="2048806"/>
            <a:ext cx="347862" cy="3100710"/>
          </a:xfrm>
          <a:prstGeom prst="rect">
            <a:avLst/>
          </a:prstGeom>
          <a:solidFill>
            <a:schemeClr val="bg1">
              <a:lumMod val="50000"/>
              <a:alpha val="3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86082" y="2038974"/>
            <a:ext cx="347862" cy="310071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36670" y="2048806"/>
            <a:ext cx="709471" cy="3100710"/>
          </a:xfrm>
          <a:prstGeom prst="rect">
            <a:avLst/>
          </a:prstGeom>
          <a:solidFill>
            <a:schemeClr val="accent6">
              <a:lumMod val="75000"/>
              <a:alpha val="3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46141" y="3333135"/>
            <a:ext cx="3132472" cy="1806549"/>
          </a:xfrm>
          <a:prstGeom prst="rect">
            <a:avLst/>
          </a:prstGeom>
          <a:solidFill>
            <a:srgbClr val="92D050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978612" y="2046856"/>
            <a:ext cx="344065" cy="1273272"/>
          </a:xfrm>
          <a:prstGeom prst="rect">
            <a:avLst/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4971062" y="3481101"/>
            <a:ext cx="288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aLIGO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5315978" y="3469145"/>
            <a:ext cx="288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Peak of SFR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6004157" y="3330646"/>
            <a:ext cx="2886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Peak of merger rate from </a:t>
            </a:r>
            <a:r>
              <a:rPr lang="en-US" dirty="0" err="1" smtClean="0"/>
              <a:t>Gclobular</a:t>
            </a:r>
            <a:r>
              <a:rPr lang="en-US" dirty="0" smtClean="0"/>
              <a:t> clusters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236736" y="3951906"/>
            <a:ext cx="2886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BHs from POPIII stars merge?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8162965" y="2040199"/>
            <a:ext cx="2820309" cy="1283104"/>
          </a:xfrm>
          <a:prstGeom prst="rect">
            <a:avLst/>
          </a:prstGeom>
          <a:solidFill>
            <a:schemeClr val="accent2">
              <a:lumMod val="75000"/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359050" y="2026284"/>
            <a:ext cx="347862" cy="3123231"/>
          </a:xfrm>
          <a:prstGeom prst="rect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10079125" y="3414495"/>
            <a:ext cx="288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Primordial BHs?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737600" y="2516807"/>
            <a:ext cx="234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Reionization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978611" y="3320128"/>
            <a:ext cx="344067" cy="1816326"/>
          </a:xfrm>
          <a:prstGeom prst="rect">
            <a:avLst/>
          </a:prstGeom>
          <a:pattFill prst="dkVert">
            <a:fgClr>
              <a:srgbClr val="92D050"/>
            </a:fgClr>
            <a:bgClr>
              <a:schemeClr val="bg2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0982365" y="4532952"/>
            <a:ext cx="343488" cy="123794"/>
          </a:xfrm>
          <a:prstGeom prst="line">
            <a:avLst/>
          </a:prstGeom>
          <a:ln w="34925">
            <a:solidFill>
              <a:schemeClr val="tx1">
                <a:alpha val="47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78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go from here?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908" y="1568323"/>
            <a:ext cx="7017987" cy="528967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8130" y="1568323"/>
            <a:ext cx="2565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schemeClr val="bg1"/>
                </a:solidFill>
                <a:latin typeface="Candara"/>
              </a:rPr>
              <a:t>credit </a:t>
            </a:r>
            <a:r>
              <a:rPr lang="en-US" sz="2000" dirty="0" smtClean="0">
                <a:solidFill>
                  <a:schemeClr val="bg1"/>
                </a:solidFill>
                <a:latin typeface="Candara"/>
              </a:rPr>
              <a:t>E. Hall, J. Miller</a:t>
            </a:r>
            <a:endParaRPr lang="en-US" sz="2000" dirty="0">
              <a:solidFill>
                <a:schemeClr val="bg1"/>
              </a:solidFill>
              <a:latin typeface="Candara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678878" y="1568323"/>
            <a:ext cx="35626" cy="4879978"/>
          </a:xfrm>
          <a:prstGeom prst="line">
            <a:avLst/>
          </a:prstGeom>
          <a:ln w="41275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37" y="6295676"/>
            <a:ext cx="931882" cy="46594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7385626" y="1568323"/>
            <a:ext cx="35626" cy="4879978"/>
          </a:xfrm>
          <a:prstGeom prst="line">
            <a:avLst/>
          </a:prstGeom>
          <a:ln w="412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2" t="1159" r="31808" b="25930"/>
          <a:stretch/>
        </p:blipFill>
        <p:spPr>
          <a:xfrm>
            <a:off x="6704815" y="1159008"/>
            <a:ext cx="981610" cy="6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6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Loud and clear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201"/>
            <a:ext cx="11112037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BBH detected by 3G detectors will typically be </a:t>
            </a:r>
            <a:r>
              <a:rPr lang="en-US" i="1" dirty="0" smtClean="0"/>
              <a:t>loud</a:t>
            </a:r>
          </a:p>
          <a:p>
            <a:r>
              <a:rPr lang="en-US" dirty="0" smtClean="0"/>
              <a:t>Most events from redshift of a </a:t>
            </a:r>
            <a:r>
              <a:rPr lang="en-US" dirty="0" smtClean="0"/>
              <a:t>few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64" y="3510443"/>
            <a:ext cx="3294799" cy="3211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277" y="3696305"/>
            <a:ext cx="3098687" cy="24187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68316" y="5468698"/>
            <a:ext cx="2953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BBH with component masses in range [6,100]M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24130" y="6134431"/>
            <a:ext cx="265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Vitale, </a:t>
            </a:r>
            <a:r>
              <a:rPr lang="pl-PL" dirty="0" smtClean="0">
                <a:solidFill>
                  <a:schemeClr val="bg1"/>
                </a:solidFill>
              </a:rPr>
              <a:t>PRD(R) 94 121501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… and well oriented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Their inclination angle distribution will be </a:t>
            </a:r>
            <a:br>
              <a:rPr lang="en-US" dirty="0"/>
            </a:br>
            <a:r>
              <a:rPr lang="en-US" dirty="0" smtClean="0"/>
              <a:t>isotropic</a:t>
            </a:r>
          </a:p>
          <a:p>
            <a:pPr lvl="1"/>
            <a:r>
              <a:rPr lang="en-US" dirty="0" smtClean="0"/>
              <a:t>Better </a:t>
            </a:r>
            <a:r>
              <a:rPr lang="en-US" dirty="0" err="1" smtClean="0"/>
              <a:t>ringdown</a:t>
            </a:r>
            <a:r>
              <a:rPr lang="en-US" dirty="0" smtClean="0"/>
              <a:t> tests, memory effect, spin precession, distance estimation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76" y="3707440"/>
            <a:ext cx="3268647" cy="24187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08491"/>
            <a:ext cx="3885287" cy="241662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Salvatore Vitale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13231" y="6125132"/>
            <a:ext cx="481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Vitale+, PRL </a:t>
            </a:r>
            <a:r>
              <a:rPr lang="fi-FI" b="1" dirty="0" smtClean="0">
                <a:solidFill>
                  <a:schemeClr val="bg1"/>
                </a:solidFill>
              </a:rPr>
              <a:t>112</a:t>
            </a:r>
            <a:r>
              <a:rPr lang="fi-FI" dirty="0" smtClean="0">
                <a:solidFill>
                  <a:schemeClr val="bg1"/>
                </a:solidFill>
              </a:rPr>
              <a:t> 251101, </a:t>
            </a:r>
            <a:r>
              <a:rPr lang="is-IS" dirty="0" smtClean="0">
                <a:solidFill>
                  <a:schemeClr val="bg1"/>
                </a:solidFill>
              </a:rPr>
              <a:t>PRD 95 064053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538" y="6124061"/>
            <a:ext cx="265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Vitale, </a:t>
            </a:r>
            <a:r>
              <a:rPr lang="pl-PL" dirty="0" smtClean="0">
                <a:solidFill>
                  <a:schemeClr val="bg1"/>
                </a:solidFill>
              </a:rPr>
              <a:t>PRD(R) 94 121501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3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network?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For advanced detectors</a:t>
            </a:r>
          </a:p>
          <a:p>
            <a:pPr lvl="1"/>
            <a:r>
              <a:rPr lang="en-US" dirty="0" smtClean="0"/>
              <a:t>Sky </a:t>
            </a:r>
            <a:r>
              <a:rPr lang="en-US" dirty="0" smtClean="0"/>
              <a:t>localization, distance estimation</a:t>
            </a:r>
            <a:endParaRPr lang="en-US" dirty="0" smtClean="0"/>
          </a:p>
          <a:p>
            <a:pPr lvl="1"/>
            <a:r>
              <a:rPr lang="en-US" dirty="0" smtClean="0"/>
              <a:t>G</a:t>
            </a:r>
            <a:r>
              <a:rPr lang="en-US" dirty="0" smtClean="0"/>
              <a:t>litch rejection</a:t>
            </a:r>
            <a:endParaRPr lang="en-US" dirty="0" smtClean="0"/>
          </a:p>
          <a:p>
            <a:pPr lvl="1"/>
            <a:r>
              <a:rPr lang="en-US" dirty="0" smtClean="0"/>
              <a:t>Increase network duty cycle 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For more sensitive detectors</a:t>
            </a:r>
          </a:p>
          <a:p>
            <a:pPr lvl="1"/>
            <a:r>
              <a:rPr lang="en-US" dirty="0" smtClean="0"/>
              <a:t>All of the abovementioned </a:t>
            </a:r>
          </a:p>
          <a:p>
            <a:pPr lvl="1"/>
            <a:r>
              <a:rPr lang="en-US" dirty="0" smtClean="0"/>
              <a:t>Mass estimation!! (Through luminosity distance and cosmology)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430" y="5606543"/>
            <a:ext cx="1701140" cy="103924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858" y="1830388"/>
            <a:ext cx="7612603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9" y="1830388"/>
            <a:ext cx="3112910" cy="108683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131629" y="6481961"/>
            <a:ext cx="2641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Vitale &amp; Evans, </a:t>
            </a:r>
            <a:r>
              <a:rPr lang="en-US" sz="1400" dirty="0" smtClean="0">
                <a:solidFill>
                  <a:schemeClr val="bg1"/>
                </a:solidFill>
              </a:rPr>
              <a:t>PRD 95  </a:t>
            </a:r>
            <a:r>
              <a:rPr lang="is-IS" sz="1400" dirty="0">
                <a:solidFill>
                  <a:schemeClr val="bg1"/>
                </a:solidFill>
              </a:rPr>
              <a:t>064052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6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BBH Extrinsic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Precise distance and sky position:</a:t>
            </a:r>
          </a:p>
          <a:p>
            <a:pPr lvl="1"/>
            <a:r>
              <a:rPr lang="en-US" dirty="0" smtClean="0"/>
              <a:t>EM (if luminous), isotropy, </a:t>
            </a:r>
            <a:r>
              <a:rPr lang="en-US" dirty="0" smtClean="0"/>
              <a:t>cosmology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50066" y="3742316"/>
            <a:ext cx="136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Sky location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1709" y="5561743"/>
            <a:ext cx="206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Luminosity Distance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37599" y="6550223"/>
            <a:ext cx="2641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Vitale &amp; Evans, </a:t>
            </a:r>
            <a:r>
              <a:rPr lang="en-US" sz="1400" dirty="0" smtClean="0">
                <a:solidFill>
                  <a:schemeClr val="bg1"/>
                </a:solidFill>
              </a:rPr>
              <a:t>PRD 95  </a:t>
            </a:r>
            <a:r>
              <a:rPr lang="is-IS" sz="1400" dirty="0">
                <a:solidFill>
                  <a:schemeClr val="bg1"/>
                </a:solidFill>
              </a:rPr>
              <a:t>064052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"/>
          <a:stretch/>
        </p:blipFill>
        <p:spPr>
          <a:xfrm>
            <a:off x="3277624" y="2748060"/>
            <a:ext cx="5459973" cy="2007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25" y="4660922"/>
            <a:ext cx="5459973" cy="2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BBH Extrinsic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Precise distance and sky position:</a:t>
            </a:r>
          </a:p>
          <a:p>
            <a:pPr lvl="1"/>
            <a:r>
              <a:rPr lang="en-US" dirty="0" smtClean="0"/>
              <a:t>EM (if luminous), isotropy, </a:t>
            </a:r>
            <a:r>
              <a:rPr lang="en-US" dirty="0" smtClean="0"/>
              <a:t>cosmology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50066" y="3742316"/>
            <a:ext cx="136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Sky location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1709" y="5561743"/>
            <a:ext cx="206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Luminosity Distance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37599" y="6550223"/>
            <a:ext cx="2641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Vitale &amp; Evans, </a:t>
            </a:r>
            <a:r>
              <a:rPr lang="en-US" sz="1400" dirty="0" smtClean="0">
                <a:solidFill>
                  <a:schemeClr val="bg1"/>
                </a:solidFill>
              </a:rPr>
              <a:t>PRD 95  </a:t>
            </a:r>
            <a:r>
              <a:rPr lang="is-IS" sz="1400" dirty="0">
                <a:solidFill>
                  <a:schemeClr val="bg1"/>
                </a:solidFill>
              </a:rPr>
              <a:t>064052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"/>
          <a:stretch/>
        </p:blipFill>
        <p:spPr>
          <a:xfrm>
            <a:off x="3277624" y="2748060"/>
            <a:ext cx="5459973" cy="2007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25" y="4660922"/>
            <a:ext cx="5459973" cy="219707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933861" y="2851869"/>
            <a:ext cx="638355" cy="2018304"/>
          </a:xfrm>
          <a:prstGeom prst="ellipse">
            <a:avLst/>
          </a:prstGeom>
          <a:noFill/>
          <a:ln w="53975">
            <a:solidFill>
              <a:srgbClr val="FF0000">
                <a:alpha val="9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6855" y="2913295"/>
            <a:ext cx="3001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Even with 2 detectors, many sources localized better than 1deg2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9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BBH Source </a:t>
            </a:r>
            <a:r>
              <a:rPr lang="en-US" dirty="0" smtClean="0"/>
              <a:t>frame </a:t>
            </a:r>
            <a:r>
              <a:rPr lang="en-US" dirty="0" smtClean="0"/>
              <a:t>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Especially at large redshifts, having more than 2 sites is important to measure component masses</a:t>
            </a:r>
          </a:p>
          <a:p>
            <a:r>
              <a:rPr lang="en-US" dirty="0" smtClean="0"/>
              <a:t>Uncertainties of [few-10]% for z&lt;3</a:t>
            </a:r>
          </a:p>
          <a:p>
            <a:r>
              <a:rPr lang="en-US" dirty="0" smtClean="0"/>
              <a:t>Factor 1.5-2 better with 4 IFOs </a:t>
            </a:r>
            <a:r>
              <a:rPr lang="en-US" dirty="0" err="1" smtClean="0"/>
              <a:t>w.r.t</a:t>
            </a:r>
            <a:r>
              <a:rPr lang="en-US" dirty="0" smtClean="0"/>
              <a:t>. 2 IFOs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18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34002" y="4014938"/>
            <a:ext cx="2641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Vitale &amp; Evans, </a:t>
            </a:r>
            <a:r>
              <a:rPr lang="en-US" sz="1400" dirty="0" smtClean="0">
                <a:solidFill>
                  <a:schemeClr val="bg1"/>
                </a:solidFill>
              </a:rPr>
              <a:t>PRD 95  </a:t>
            </a:r>
            <a:r>
              <a:rPr lang="is-IS" sz="1400" dirty="0">
                <a:solidFill>
                  <a:schemeClr val="bg1"/>
                </a:solidFill>
              </a:rPr>
              <a:t>064052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602" y="3863182"/>
            <a:ext cx="75184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2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BBH Spins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Due to larger SNR and isotropic orbital orientation, 3G will get much better spin estimation than 2G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Salvatore Vitale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4" b="5649"/>
          <a:stretch/>
        </p:blipFill>
        <p:spPr>
          <a:xfrm>
            <a:off x="6273800" y="2648193"/>
            <a:ext cx="3886200" cy="1740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16" y="2750936"/>
            <a:ext cx="4185979" cy="1898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15" y="4553869"/>
            <a:ext cx="4185979" cy="17548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36688" y="2651253"/>
            <a:ext cx="1286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3</a:t>
            </a:r>
            <a:r>
              <a:rPr lang="en-US" sz="4000" smtClean="0">
                <a:solidFill>
                  <a:srgbClr val="FFFF00"/>
                </a:solidFill>
              </a:rPr>
              <a:t>G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052" y="2661539"/>
            <a:ext cx="1286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2</a:t>
            </a:r>
            <a:r>
              <a:rPr lang="en-US" sz="4000" dirty="0" smtClean="0">
                <a:solidFill>
                  <a:srgbClr val="FFFF00"/>
                </a:solidFill>
              </a:rPr>
              <a:t>G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79499" y="6436072"/>
            <a:ext cx="2631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Vitale &amp; Evans PRD 95  </a:t>
            </a:r>
            <a:r>
              <a:rPr lang="is-IS" sz="1400" dirty="0">
                <a:solidFill>
                  <a:schemeClr val="bg1"/>
                </a:solidFill>
              </a:rPr>
              <a:t>064052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7029" y="6356351"/>
            <a:ext cx="2358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Vitale+, </a:t>
            </a:r>
            <a:r>
              <a:rPr lang="is-IS" sz="1400" dirty="0" smtClean="0">
                <a:solidFill>
                  <a:schemeClr val="bg1"/>
                </a:solidFill>
              </a:rPr>
              <a:t>PRD 95 064053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8" b="4789"/>
          <a:stretch/>
        </p:blipFill>
        <p:spPr>
          <a:xfrm>
            <a:off x="6273800" y="4388605"/>
            <a:ext cx="3886200" cy="206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8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we?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201"/>
            <a:ext cx="6501319" cy="50340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Advanced detectors (second generation, 2G) have detected 6 binary black holes (BBH)</a:t>
            </a:r>
          </a:p>
          <a:p>
            <a:pPr lvl="1"/>
            <a:r>
              <a:rPr lang="en-US" dirty="0" smtClean="0"/>
              <a:t>Component masses measured at few x 10% level</a:t>
            </a:r>
          </a:p>
          <a:p>
            <a:pPr lvl="1"/>
            <a:r>
              <a:rPr lang="en-US" dirty="0" smtClean="0"/>
              <a:t>Spins very hard to measure</a:t>
            </a:r>
          </a:p>
          <a:p>
            <a:pPr lvl="1"/>
            <a:r>
              <a:rPr lang="en-US" dirty="0" smtClean="0"/>
              <a:t>Oriented face-on/off</a:t>
            </a:r>
          </a:p>
          <a:p>
            <a:pPr lvl="1"/>
            <a:r>
              <a:rPr lang="en-US" dirty="0" smtClean="0"/>
              <a:t>Up to redshift of ~0.2</a:t>
            </a:r>
          </a:p>
          <a:p>
            <a:pPr lvl="1"/>
            <a:r>
              <a:rPr lang="en-US" dirty="0" smtClean="0"/>
              <a:t>See </a:t>
            </a:r>
            <a:r>
              <a:rPr lang="en-US" dirty="0" smtClean="0">
                <a:solidFill>
                  <a:schemeClr val="bg1"/>
                </a:solidFill>
              </a:rPr>
              <a:t>LVC, PRL </a:t>
            </a:r>
            <a:r>
              <a:rPr lang="en-US" b="1" dirty="0" smtClean="0">
                <a:solidFill>
                  <a:schemeClr val="bg1"/>
                </a:solidFill>
              </a:rPr>
              <a:t>118</a:t>
            </a:r>
            <a:r>
              <a:rPr lang="en-US" dirty="0" smtClean="0">
                <a:solidFill>
                  <a:schemeClr val="bg1"/>
                </a:solidFill>
              </a:rPr>
              <a:t> 221101</a:t>
            </a:r>
            <a:r>
              <a:rPr lang="en-US" dirty="0" smtClean="0"/>
              <a:t>, PRX </a:t>
            </a:r>
            <a:r>
              <a:rPr lang="en-US" b="1" dirty="0" smtClean="0"/>
              <a:t>6</a:t>
            </a:r>
            <a:r>
              <a:rPr lang="en-US" dirty="0" smtClean="0"/>
              <a:t> 041015, </a:t>
            </a:r>
            <a:r>
              <a:rPr lang="en-US" dirty="0" smtClean="0">
                <a:hlinkClick r:id="rId2"/>
              </a:rPr>
              <a:t>https://www.ligo.org/detections.php</a:t>
            </a:r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And one binary neutron star (BNS), LVC PRL </a:t>
            </a:r>
            <a:r>
              <a:rPr lang="en-US" b="1" dirty="0" smtClean="0"/>
              <a:t>119</a:t>
            </a:r>
            <a:r>
              <a:rPr lang="en-US" dirty="0" smtClean="0"/>
              <a:t>, 161101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First GW bounds on the equation of state (EOS) of nuclear matter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Joint EM-GW detection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2</a:t>
            </a:fld>
            <a:endParaRPr lang="en-US"/>
          </a:p>
        </p:txBody>
      </p:sp>
      <p:pic>
        <p:nvPicPr>
          <p:cNvPr id="7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27158" y="1531602"/>
            <a:ext cx="4870413" cy="2952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27158" y="4484426"/>
            <a:ext cx="3457731" cy="231693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10684889" y="5051056"/>
            <a:ext cx="16087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LVC and friends, </a:t>
            </a:r>
            <a:r>
              <a:rPr lang="is-IS" sz="1400" dirty="0">
                <a:solidFill>
                  <a:schemeClr val="bg1"/>
                </a:solidFill>
              </a:rPr>
              <a:t>ApJL, 848:L12, 2017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BBH Formation </a:t>
            </a:r>
            <a:r>
              <a:rPr lang="en-US" dirty="0" smtClean="0"/>
              <a:t>channels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Many methods have been proposed to study the formation channels of BBH (and compact binaries in general)</a:t>
            </a:r>
          </a:p>
          <a:p>
            <a:pPr lvl="1"/>
            <a:r>
              <a:rPr lang="en-US" dirty="0" smtClean="0"/>
              <a:t>Shown to work for 2G – local universe (Vitale+, Farr+, Talbot</a:t>
            </a:r>
            <a:r>
              <a:rPr lang="en-US" dirty="0" smtClean="0"/>
              <a:t>+, </a:t>
            </a:r>
            <a:r>
              <a:rPr lang="en-US" dirty="0" err="1" smtClean="0"/>
              <a:t>Stevenson+,more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With 3G:</a:t>
            </a:r>
          </a:p>
          <a:p>
            <a:pPr lvl="1"/>
            <a:r>
              <a:rPr lang="en-US" dirty="0" smtClean="0"/>
              <a:t>Study how the fraction of CBC from each channels evolve with redshift</a:t>
            </a:r>
          </a:p>
          <a:p>
            <a:pPr lvl="1"/>
            <a:r>
              <a:rPr lang="en-US" dirty="0" smtClean="0"/>
              <a:t>Accessing thousands of BBH per year we can study the explosion mechanism of SNe </a:t>
            </a:r>
            <a:r>
              <a:rPr lang="en-US" dirty="0"/>
              <a:t> (</a:t>
            </a:r>
            <a:r>
              <a:rPr lang="en-US" dirty="0" smtClean="0"/>
              <a:t>O'Shaughnessy+, PRL </a:t>
            </a:r>
            <a:r>
              <a:rPr lang="cs-CZ" dirty="0" smtClean="0"/>
              <a:t>119 011101 </a:t>
            </a:r>
            <a:r>
              <a:rPr lang="cs-CZ" dirty="0" err="1" smtClean="0"/>
              <a:t>shows</a:t>
            </a:r>
            <a:r>
              <a:rPr lang="cs-CZ" dirty="0" smtClean="0"/>
              <a:t> </a:t>
            </a:r>
            <a:r>
              <a:rPr lang="cs-CZ" dirty="0" err="1" smtClean="0"/>
              <a:t>what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learned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GW151226 </a:t>
            </a:r>
            <a:r>
              <a:rPr lang="cs-CZ" dirty="0" err="1" smtClean="0"/>
              <a:t>alone</a:t>
            </a:r>
            <a:r>
              <a:rPr lang="cs-CZ" dirty="0" smtClean="0"/>
              <a:t>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1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005830" y="1967326"/>
            <a:ext cx="6009639" cy="3458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BNS Localization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4811454" cy="4525963"/>
          </a:xfrm>
        </p:spPr>
        <p:txBody>
          <a:bodyPr/>
          <a:lstStyle/>
          <a:p>
            <a:r>
              <a:rPr lang="en-US" dirty="0" smtClean="0"/>
              <a:t>Will detect BNS at large redshifts</a:t>
            </a:r>
          </a:p>
          <a:p>
            <a:r>
              <a:rPr lang="en-US" dirty="0" smtClean="0"/>
              <a:t>A significant fraction of which can be localized to a few deg2</a:t>
            </a:r>
          </a:p>
          <a:p>
            <a:pPr lvl="1"/>
            <a:r>
              <a:rPr lang="en-US" dirty="0" smtClean="0"/>
              <a:t>H0, dark energy EOS (Sathyaprakash+ </a:t>
            </a:r>
            <a:r>
              <a:rPr lang="is-IS" dirty="0"/>
              <a:t>0906.4151; Del Pozzo+ </a:t>
            </a:r>
            <a:r>
              <a:rPr lang="is-IS" dirty="0" smtClean="0"/>
              <a:t>1506.06590; many more)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21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830" y="1967326"/>
            <a:ext cx="5981700" cy="13219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69" y="3696094"/>
            <a:ext cx="5981700" cy="13694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3703667" y="3068259"/>
            <a:ext cx="4131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Fraction of events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85" y="3287056"/>
            <a:ext cx="5712269" cy="4298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160000" y="1639766"/>
            <a:ext cx="250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Mills+ </a:t>
            </a:r>
            <a:r>
              <a:rPr lang="is-IS" dirty="0">
                <a:solidFill>
                  <a:schemeClr val="bg1"/>
                </a:solidFill>
              </a:rPr>
              <a:t>1708.00806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20" y="5043170"/>
            <a:ext cx="5592387" cy="3831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499475" y="4287714"/>
            <a:ext cx="994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CE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399655" y="4430895"/>
            <a:ext cx="1337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ET-2CE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550082" y="4510058"/>
            <a:ext cx="994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ET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037636" y="2439260"/>
            <a:ext cx="994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ET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827645" y="2643058"/>
            <a:ext cx="994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</a:t>
            </a:r>
            <a:r>
              <a:rPr lang="en-US" dirty="0" err="1" smtClean="0"/>
              <a:t>Vy</a:t>
            </a:r>
            <a:r>
              <a:rPr lang="en-US" dirty="0" smtClean="0"/>
              <a:t> -ET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669464" y="2633045"/>
            <a:ext cx="994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</a:t>
            </a:r>
            <a:r>
              <a:rPr lang="en-US" dirty="0" err="1" smtClean="0"/>
              <a:t>Vy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67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 of state and </a:t>
            </a:r>
            <a:r>
              <a:rPr lang="en-US" dirty="0" err="1" smtClean="0"/>
              <a:t>postmerger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12826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Advanced detectors will start measuring the equation of state of neutron stars</a:t>
            </a:r>
          </a:p>
          <a:p>
            <a:pPr lvl="1"/>
            <a:r>
              <a:rPr lang="en-US" dirty="0" smtClean="0"/>
              <a:t>Most likely from the </a:t>
            </a:r>
            <a:r>
              <a:rPr lang="en-US" dirty="0" err="1" smtClean="0"/>
              <a:t>inspiral</a:t>
            </a:r>
            <a:r>
              <a:rPr lang="en-US" dirty="0" smtClean="0"/>
              <a:t> phase</a:t>
            </a:r>
          </a:p>
          <a:p>
            <a:pPr lvl="1"/>
            <a:r>
              <a:rPr lang="en-US" dirty="0" smtClean="0"/>
              <a:t>With a bit of luck, hints of </a:t>
            </a:r>
            <a:r>
              <a:rPr lang="en-US" dirty="0" err="1" smtClean="0"/>
              <a:t>postmerger</a:t>
            </a:r>
            <a:r>
              <a:rPr lang="en-US" dirty="0" smtClean="0"/>
              <a:t> physics</a:t>
            </a:r>
          </a:p>
          <a:p>
            <a:r>
              <a:rPr lang="en-US" dirty="0" smtClean="0"/>
              <a:t>3G detectors will easily  measure the EOS from both </a:t>
            </a:r>
            <a:r>
              <a:rPr lang="en-US" dirty="0" err="1" smtClean="0"/>
              <a:t>inspiral</a:t>
            </a:r>
            <a:r>
              <a:rPr lang="en-US" dirty="0" smtClean="0"/>
              <a:t> and post-</a:t>
            </a:r>
            <a:r>
              <a:rPr lang="en-US" dirty="0" err="1" smtClean="0"/>
              <a:t>inspiral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22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915101" y="2028428"/>
            <a:ext cx="6097118" cy="3669508"/>
            <a:chOff x="2651760" y="2217420"/>
            <a:chExt cx="5374640" cy="3234690"/>
          </a:xfrm>
        </p:grpSpPr>
        <p:sp>
          <p:nvSpPr>
            <p:cNvPr id="10" name="Rectangle 9"/>
            <p:cNvSpPr/>
            <p:nvPr/>
          </p:nvSpPr>
          <p:spPr>
            <a:xfrm>
              <a:off x="2651760" y="2217420"/>
              <a:ext cx="5374640" cy="3234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060" y="2393342"/>
              <a:ext cx="4682490" cy="293968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9849561" y="1997165"/>
            <a:ext cx="2342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BNS at 100Mpc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8412480" y="5629040"/>
            <a:ext cx="411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Adapted from Read</a:t>
            </a:r>
            <a:r>
              <a:rPr lang="en-US" smtClean="0">
                <a:solidFill>
                  <a:schemeClr val="bg1"/>
                </a:solidFill>
              </a:rPr>
              <a:t>+ PRD </a:t>
            </a:r>
            <a:r>
              <a:rPr lang="is-IS" dirty="0" smtClean="0">
                <a:solidFill>
                  <a:schemeClr val="bg1"/>
                </a:solidFill>
              </a:rPr>
              <a:t>88</a:t>
            </a:r>
            <a:r>
              <a:rPr lang="is-IS" dirty="0">
                <a:solidFill>
                  <a:schemeClr val="bg1"/>
                </a:solidFill>
              </a:rPr>
              <a:t>, 044042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1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of general relativity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Larger SNR and better low frequency will yield dramatic </a:t>
            </a:r>
            <a:r>
              <a:rPr lang="en-US" dirty="0" smtClean="0"/>
              <a:t>improvements</a:t>
            </a:r>
          </a:p>
          <a:p>
            <a:r>
              <a:rPr lang="en-US" dirty="0" smtClean="0"/>
              <a:t>Also, precise </a:t>
            </a:r>
            <a:r>
              <a:rPr lang="en-US" dirty="0" err="1" smtClean="0"/>
              <a:t>ringdown</a:t>
            </a:r>
            <a:r>
              <a:rPr lang="en-US" dirty="0" smtClean="0"/>
              <a:t> tests, memory effect, propagation tests, more!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20" y="4522927"/>
            <a:ext cx="3961280" cy="85918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23</a:t>
            </a:fld>
            <a:endParaRPr lang="en-US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158653"/>
            <a:ext cx="5987243" cy="41976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42659" y="2406674"/>
            <a:ext cx="281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Chamberlain+, 1704.08268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724400" y="4042708"/>
            <a:ext cx="1270000" cy="480219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54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events?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Using the rates calculated </a:t>
            </a:r>
            <a:r>
              <a:rPr lang="en-US" dirty="0" smtClean="0">
                <a:solidFill>
                  <a:schemeClr val="bg1"/>
                </a:solidFill>
              </a:rPr>
              <a:t>with O2 events and projecting</a:t>
            </a:r>
            <a:r>
              <a:rPr lang="is-IS" dirty="0" smtClean="0">
                <a:solidFill>
                  <a:schemeClr val="bg1"/>
                </a:solidFill>
              </a:rPr>
              <a:t>…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3G detectors will detect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~ 10^5 BBH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per </a:t>
            </a:r>
            <a:r>
              <a:rPr lang="en-US" dirty="0" smtClean="0">
                <a:solidFill>
                  <a:schemeClr val="bg1"/>
                </a:solidFill>
              </a:rPr>
              <a:t>year (</a:t>
            </a:r>
            <a:r>
              <a:rPr lang="en-US" dirty="0" err="1">
                <a:solidFill>
                  <a:schemeClr val="bg1"/>
                </a:solidFill>
              </a:rPr>
              <a:t>Regimbau</a:t>
            </a:r>
            <a:r>
              <a:rPr lang="en-US" dirty="0">
                <a:solidFill>
                  <a:schemeClr val="bg1"/>
                </a:solidFill>
              </a:rPr>
              <a:t>+, PRL </a:t>
            </a:r>
            <a:r>
              <a:rPr lang="is-IS" dirty="0">
                <a:solidFill>
                  <a:schemeClr val="bg1"/>
                </a:solidFill>
              </a:rPr>
              <a:t>118, 151105</a:t>
            </a:r>
            <a:r>
              <a:rPr lang="is-IS" dirty="0" smtClean="0">
                <a:solidFill>
                  <a:schemeClr val="bg1"/>
                </a:solidFill>
              </a:rPr>
              <a:t>)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~ 10^6 BNS </a:t>
            </a:r>
            <a:r>
              <a:rPr lang="en-US" dirty="0" smtClean="0">
                <a:solidFill>
                  <a:schemeClr val="bg1"/>
                </a:solidFill>
              </a:rPr>
              <a:t>per year (LVC, 1710.05837)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1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2853531"/>
            <a:ext cx="4038600" cy="20193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5810" y="2145645"/>
            <a:ext cx="11426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A few months worth of advanced detector time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09" y="4426565"/>
            <a:ext cx="2211160" cy="12423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683" y="5364784"/>
            <a:ext cx="2211160" cy="12423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71" y="5205412"/>
            <a:ext cx="2211160" cy="12423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62" y="2919730"/>
            <a:ext cx="2211160" cy="12423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057" y="3270768"/>
            <a:ext cx="2211160" cy="12423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726" y="4872831"/>
            <a:ext cx="2211160" cy="124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7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87294"/>
            <a:ext cx="12182493" cy="6004985"/>
            <a:chOff x="9507" y="0"/>
            <a:chExt cx="12182493" cy="600498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7" y="0"/>
              <a:ext cx="931882" cy="4659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389" y="10266"/>
              <a:ext cx="931882" cy="46594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271" y="11151"/>
              <a:ext cx="931882" cy="46594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153" y="21417"/>
              <a:ext cx="931882" cy="46594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0296" y="10266"/>
              <a:ext cx="931882" cy="46594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178" y="20532"/>
              <a:ext cx="931882" cy="4659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4060" y="21417"/>
              <a:ext cx="931882" cy="4659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942" y="31683"/>
              <a:ext cx="931882" cy="46594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7824" y="31346"/>
              <a:ext cx="931882" cy="4659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9706" y="41612"/>
              <a:ext cx="931882" cy="46594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1588" y="42497"/>
              <a:ext cx="931882" cy="46594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3470" y="52763"/>
              <a:ext cx="931882" cy="46594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5352" y="51306"/>
              <a:ext cx="931882" cy="46594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8" y="454242"/>
              <a:ext cx="931882" cy="46594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850" y="464508"/>
              <a:ext cx="931882" cy="46594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732" y="465393"/>
              <a:ext cx="931882" cy="46594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614" y="475659"/>
              <a:ext cx="931882" cy="46594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757" y="464508"/>
              <a:ext cx="931882" cy="46594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4639" y="474774"/>
              <a:ext cx="931882" cy="46594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521" y="475659"/>
              <a:ext cx="931882" cy="46594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403" y="485925"/>
              <a:ext cx="931882" cy="46594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0285" y="485588"/>
              <a:ext cx="931882" cy="46594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167" y="495854"/>
              <a:ext cx="931882" cy="46594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049" y="496739"/>
              <a:ext cx="931882" cy="46594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5931" y="507005"/>
              <a:ext cx="931882" cy="46594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7813" y="505548"/>
              <a:ext cx="931882" cy="46594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8" y="918076"/>
              <a:ext cx="931882" cy="46594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850" y="928342"/>
              <a:ext cx="931882" cy="46594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732" y="929227"/>
              <a:ext cx="931882" cy="46594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614" y="939493"/>
              <a:ext cx="931882" cy="46594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757" y="928342"/>
              <a:ext cx="931882" cy="46594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4639" y="938608"/>
              <a:ext cx="931882" cy="46594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521" y="939493"/>
              <a:ext cx="931882" cy="465941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403" y="949759"/>
              <a:ext cx="931882" cy="46594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0285" y="949422"/>
              <a:ext cx="931882" cy="46594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167" y="959688"/>
              <a:ext cx="931882" cy="46594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049" y="960573"/>
              <a:ext cx="931882" cy="46594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5931" y="970839"/>
              <a:ext cx="931882" cy="46594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7813" y="969382"/>
              <a:ext cx="931882" cy="465941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9" y="1372318"/>
              <a:ext cx="931882" cy="465941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311" y="1382584"/>
              <a:ext cx="931882" cy="465941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8193" y="1383469"/>
              <a:ext cx="931882" cy="46594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075" y="1393735"/>
              <a:ext cx="931882" cy="465941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5218" y="1382584"/>
              <a:ext cx="931882" cy="465941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7100" y="1392850"/>
              <a:ext cx="931882" cy="46594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82" y="1393735"/>
              <a:ext cx="931882" cy="465941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864" y="1404001"/>
              <a:ext cx="931882" cy="465941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2746" y="1403664"/>
              <a:ext cx="931882" cy="465941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628" y="1413930"/>
              <a:ext cx="931882" cy="46594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6510" y="1414815"/>
              <a:ext cx="931882" cy="46594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8392" y="1425081"/>
              <a:ext cx="931882" cy="46594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0274" y="1423624"/>
              <a:ext cx="931882" cy="465941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9" y="1835267"/>
              <a:ext cx="931882" cy="465941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311" y="1845533"/>
              <a:ext cx="931882" cy="46594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8193" y="1846418"/>
              <a:ext cx="931882" cy="46594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075" y="1856684"/>
              <a:ext cx="931882" cy="46594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5218" y="1845533"/>
              <a:ext cx="931882" cy="465941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7100" y="1855799"/>
              <a:ext cx="931882" cy="465941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82" y="1856684"/>
              <a:ext cx="931882" cy="465941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864" y="1866950"/>
              <a:ext cx="931882" cy="465941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2746" y="1866613"/>
              <a:ext cx="931882" cy="465941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628" y="1876879"/>
              <a:ext cx="931882" cy="465941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6510" y="1877764"/>
              <a:ext cx="931882" cy="465941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8392" y="1888030"/>
              <a:ext cx="931882" cy="465941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0274" y="1886573"/>
              <a:ext cx="931882" cy="465941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0" y="2289509"/>
              <a:ext cx="931882" cy="465941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772" y="2299775"/>
              <a:ext cx="931882" cy="465941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0654" y="2300660"/>
              <a:ext cx="931882" cy="465941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2536" y="2310926"/>
              <a:ext cx="931882" cy="465941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679" y="2299775"/>
              <a:ext cx="931882" cy="465941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561" y="2310041"/>
              <a:ext cx="931882" cy="465941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443" y="2310926"/>
              <a:ext cx="931882" cy="46594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325" y="2321192"/>
              <a:ext cx="931882" cy="465941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5207" y="2320855"/>
              <a:ext cx="931882" cy="465941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089" y="2331121"/>
              <a:ext cx="931882" cy="465941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8971" y="2332006"/>
              <a:ext cx="931882" cy="465941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0853" y="2342272"/>
              <a:ext cx="931882" cy="465941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2735" y="2340815"/>
              <a:ext cx="931882" cy="465941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0" y="2753343"/>
              <a:ext cx="931882" cy="465941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772" y="2763609"/>
              <a:ext cx="931882" cy="465941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0654" y="2764494"/>
              <a:ext cx="931882" cy="465941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2536" y="2774760"/>
              <a:ext cx="931882" cy="465941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679" y="2763609"/>
              <a:ext cx="931882" cy="465941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561" y="2773875"/>
              <a:ext cx="931882" cy="465941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443" y="2774760"/>
              <a:ext cx="931882" cy="465941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325" y="2785026"/>
              <a:ext cx="931882" cy="465941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5207" y="2784689"/>
              <a:ext cx="931882" cy="465941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089" y="2794955"/>
              <a:ext cx="931882" cy="465941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8971" y="2795840"/>
              <a:ext cx="931882" cy="465941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0853" y="2806106"/>
              <a:ext cx="931882" cy="465941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2735" y="2804649"/>
              <a:ext cx="931882" cy="465941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1" y="3207585"/>
              <a:ext cx="931882" cy="465941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233" y="3217851"/>
              <a:ext cx="931882" cy="465941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115" y="3218736"/>
              <a:ext cx="931882" cy="465941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4997" y="3229002"/>
              <a:ext cx="931882" cy="465941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140" y="3217851"/>
              <a:ext cx="931882" cy="465941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2022" y="3228117"/>
              <a:ext cx="931882" cy="465941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904" y="3229002"/>
              <a:ext cx="931882" cy="465941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786" y="3239268"/>
              <a:ext cx="931882" cy="465941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668" y="3238931"/>
              <a:ext cx="931882" cy="465941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9550" y="3249197"/>
              <a:ext cx="931882" cy="465941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1432" y="3250082"/>
              <a:ext cx="931882" cy="465941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314" y="3260348"/>
              <a:ext cx="931882" cy="465941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196" y="3258891"/>
              <a:ext cx="931882" cy="465941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1" y="3676108"/>
              <a:ext cx="931882" cy="465941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233" y="3686374"/>
              <a:ext cx="931882" cy="465941"/>
            </a:xfrm>
            <a:prstGeom prst="rect">
              <a:avLst/>
            </a:prstGeom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115" y="3687259"/>
              <a:ext cx="931882" cy="465941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4997" y="3697525"/>
              <a:ext cx="931882" cy="465941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140" y="3686374"/>
              <a:ext cx="931882" cy="465941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2022" y="3696640"/>
              <a:ext cx="931882" cy="465941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904" y="3697525"/>
              <a:ext cx="931882" cy="465941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786" y="3707791"/>
              <a:ext cx="931882" cy="465941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668" y="3707454"/>
              <a:ext cx="931882" cy="465941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9550" y="3717720"/>
              <a:ext cx="931882" cy="465941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1432" y="3718605"/>
              <a:ext cx="931882" cy="465941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314" y="3728871"/>
              <a:ext cx="931882" cy="465941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196" y="3727414"/>
              <a:ext cx="931882" cy="465941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12" y="4130350"/>
              <a:ext cx="931882" cy="465941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94" y="4140616"/>
              <a:ext cx="931882" cy="465941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576" y="4141501"/>
              <a:ext cx="931882" cy="465941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458" y="4151767"/>
              <a:ext cx="931882" cy="465941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601" y="4140616"/>
              <a:ext cx="931882" cy="465941"/>
            </a:xfrm>
            <a:prstGeom prst="rect">
              <a:avLst/>
            </a:prstGeom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83" y="4150882"/>
              <a:ext cx="931882" cy="465941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6365" y="4151767"/>
              <a:ext cx="931882" cy="465941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247" y="4162033"/>
              <a:ext cx="931882" cy="465941"/>
            </a:xfrm>
            <a:prstGeom prst="rect">
              <a:avLst/>
            </a:prstGeom>
          </p:spPr>
        </p:pic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29" y="4161696"/>
              <a:ext cx="931882" cy="465941"/>
            </a:xfrm>
            <a:prstGeom prst="rect">
              <a:avLst/>
            </a:prstGeom>
          </p:spPr>
        </p:pic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011" y="4171962"/>
              <a:ext cx="931882" cy="465941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893" y="4172847"/>
              <a:ext cx="931882" cy="465941"/>
            </a:xfrm>
            <a:prstGeom prst="rect">
              <a:avLst/>
            </a:prstGeom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5775" y="4183113"/>
              <a:ext cx="931882" cy="465941"/>
            </a:xfrm>
            <a:prstGeom prst="rect">
              <a:avLst/>
            </a:prstGeom>
          </p:spPr>
        </p:pic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657" y="4181656"/>
              <a:ext cx="931882" cy="465941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12" y="4594184"/>
              <a:ext cx="931882" cy="465941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94" y="4604450"/>
              <a:ext cx="931882" cy="465941"/>
            </a:xfrm>
            <a:prstGeom prst="rect">
              <a:avLst/>
            </a:prstGeom>
          </p:spPr>
        </p:pic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576" y="4605335"/>
              <a:ext cx="931882" cy="465941"/>
            </a:xfrm>
            <a:prstGeom prst="rect">
              <a:avLst/>
            </a:prstGeom>
          </p:spPr>
        </p:pic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458" y="4615601"/>
              <a:ext cx="931882" cy="465941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601" y="4604450"/>
              <a:ext cx="931882" cy="465941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83" y="4614716"/>
              <a:ext cx="931882" cy="465941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6365" y="4615601"/>
              <a:ext cx="931882" cy="46594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247" y="4625867"/>
              <a:ext cx="931882" cy="465941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29" y="4625530"/>
              <a:ext cx="931882" cy="46594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011" y="4635796"/>
              <a:ext cx="931882" cy="46594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893" y="4636681"/>
              <a:ext cx="931882" cy="465941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5775" y="4646947"/>
              <a:ext cx="931882" cy="465941"/>
            </a:xfrm>
            <a:prstGeom prst="rect">
              <a:avLst/>
            </a:prstGeom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657" y="4645490"/>
              <a:ext cx="931882" cy="465941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3" y="5048426"/>
              <a:ext cx="931882" cy="465941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55" y="5058692"/>
              <a:ext cx="931882" cy="465941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8037" y="5059577"/>
              <a:ext cx="931882" cy="465941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919" y="5069843"/>
              <a:ext cx="931882" cy="465941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62" y="5058692"/>
              <a:ext cx="931882" cy="465941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944" y="5068958"/>
              <a:ext cx="931882" cy="465941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826" y="5069843"/>
              <a:ext cx="931882" cy="465941"/>
            </a:xfrm>
            <a:prstGeom prst="rect">
              <a:avLst/>
            </a:prstGeom>
          </p:spPr>
        </p:pic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708" y="5080109"/>
              <a:ext cx="931882" cy="465941"/>
            </a:xfrm>
            <a:prstGeom prst="rect">
              <a:avLst/>
            </a:prstGeom>
          </p:spPr>
        </p:pic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2590" y="5079772"/>
              <a:ext cx="931882" cy="465941"/>
            </a:xfrm>
            <a:prstGeom prst="rect">
              <a:avLst/>
            </a:prstGeom>
          </p:spPr>
        </p:pic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4472" y="5090038"/>
              <a:ext cx="931882" cy="465941"/>
            </a:xfrm>
            <a:prstGeom prst="rect">
              <a:avLst/>
            </a:prstGeom>
          </p:spPr>
        </p:pic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6354" y="5090923"/>
              <a:ext cx="931882" cy="465941"/>
            </a:xfrm>
            <a:prstGeom prst="rect">
              <a:avLst/>
            </a:prstGeom>
          </p:spPr>
        </p:pic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8236" y="5101189"/>
              <a:ext cx="931882" cy="465941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0118" y="5099732"/>
              <a:ext cx="931882" cy="465941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12" y="5486281"/>
              <a:ext cx="931882" cy="465941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94" y="5496547"/>
              <a:ext cx="931882" cy="465941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576" y="5497432"/>
              <a:ext cx="931882" cy="465941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458" y="5507698"/>
              <a:ext cx="931882" cy="465941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601" y="5496547"/>
              <a:ext cx="931882" cy="465941"/>
            </a:xfrm>
            <a:prstGeom prst="rect">
              <a:avLst/>
            </a:prstGeom>
          </p:spPr>
        </p:pic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83" y="5506813"/>
              <a:ext cx="931882" cy="465941"/>
            </a:xfrm>
            <a:prstGeom prst="rect">
              <a:avLst/>
            </a:prstGeom>
          </p:spPr>
        </p:pic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6365" y="5507698"/>
              <a:ext cx="931882" cy="465941"/>
            </a:xfrm>
            <a:prstGeom prst="rect">
              <a:avLst/>
            </a:prstGeom>
          </p:spPr>
        </p:pic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247" y="5517964"/>
              <a:ext cx="931882" cy="465941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29" y="5517627"/>
              <a:ext cx="931882" cy="465941"/>
            </a:xfrm>
            <a:prstGeom prst="rect">
              <a:avLst/>
            </a:prstGeom>
          </p:spPr>
        </p:pic>
        <p:pic>
          <p:nvPicPr>
            <p:cNvPr id="173" name="Picture 17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011" y="5527893"/>
              <a:ext cx="931882" cy="465941"/>
            </a:xfrm>
            <a:prstGeom prst="rect">
              <a:avLst/>
            </a:prstGeom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893" y="5528778"/>
              <a:ext cx="931882" cy="465941"/>
            </a:xfrm>
            <a:prstGeom prst="rect">
              <a:avLst/>
            </a:prstGeom>
          </p:spPr>
        </p:pic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5775" y="5539044"/>
              <a:ext cx="931882" cy="465941"/>
            </a:xfrm>
            <a:prstGeom prst="rect">
              <a:avLst/>
            </a:prstGeom>
          </p:spPr>
        </p:pic>
        <p:pic>
          <p:nvPicPr>
            <p:cNvPr id="176" name="Picture 17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657" y="5537587"/>
              <a:ext cx="931882" cy="465941"/>
            </a:xfrm>
            <a:prstGeom prst="rect">
              <a:avLst/>
            </a:prstGeom>
          </p:spPr>
        </p:pic>
      </p:grpSp>
      <p:sp>
        <p:nvSpPr>
          <p:cNvPr id="177" name="TextBox 176"/>
          <p:cNvSpPr txBox="1"/>
          <p:nvPr/>
        </p:nvSpPr>
        <p:spPr>
          <a:xfrm>
            <a:off x="2701520" y="2255417"/>
            <a:ext cx="7349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FF00"/>
                </a:solidFill>
              </a:rPr>
              <a:t>1.5 </a:t>
            </a:r>
            <a:r>
              <a:rPr lang="en-US" sz="7200" b="1" dirty="0" err="1" smtClean="0">
                <a:solidFill>
                  <a:srgbClr val="FFFF00"/>
                </a:solidFill>
              </a:rPr>
              <a:t>hrs</a:t>
            </a:r>
            <a:r>
              <a:rPr lang="en-US" sz="7200" b="1" dirty="0" smtClean="0">
                <a:solidFill>
                  <a:srgbClr val="FFFF00"/>
                </a:solidFill>
              </a:rPr>
              <a:t> worth of 3G detections</a:t>
            </a:r>
            <a:r>
              <a:rPr lang="is-IS" sz="7200" b="1" dirty="0" smtClean="0">
                <a:solidFill>
                  <a:srgbClr val="FFFF00"/>
                </a:solidFill>
              </a:rPr>
              <a:t>…</a:t>
            </a:r>
            <a:endParaRPr lang="en-US" sz="7200" b="1" dirty="0">
              <a:solidFill>
                <a:srgbClr val="FFFF00"/>
              </a:solidFill>
            </a:endParaRPr>
          </a:p>
        </p:txBody>
      </p:sp>
      <p:grpSp>
        <p:nvGrpSpPr>
          <p:cNvPr id="198" name="Group 197"/>
          <p:cNvGrpSpPr/>
          <p:nvPr/>
        </p:nvGrpSpPr>
        <p:grpSpPr>
          <a:xfrm>
            <a:off x="56734" y="6142517"/>
            <a:ext cx="12084914" cy="571420"/>
            <a:chOff x="66116" y="5918285"/>
            <a:chExt cx="12084914" cy="571420"/>
          </a:xfrm>
        </p:grpSpPr>
        <p:grpSp>
          <p:nvGrpSpPr>
            <p:cNvPr id="196" name="Group 195"/>
            <p:cNvGrpSpPr/>
            <p:nvPr/>
          </p:nvGrpSpPr>
          <p:grpSpPr>
            <a:xfrm>
              <a:off x="66116" y="5926602"/>
              <a:ext cx="11324127" cy="563103"/>
              <a:chOff x="66116" y="5926601"/>
              <a:chExt cx="12119654" cy="602661"/>
            </a:xfrm>
          </p:grpSpPr>
          <p:grpSp>
            <p:nvGrpSpPr>
              <p:cNvPr id="192" name="Group 191"/>
              <p:cNvGrpSpPr/>
              <p:nvPr/>
            </p:nvGrpSpPr>
            <p:grpSpPr>
              <a:xfrm>
                <a:off x="66116" y="5939638"/>
                <a:ext cx="9721413" cy="589624"/>
                <a:chOff x="68630" y="5934235"/>
                <a:chExt cx="10841141" cy="657538"/>
              </a:xfrm>
            </p:grpSpPr>
            <p:pic>
              <p:nvPicPr>
                <p:cNvPr id="179" name="Picture 17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68630" y="5972754"/>
                  <a:ext cx="897681" cy="619019"/>
                </a:xfrm>
                <a:prstGeom prst="rect">
                  <a:avLst/>
                </a:prstGeom>
              </p:spPr>
            </p:pic>
            <p:pic>
              <p:nvPicPr>
                <p:cNvPr id="180" name="Picture 17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66311" y="5965617"/>
                  <a:ext cx="897681" cy="619019"/>
                </a:xfrm>
                <a:prstGeom prst="rect">
                  <a:avLst/>
                </a:prstGeom>
              </p:spPr>
            </p:pic>
            <p:pic>
              <p:nvPicPr>
                <p:cNvPr id="181" name="Picture 18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871358" y="5965617"/>
                  <a:ext cx="897681" cy="619019"/>
                </a:xfrm>
                <a:prstGeom prst="rect">
                  <a:avLst/>
                </a:prstGeom>
              </p:spPr>
            </p:pic>
            <p:pic>
              <p:nvPicPr>
                <p:cNvPr id="182" name="Picture 18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2776405" y="5957041"/>
                  <a:ext cx="897681" cy="619019"/>
                </a:xfrm>
                <a:prstGeom prst="rect">
                  <a:avLst/>
                </a:prstGeom>
              </p:spPr>
            </p:pic>
            <p:pic>
              <p:nvPicPr>
                <p:cNvPr id="183" name="Picture 18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3674086" y="5949904"/>
                  <a:ext cx="897681" cy="619019"/>
                </a:xfrm>
                <a:prstGeom prst="rect">
                  <a:avLst/>
                </a:prstGeom>
              </p:spPr>
            </p:pic>
            <p:pic>
              <p:nvPicPr>
                <p:cNvPr id="184" name="Picture 18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4579133" y="5949904"/>
                  <a:ext cx="897681" cy="619019"/>
                </a:xfrm>
                <a:prstGeom prst="rect">
                  <a:avLst/>
                </a:prstGeom>
              </p:spPr>
            </p:pic>
            <p:pic>
              <p:nvPicPr>
                <p:cNvPr id="185" name="Picture 18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5478864" y="5957085"/>
                  <a:ext cx="920404" cy="634688"/>
                </a:xfrm>
                <a:prstGeom prst="rect">
                  <a:avLst/>
                </a:prstGeom>
              </p:spPr>
            </p:pic>
            <p:pic>
              <p:nvPicPr>
                <p:cNvPr id="186" name="Picture 18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6376545" y="5949948"/>
                  <a:ext cx="920404" cy="634688"/>
                </a:xfrm>
                <a:prstGeom prst="rect">
                  <a:avLst/>
                </a:prstGeom>
              </p:spPr>
            </p:pic>
            <p:pic>
              <p:nvPicPr>
                <p:cNvPr id="187" name="Picture 18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7281592" y="5949948"/>
                  <a:ext cx="920404" cy="634688"/>
                </a:xfrm>
                <a:prstGeom prst="rect">
                  <a:avLst/>
                </a:prstGeom>
              </p:spPr>
            </p:pic>
            <p:pic>
              <p:nvPicPr>
                <p:cNvPr id="188" name="Picture 18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8186639" y="5941372"/>
                  <a:ext cx="920404" cy="634688"/>
                </a:xfrm>
                <a:prstGeom prst="rect">
                  <a:avLst/>
                </a:prstGeom>
              </p:spPr>
            </p:pic>
            <p:pic>
              <p:nvPicPr>
                <p:cNvPr id="189" name="Picture 18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084320" y="5934235"/>
                  <a:ext cx="920404" cy="634688"/>
                </a:xfrm>
                <a:prstGeom prst="rect">
                  <a:avLst/>
                </a:prstGeom>
              </p:spPr>
            </p:pic>
            <p:pic>
              <p:nvPicPr>
                <p:cNvPr id="190" name="Picture 18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989367" y="5934235"/>
                  <a:ext cx="920404" cy="634688"/>
                </a:xfrm>
                <a:prstGeom prst="rect">
                  <a:avLst/>
                </a:prstGeom>
              </p:spPr>
            </p:pic>
          </p:grpSp>
          <p:pic>
            <p:nvPicPr>
              <p:cNvPr id="193" name="Picture 19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9782792" y="5943270"/>
                <a:ext cx="825340" cy="569134"/>
              </a:xfrm>
              <a:prstGeom prst="rect">
                <a:avLst/>
              </a:prstGeom>
            </p:spPr>
          </p:pic>
          <p:pic>
            <p:nvPicPr>
              <p:cNvPr id="194" name="Picture 19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0603395" y="5928058"/>
                <a:ext cx="825340" cy="569134"/>
              </a:xfrm>
              <a:prstGeom prst="rect">
                <a:avLst/>
              </a:prstGeom>
            </p:spPr>
          </p:pic>
          <p:pic>
            <p:nvPicPr>
              <p:cNvPr id="195" name="Picture 19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60430" y="5926601"/>
                <a:ext cx="825340" cy="569134"/>
              </a:xfrm>
              <a:prstGeom prst="rect">
                <a:avLst/>
              </a:prstGeom>
            </p:spPr>
          </p:pic>
        </p:grpSp>
        <p:pic>
          <p:nvPicPr>
            <p:cNvPr id="197" name="Picture 19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2" t="1159" r="31808" b="25930"/>
            <a:stretch/>
          </p:blipFill>
          <p:spPr>
            <a:xfrm>
              <a:off x="11379865" y="5918285"/>
              <a:ext cx="771165" cy="531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464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0" name="Group 5999"/>
          <p:cNvGrpSpPr/>
          <p:nvPr/>
        </p:nvGrpSpPr>
        <p:grpSpPr>
          <a:xfrm>
            <a:off x="216571" y="36431"/>
            <a:ext cx="11819715" cy="6225221"/>
            <a:chOff x="216572" y="36431"/>
            <a:chExt cx="11700742" cy="6600162"/>
          </a:xfrm>
        </p:grpSpPr>
        <p:grpSp>
          <p:nvGrpSpPr>
            <p:cNvPr id="896" name="Group 895"/>
            <p:cNvGrpSpPr/>
            <p:nvPr/>
          </p:nvGrpSpPr>
          <p:grpSpPr>
            <a:xfrm>
              <a:off x="216572" y="41995"/>
              <a:ext cx="2354564" cy="1088265"/>
              <a:chOff x="9507" y="0"/>
              <a:chExt cx="12182493" cy="6004985"/>
            </a:xfrm>
          </p:grpSpPr>
          <p:pic>
            <p:nvPicPr>
              <p:cNvPr id="897" name="Picture 8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898" name="Picture 8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899" name="Picture 8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00" name="Picture 8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01" name="Picture 9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02" name="Picture 9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03" name="Picture 9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04" name="Picture 9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05" name="Picture 9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06" name="Picture 9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07" name="Picture 9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08" name="Picture 9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09" name="Picture 9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10" name="Picture 9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11" name="Picture 9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12" name="Picture 9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13" name="Picture 9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14" name="Picture 9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15" name="Picture 9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16" name="Picture 9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17" name="Picture 9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18" name="Picture 9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19" name="Picture 9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20" name="Picture 9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21" name="Picture 9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22" name="Picture 9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23" name="Picture 9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24" name="Picture 9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25" name="Picture 9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26" name="Picture 9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27" name="Picture 9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28" name="Picture 9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29" name="Picture 9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30" name="Picture 9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31" name="Picture 9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32" name="Picture 9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33" name="Picture 9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34" name="Picture 9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35" name="Picture 9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36" name="Picture 9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37" name="Picture 9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38" name="Picture 9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39" name="Picture 9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40" name="Picture 9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41" name="Picture 9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42" name="Picture 9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43" name="Picture 9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44" name="Picture 9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45" name="Picture 9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46" name="Picture 9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47" name="Picture 9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48" name="Picture 9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49" name="Picture 9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50" name="Picture 9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51" name="Picture 9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52" name="Picture 9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53" name="Picture 9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54" name="Picture 9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55" name="Picture 9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56" name="Picture 9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57" name="Picture 9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58" name="Picture 9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59" name="Picture 9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60" name="Picture 9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61" name="Picture 9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62" name="Picture 9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63" name="Picture 9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64" name="Picture 9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65" name="Picture 9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66" name="Picture 9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67" name="Picture 9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68" name="Picture 9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69" name="Picture 9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70" name="Picture 9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71" name="Picture 9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72" name="Picture 9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73" name="Picture 9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74" name="Picture 9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75" name="Picture 9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76" name="Picture 9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77" name="Picture 9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78" name="Picture 9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79" name="Picture 9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80" name="Picture 9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81" name="Picture 9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82" name="Picture 9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83" name="Picture 9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84" name="Picture 9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85" name="Picture 9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86" name="Picture 9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87" name="Picture 9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88" name="Picture 9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89" name="Picture 9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90" name="Picture 9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91" name="Picture 9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92" name="Picture 9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93" name="Picture 9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94" name="Picture 9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95" name="Picture 9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96" name="Picture 9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97" name="Picture 9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98" name="Picture 9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999" name="Picture 9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00" name="Picture 9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01" name="Picture 10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02" name="Picture 10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03" name="Picture 10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04" name="Picture 10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05" name="Picture 10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06" name="Picture 10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07" name="Picture 10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08" name="Picture 10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09" name="Picture 10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10" name="Picture 10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11" name="Picture 10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12" name="Picture 10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13" name="Picture 10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14" name="Picture 10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15" name="Picture 10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16" name="Picture 10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17" name="Picture 10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18" name="Picture 10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19" name="Picture 10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20" name="Picture 10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21" name="Picture 10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22" name="Picture 10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23" name="Picture 10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24" name="Picture 10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25" name="Picture 10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26" name="Picture 10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27" name="Picture 10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28" name="Picture 10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29" name="Picture 10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30" name="Picture 10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31" name="Picture 10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32" name="Picture 10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33" name="Picture 10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34" name="Picture 10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35" name="Picture 10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36" name="Picture 10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37" name="Picture 10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38" name="Picture 10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39" name="Picture 10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40" name="Picture 10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41" name="Picture 10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42" name="Picture 10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43" name="Picture 10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44" name="Picture 10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45" name="Picture 10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46" name="Picture 10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47" name="Picture 10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48" name="Picture 10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49" name="Picture 10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50" name="Picture 10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51" name="Picture 10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52" name="Picture 10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53" name="Picture 10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54" name="Picture 10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55" name="Picture 10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56" name="Picture 10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57" name="Picture 10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58" name="Picture 10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59" name="Picture 10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60" name="Picture 10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61" name="Picture 10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62" name="Picture 10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63" name="Picture 10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64" name="Picture 10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65" name="Picture 10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1066" name="Group 1065"/>
            <p:cNvGrpSpPr/>
            <p:nvPr/>
          </p:nvGrpSpPr>
          <p:grpSpPr>
            <a:xfrm>
              <a:off x="2561502" y="40135"/>
              <a:ext cx="2354564" cy="1088265"/>
              <a:chOff x="9507" y="0"/>
              <a:chExt cx="12182493" cy="6004985"/>
            </a:xfrm>
          </p:grpSpPr>
          <p:pic>
            <p:nvPicPr>
              <p:cNvPr id="1067" name="Picture 10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68" name="Picture 10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69" name="Picture 10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70" name="Picture 10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71" name="Picture 10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72" name="Picture 10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73" name="Picture 10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74" name="Picture 10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75" name="Picture 10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76" name="Picture 10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77" name="Picture 10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78" name="Picture 10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79" name="Picture 10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80" name="Picture 10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81" name="Picture 10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82" name="Picture 10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83" name="Picture 10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84" name="Picture 10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85" name="Picture 10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86" name="Picture 10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87" name="Picture 10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88" name="Picture 10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89" name="Picture 10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90" name="Picture 10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91" name="Picture 10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92" name="Picture 10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93" name="Picture 10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94" name="Picture 10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95" name="Picture 10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96" name="Picture 10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97" name="Picture 10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98" name="Picture 10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099" name="Picture 10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00" name="Picture 10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01" name="Picture 11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02" name="Picture 11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03" name="Picture 11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04" name="Picture 11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05" name="Picture 11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06" name="Picture 11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07" name="Picture 11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08" name="Picture 11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09" name="Picture 11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10" name="Picture 11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11" name="Picture 11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12" name="Picture 11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13" name="Picture 11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14" name="Picture 11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15" name="Picture 11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16" name="Picture 11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17" name="Picture 11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18" name="Picture 1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19" name="Picture 11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20" name="Picture 11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21" name="Picture 11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22" name="Picture 11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23" name="Picture 11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24" name="Picture 11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25" name="Picture 11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26" name="Picture 11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27" name="Picture 11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28" name="Picture 11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29" name="Picture 11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30" name="Picture 11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31" name="Picture 11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32" name="Picture 11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33" name="Picture 11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34" name="Picture 11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35" name="Picture 11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36" name="Picture 11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37" name="Picture 11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38" name="Picture 11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39" name="Picture 11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40" name="Picture 11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41" name="Picture 11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42" name="Picture 11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43" name="Picture 11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44" name="Picture 11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45" name="Picture 11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46" name="Picture 11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47" name="Picture 11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48" name="Picture 11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49" name="Picture 11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50" name="Picture 11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51" name="Picture 11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52" name="Picture 11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53" name="Picture 11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54" name="Picture 11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55" name="Picture 11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56" name="Picture 11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57" name="Picture 11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58" name="Picture 11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59" name="Picture 11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60" name="Picture 11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61" name="Picture 11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62" name="Picture 11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63" name="Picture 11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64" name="Picture 11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65" name="Picture 11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66" name="Picture 11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67" name="Picture 11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68" name="Picture 11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69" name="Picture 11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70" name="Picture 11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71" name="Picture 11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72" name="Picture 11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73" name="Picture 11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74" name="Picture 11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75" name="Picture 11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76" name="Picture 11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77" name="Picture 11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78" name="Picture 11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79" name="Picture 11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80" name="Picture 11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81" name="Picture 11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82" name="Picture 11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83" name="Picture 11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84" name="Picture 11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85" name="Picture 11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86" name="Picture 11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87" name="Picture 11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88" name="Picture 11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89" name="Picture 11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90" name="Picture 11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91" name="Picture 11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92" name="Picture 11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93" name="Picture 11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94" name="Picture 11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95" name="Picture 11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96" name="Picture 11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97" name="Picture 11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98" name="Picture 11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199" name="Picture 11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00" name="Picture 11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01" name="Picture 12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02" name="Picture 12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03" name="Picture 12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04" name="Picture 12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05" name="Picture 12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06" name="Picture 12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07" name="Picture 12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08" name="Picture 12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09" name="Picture 12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10" name="Picture 12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11" name="Picture 12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12" name="Picture 12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13" name="Picture 12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14" name="Picture 12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15" name="Picture 12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16" name="Picture 12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17" name="Picture 12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18" name="Picture 12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19" name="Picture 12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20" name="Picture 12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21" name="Picture 12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22" name="Picture 12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23" name="Picture 12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24" name="Picture 12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25" name="Picture 12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26" name="Picture 12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27" name="Picture 12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28" name="Picture 12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29" name="Picture 12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30" name="Picture 12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31" name="Picture 12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32" name="Picture 12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33" name="Picture 12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34" name="Picture 12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35" name="Picture 12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1236" name="Group 1235"/>
            <p:cNvGrpSpPr/>
            <p:nvPr/>
          </p:nvGrpSpPr>
          <p:grpSpPr>
            <a:xfrm>
              <a:off x="4895124" y="36431"/>
              <a:ext cx="2354564" cy="1088265"/>
              <a:chOff x="9507" y="0"/>
              <a:chExt cx="12182493" cy="6004985"/>
            </a:xfrm>
          </p:grpSpPr>
          <p:pic>
            <p:nvPicPr>
              <p:cNvPr id="1237" name="Picture 12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38" name="Picture 12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39" name="Picture 12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40" name="Picture 12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41" name="Picture 12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42" name="Picture 12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43" name="Picture 12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44" name="Picture 12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45" name="Picture 12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46" name="Picture 12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47" name="Picture 12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48" name="Picture 12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49" name="Picture 12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50" name="Picture 12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51" name="Picture 12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52" name="Picture 12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53" name="Picture 12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54" name="Picture 12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55" name="Picture 12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56" name="Picture 12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57" name="Picture 12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58" name="Picture 12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59" name="Picture 12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60" name="Picture 12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61" name="Picture 12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62" name="Picture 12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63" name="Picture 12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64" name="Picture 12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65" name="Picture 12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66" name="Picture 12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67" name="Picture 12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68" name="Picture 12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69" name="Picture 12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70" name="Picture 12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71" name="Picture 12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72" name="Picture 12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73" name="Picture 12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74" name="Picture 12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75" name="Picture 12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76" name="Picture 12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77" name="Picture 12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78" name="Picture 12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79" name="Picture 12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80" name="Picture 12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81" name="Picture 12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82" name="Picture 12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83" name="Picture 12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84" name="Picture 12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85" name="Picture 12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86" name="Picture 12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87" name="Picture 12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88" name="Picture 12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89" name="Picture 12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90" name="Picture 12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91" name="Picture 12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92" name="Picture 12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93" name="Picture 12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94" name="Picture 12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95" name="Picture 12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96" name="Picture 12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97" name="Picture 12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98" name="Picture 12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299" name="Picture 12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00" name="Picture 12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01" name="Picture 13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02" name="Picture 13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03" name="Picture 13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04" name="Picture 13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05" name="Picture 13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06" name="Picture 13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07" name="Picture 13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08" name="Picture 13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09" name="Picture 13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10" name="Picture 13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11" name="Picture 13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12" name="Picture 13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13" name="Picture 13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14" name="Picture 13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15" name="Picture 13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16" name="Picture 13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17" name="Picture 13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18" name="Picture 13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19" name="Picture 13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20" name="Picture 13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21" name="Picture 13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22" name="Picture 13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23" name="Picture 13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24" name="Picture 13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25" name="Picture 13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26" name="Picture 13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27" name="Picture 13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28" name="Picture 13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29" name="Picture 13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30" name="Picture 13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31" name="Picture 13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32" name="Picture 13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33" name="Picture 13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34" name="Picture 13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35" name="Picture 13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36" name="Picture 13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37" name="Picture 13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38" name="Picture 13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39" name="Picture 13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40" name="Picture 13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41" name="Picture 13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42" name="Picture 13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43" name="Picture 13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44" name="Picture 13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45" name="Picture 13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46" name="Picture 13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47" name="Picture 13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48" name="Picture 13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49" name="Picture 13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50" name="Picture 13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51" name="Picture 13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52" name="Picture 13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53" name="Picture 13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54" name="Picture 13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55" name="Picture 13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56" name="Picture 13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57" name="Picture 13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58" name="Picture 13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59" name="Picture 13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60" name="Picture 13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61" name="Picture 13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62" name="Picture 13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63" name="Picture 13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64" name="Picture 13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65" name="Picture 13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66" name="Picture 13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67" name="Picture 13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68" name="Picture 13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69" name="Picture 13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70" name="Picture 13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71" name="Picture 13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72" name="Picture 13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73" name="Picture 13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74" name="Picture 13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75" name="Picture 13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76" name="Picture 13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77" name="Picture 13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78" name="Picture 13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79" name="Picture 13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80" name="Picture 13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81" name="Picture 13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82" name="Picture 13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83" name="Picture 13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84" name="Picture 13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85" name="Picture 13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86" name="Picture 13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87" name="Picture 13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88" name="Picture 13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89" name="Picture 13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90" name="Picture 13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91" name="Picture 13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92" name="Picture 13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93" name="Picture 13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94" name="Picture 13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95" name="Picture 13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96" name="Picture 13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97" name="Picture 13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98" name="Picture 13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399" name="Picture 13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00" name="Picture 13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01" name="Picture 14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02" name="Picture 14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03" name="Picture 14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04" name="Picture 14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05" name="Picture 14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1406" name="Group 1405"/>
            <p:cNvGrpSpPr/>
            <p:nvPr/>
          </p:nvGrpSpPr>
          <p:grpSpPr>
            <a:xfrm>
              <a:off x="7211248" y="41392"/>
              <a:ext cx="2354564" cy="1088265"/>
              <a:chOff x="9507" y="0"/>
              <a:chExt cx="12182493" cy="6004985"/>
            </a:xfrm>
          </p:grpSpPr>
          <p:pic>
            <p:nvPicPr>
              <p:cNvPr id="1407" name="Picture 14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08" name="Picture 14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09" name="Picture 14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10" name="Picture 14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11" name="Picture 14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12" name="Picture 14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13" name="Picture 14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14" name="Picture 14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15" name="Picture 14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16" name="Picture 14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17" name="Picture 14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18" name="Picture 14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19" name="Picture 14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20" name="Picture 14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21" name="Picture 14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22" name="Picture 14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23" name="Picture 14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24" name="Picture 14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25" name="Picture 14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26" name="Picture 14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27" name="Picture 14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28" name="Picture 14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29" name="Picture 14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30" name="Picture 14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31" name="Picture 14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32" name="Picture 14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33" name="Picture 14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34" name="Picture 14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35" name="Picture 14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36" name="Picture 14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37" name="Picture 14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38" name="Picture 14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39" name="Picture 14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4" y="9394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40" name="Picture 14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41" name="Picture 14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42" name="Picture 14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43" name="Picture 14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44" name="Picture 14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45" name="Picture 14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46" name="Picture 14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47" name="Picture 14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48" name="Picture 14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49" name="Picture 14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50" name="Picture 14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51" name="Picture 14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52" name="Picture 14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53" name="Picture 14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54" name="Picture 14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55" name="Picture 14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56" name="Picture 14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57" name="Picture 14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58" name="Picture 14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59" name="Picture 14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60" name="Picture 14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61" name="Picture 14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62" name="Picture 14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63" name="Picture 14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64" name="Picture 14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65" name="Picture 14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66" name="Picture 14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67" name="Picture 14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68" name="Picture 14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69" name="Picture 14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70" name="Picture 14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71" name="Picture 14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72" name="Picture 14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73" name="Picture 14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74" name="Picture 14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75" name="Picture 14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76" name="Picture 14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77" name="Picture 14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78" name="Picture 14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79" name="Picture 14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80" name="Picture 14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81" name="Picture 14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82" name="Picture 14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83" name="Picture 14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84" name="Picture 14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85" name="Picture 14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86" name="Picture 14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87" name="Picture 14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88" name="Picture 14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89" name="Picture 14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90" name="Picture 14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91" name="Picture 14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92" name="Picture 14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93" name="Picture 14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94" name="Picture 14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95" name="Picture 14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96" name="Picture 14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97" name="Picture 14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98" name="Picture 14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499" name="Picture 14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00" name="Picture 14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01" name="Picture 15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02" name="Picture 15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03" name="Picture 15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04" name="Picture 15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05" name="Picture 15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06" name="Picture 15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07" name="Picture 15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08" name="Picture 15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09" name="Picture 15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10" name="Picture 15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11" name="Picture 15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12" name="Picture 15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13" name="Picture 15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14" name="Picture 15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15" name="Picture 15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16" name="Picture 15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17" name="Picture 15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18" name="Picture 15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19" name="Picture 15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20" name="Picture 15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21" name="Picture 15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22" name="Picture 15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23" name="Picture 15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24" name="Picture 15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25" name="Picture 15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26" name="Picture 15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27" name="Picture 15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28" name="Picture 15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29" name="Picture 15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30" name="Picture 15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31" name="Picture 15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32" name="Picture 15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33" name="Picture 15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34" name="Picture 15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35" name="Picture 15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36" name="Picture 15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37" name="Picture 15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38" name="Picture 15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39" name="Picture 15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40" name="Picture 15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41" name="Picture 15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42" name="Picture 15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43" name="Picture 15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44" name="Picture 15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45" name="Picture 15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46" name="Picture 15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47" name="Picture 15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48" name="Picture 15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49" name="Picture 15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50" name="Picture 15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51" name="Picture 15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52" name="Picture 15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53" name="Picture 15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54" name="Picture 15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55" name="Picture 15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56" name="Picture 15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57" name="Picture 15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58" name="Picture 15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59" name="Picture 15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60" name="Picture 15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61" name="Picture 15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62" name="Picture 15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63" name="Picture 15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64" name="Picture 15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65" name="Picture 15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66" name="Picture 15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67" name="Picture 15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68" name="Picture 15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69" name="Picture 15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70" name="Picture 15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71" name="Picture 15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72" name="Picture 15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73" name="Picture 15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74" name="Picture 15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75" name="Picture 15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1576" name="Group 1575"/>
            <p:cNvGrpSpPr/>
            <p:nvPr/>
          </p:nvGrpSpPr>
          <p:grpSpPr>
            <a:xfrm>
              <a:off x="9550722" y="51195"/>
              <a:ext cx="2354564" cy="1088265"/>
              <a:chOff x="9507" y="0"/>
              <a:chExt cx="12182493" cy="6004985"/>
            </a:xfrm>
          </p:grpSpPr>
          <p:pic>
            <p:nvPicPr>
              <p:cNvPr id="1577" name="Picture 15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78" name="Picture 15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79" name="Picture 15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80" name="Picture 15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81" name="Picture 15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82" name="Picture 15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83" name="Picture 15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84" name="Picture 15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85" name="Picture 15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86" name="Picture 15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87" name="Picture 15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88" name="Picture 15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89" name="Picture 15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90" name="Picture 15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91" name="Picture 15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92" name="Picture 15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93" name="Picture 15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94" name="Picture 15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95" name="Picture 15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96" name="Picture 15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97" name="Picture 15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98" name="Picture 15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599" name="Picture 15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00" name="Picture 15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01" name="Picture 16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02" name="Picture 16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03" name="Picture 16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04" name="Picture 16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05" name="Picture 16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06" name="Picture 16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07" name="Picture 16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08" name="Picture 16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09" name="Picture 16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4" y="9394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10" name="Picture 16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11" name="Picture 16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12" name="Picture 16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13" name="Picture 16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14" name="Picture 16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15" name="Picture 16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16" name="Picture 16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17" name="Picture 16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18" name="Picture 16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19" name="Picture 16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20" name="Picture 16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21" name="Picture 16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22" name="Picture 16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23" name="Picture 16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24" name="Picture 16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25" name="Picture 16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26" name="Picture 16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27" name="Picture 16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28" name="Picture 16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29" name="Picture 16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30" name="Picture 16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31" name="Picture 16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32" name="Picture 16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33" name="Picture 16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34" name="Picture 16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35" name="Picture 16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36" name="Picture 16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37" name="Picture 16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38" name="Picture 16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39" name="Picture 16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40" name="Picture 16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41" name="Picture 16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42" name="Picture 16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43" name="Picture 16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44" name="Picture 16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45" name="Picture 16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46" name="Picture 16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47" name="Picture 16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48" name="Picture 16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49" name="Picture 16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50" name="Picture 16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51" name="Picture 16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52" name="Picture 16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53" name="Picture 16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54" name="Picture 16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55" name="Picture 16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56" name="Picture 16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57" name="Picture 16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58" name="Picture 16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59" name="Picture 16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60" name="Picture 16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61" name="Picture 16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62" name="Picture 16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63" name="Picture 16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64" name="Picture 16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65" name="Picture 16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66" name="Picture 16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67" name="Picture 16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68" name="Picture 16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69" name="Picture 16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70" name="Picture 16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71" name="Picture 16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72" name="Picture 16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73" name="Picture 16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74" name="Picture 16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75" name="Picture 16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76" name="Picture 16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77" name="Picture 16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78" name="Picture 16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79" name="Picture 16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80" name="Picture 16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81" name="Picture 16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82" name="Picture 16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83" name="Picture 16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84" name="Picture 16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85" name="Picture 16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86" name="Picture 16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87" name="Picture 16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88" name="Picture 16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89" name="Picture 16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90" name="Picture 16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91" name="Picture 16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92" name="Picture 16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93" name="Picture 16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94" name="Picture 16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95" name="Picture 16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96" name="Picture 16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97" name="Picture 16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98" name="Picture 16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699" name="Picture 16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00" name="Picture 16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01" name="Picture 17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02" name="Picture 17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03" name="Picture 17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04" name="Picture 17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05" name="Picture 17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06" name="Picture 17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07" name="Picture 17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08" name="Picture 17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09" name="Picture 17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10" name="Picture 17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11" name="Picture 17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12" name="Picture 17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13" name="Picture 17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14" name="Picture 17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15" name="Picture 17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16" name="Picture 17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17" name="Picture 17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18" name="Picture 17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19" name="Picture 17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20" name="Picture 17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21" name="Picture 17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22" name="Picture 17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23" name="Picture 17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24" name="Picture 17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25" name="Picture 17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26" name="Picture 17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27" name="Picture 17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28" name="Picture 17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29" name="Picture 17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30" name="Picture 17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31" name="Picture 17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32" name="Picture 17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33" name="Picture 17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34" name="Picture 17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35" name="Picture 17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36" name="Picture 17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37" name="Picture 17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38" name="Picture 17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39" name="Picture 17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40" name="Picture 17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41" name="Picture 17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42" name="Picture 17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43" name="Picture 17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44" name="Picture 17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45" name="Picture 17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1746" name="Group 1745"/>
            <p:cNvGrpSpPr/>
            <p:nvPr/>
          </p:nvGrpSpPr>
          <p:grpSpPr>
            <a:xfrm>
              <a:off x="228600" y="1134552"/>
              <a:ext cx="2354564" cy="1088265"/>
              <a:chOff x="9507" y="0"/>
              <a:chExt cx="12182493" cy="6004985"/>
            </a:xfrm>
          </p:grpSpPr>
          <p:pic>
            <p:nvPicPr>
              <p:cNvPr id="1747" name="Picture 17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48" name="Picture 17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49" name="Picture 17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50" name="Picture 17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51" name="Picture 17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52" name="Picture 17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53" name="Picture 17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54" name="Picture 17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55" name="Picture 17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56" name="Picture 17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57" name="Picture 17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58" name="Picture 17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59" name="Picture 17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60" name="Picture 17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61" name="Picture 17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62" name="Picture 17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63" name="Picture 17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64" name="Picture 17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65" name="Picture 17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66" name="Picture 17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67" name="Picture 17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68" name="Picture 17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69" name="Picture 17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70" name="Picture 17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71" name="Picture 17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72" name="Picture 17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73" name="Picture 17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74" name="Picture 17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75" name="Picture 17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76" name="Picture 17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77" name="Picture 17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78" name="Picture 17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79" name="Picture 17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80" name="Picture 17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81" name="Picture 17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82" name="Picture 17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83" name="Picture 17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84" name="Picture 17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85" name="Picture 17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86" name="Picture 17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87" name="Picture 17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88" name="Picture 17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89" name="Picture 17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90" name="Picture 17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91" name="Picture 17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92" name="Picture 17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93" name="Picture 17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94" name="Picture 17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95" name="Picture 17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96" name="Picture 17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97" name="Picture 17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98" name="Picture 17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799" name="Picture 17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00" name="Picture 17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01" name="Picture 18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02" name="Picture 18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03" name="Picture 18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04" name="Picture 18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05" name="Picture 18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06" name="Picture 18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07" name="Picture 18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08" name="Picture 18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09" name="Picture 18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10" name="Picture 18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11" name="Picture 18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12" name="Picture 18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13" name="Picture 18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14" name="Picture 18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15" name="Picture 18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16" name="Picture 18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17" name="Picture 18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18" name="Picture 18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19" name="Picture 18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20" name="Picture 18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21" name="Picture 18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22" name="Picture 18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23" name="Picture 18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24" name="Picture 18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25" name="Picture 18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26" name="Picture 18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27" name="Picture 18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28" name="Picture 18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29" name="Picture 18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30" name="Picture 18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31" name="Picture 18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32" name="Picture 18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33" name="Picture 18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34" name="Picture 18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35" name="Picture 18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36" name="Picture 18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37" name="Picture 18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38" name="Picture 18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39" name="Picture 18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40" name="Picture 18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41" name="Picture 18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42" name="Picture 18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43" name="Picture 18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44" name="Picture 18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45" name="Picture 18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46" name="Picture 18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47" name="Picture 18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48" name="Picture 18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49" name="Picture 18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50" name="Picture 18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51" name="Picture 18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52" name="Picture 18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53" name="Picture 18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54" name="Picture 18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55" name="Picture 18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56" name="Picture 18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57" name="Picture 18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58" name="Picture 18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59" name="Picture 18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60" name="Picture 18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61" name="Picture 18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62" name="Picture 18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63" name="Picture 18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64" name="Picture 18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65" name="Picture 18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66" name="Picture 18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67" name="Picture 18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68" name="Picture 18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69" name="Picture 18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70" name="Picture 18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71" name="Picture 18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72" name="Picture 18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73" name="Picture 18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74" name="Picture 18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75" name="Picture 18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76" name="Picture 18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77" name="Picture 18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78" name="Picture 18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79" name="Picture 18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80" name="Picture 18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81" name="Picture 18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82" name="Picture 18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83" name="Picture 18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84" name="Picture 18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85" name="Picture 18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86" name="Picture 18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87" name="Picture 18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88" name="Picture 18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89" name="Picture 18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90" name="Picture 18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91" name="Picture 18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92" name="Picture 18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93" name="Picture 18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94" name="Picture 18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95" name="Picture 18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96" name="Picture 18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97" name="Picture 18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98" name="Picture 18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899" name="Picture 18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00" name="Picture 18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01" name="Picture 19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02" name="Picture 19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03" name="Picture 19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04" name="Picture 19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05" name="Picture 19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06" name="Picture 19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07" name="Picture 19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08" name="Picture 19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09" name="Picture 19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10" name="Picture 19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11" name="Picture 19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12" name="Picture 19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13" name="Picture 19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14" name="Picture 19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15" name="Picture 19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1916" name="Group 1915"/>
            <p:cNvGrpSpPr/>
            <p:nvPr/>
          </p:nvGrpSpPr>
          <p:grpSpPr>
            <a:xfrm>
              <a:off x="2573530" y="1132692"/>
              <a:ext cx="2354564" cy="1088265"/>
              <a:chOff x="9507" y="0"/>
              <a:chExt cx="12182493" cy="6004985"/>
            </a:xfrm>
          </p:grpSpPr>
          <p:pic>
            <p:nvPicPr>
              <p:cNvPr id="1917" name="Picture 19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18" name="Picture 19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19" name="Picture 19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20" name="Picture 19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21" name="Picture 19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22" name="Picture 19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23" name="Picture 19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24" name="Picture 19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25" name="Picture 19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26" name="Picture 19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27" name="Picture 19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28" name="Picture 19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29" name="Picture 19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30" name="Picture 19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31" name="Picture 19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32" name="Picture 19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33" name="Picture 19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34" name="Picture 19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35" name="Picture 19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36" name="Picture 19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37" name="Picture 19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38" name="Picture 19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39" name="Picture 19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40" name="Picture 19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41" name="Picture 19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42" name="Picture 19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43" name="Picture 19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44" name="Picture 19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45" name="Picture 19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46" name="Picture 19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47" name="Picture 19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48" name="Picture 19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49" name="Picture 19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50" name="Picture 19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51" name="Picture 19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52" name="Picture 19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53" name="Picture 19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54" name="Picture 19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55" name="Picture 19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56" name="Picture 19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57" name="Picture 19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58" name="Picture 19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59" name="Picture 19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60" name="Picture 19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61" name="Picture 19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62" name="Picture 19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63" name="Picture 19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64" name="Picture 19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65" name="Picture 19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66" name="Picture 19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67" name="Picture 19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68" name="Picture 19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69" name="Picture 19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70" name="Picture 19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71" name="Picture 19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72" name="Picture 19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73" name="Picture 19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74" name="Picture 19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75" name="Picture 19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76" name="Picture 19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77" name="Picture 19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78" name="Picture 19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79" name="Picture 19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80" name="Picture 19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81" name="Picture 19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82" name="Picture 19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83" name="Picture 19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84" name="Picture 19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85" name="Picture 19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86" name="Picture 19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87" name="Picture 19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88" name="Picture 19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89" name="Picture 19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90" name="Picture 19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91" name="Picture 19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92" name="Picture 19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93" name="Picture 19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94" name="Picture 19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95" name="Picture 19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96" name="Picture 19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97" name="Picture 19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98" name="Picture 19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1999" name="Picture 19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00" name="Picture 19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01" name="Picture 20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02" name="Picture 20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03" name="Picture 20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04" name="Picture 20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05" name="Picture 20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06" name="Picture 20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07" name="Picture 20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08" name="Picture 20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09" name="Picture 20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10" name="Picture 20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11" name="Picture 20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12" name="Picture 20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13" name="Picture 20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14" name="Picture 20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15" name="Picture 20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16" name="Picture 20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17" name="Picture 20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18" name="Picture 20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19" name="Picture 20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20" name="Picture 20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21" name="Picture 20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22" name="Picture 20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23" name="Picture 20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24" name="Picture 20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25" name="Picture 20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26" name="Picture 20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27" name="Picture 20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28" name="Picture 20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29" name="Picture 20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30" name="Picture 20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31" name="Picture 20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32" name="Picture 20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33" name="Picture 20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34" name="Picture 20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35" name="Picture 20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36" name="Picture 20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37" name="Picture 20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38" name="Picture 20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39" name="Picture 20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40" name="Picture 20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41" name="Picture 20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42" name="Picture 20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43" name="Picture 20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44" name="Picture 20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45" name="Picture 20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46" name="Picture 20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47" name="Picture 20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48" name="Picture 20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49" name="Picture 20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50" name="Picture 20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51" name="Picture 20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52" name="Picture 20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53" name="Picture 20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54" name="Picture 20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55" name="Picture 20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56" name="Picture 20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57" name="Picture 20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58" name="Picture 20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59" name="Picture 20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60" name="Picture 20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61" name="Picture 20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62" name="Picture 20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63" name="Picture 20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64" name="Picture 20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65" name="Picture 20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66" name="Picture 20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67" name="Picture 20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68" name="Picture 20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69" name="Picture 20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70" name="Picture 20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71" name="Picture 20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72" name="Picture 20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73" name="Picture 20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74" name="Picture 20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75" name="Picture 20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76" name="Picture 20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77" name="Picture 20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78" name="Picture 20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79" name="Picture 20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80" name="Picture 20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81" name="Picture 20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82" name="Picture 20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83" name="Picture 20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84" name="Picture 20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85" name="Picture 20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2086" name="Group 2085"/>
            <p:cNvGrpSpPr/>
            <p:nvPr/>
          </p:nvGrpSpPr>
          <p:grpSpPr>
            <a:xfrm>
              <a:off x="4907152" y="1128988"/>
              <a:ext cx="2354564" cy="1088265"/>
              <a:chOff x="9507" y="0"/>
              <a:chExt cx="12182493" cy="6004985"/>
            </a:xfrm>
          </p:grpSpPr>
          <p:pic>
            <p:nvPicPr>
              <p:cNvPr id="2087" name="Picture 20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88" name="Picture 20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89" name="Picture 20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90" name="Picture 20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91" name="Picture 20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92" name="Picture 20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93" name="Picture 20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94" name="Picture 20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95" name="Picture 20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96" name="Picture 20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97" name="Picture 20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98" name="Picture 20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099" name="Picture 20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00" name="Picture 20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01" name="Picture 21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02" name="Picture 21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03" name="Picture 21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04" name="Picture 21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05" name="Picture 21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06" name="Picture 21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07" name="Picture 21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08" name="Picture 21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09" name="Picture 21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10" name="Picture 21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11" name="Picture 21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12" name="Picture 21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13" name="Picture 21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14" name="Picture 21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15" name="Picture 21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16" name="Picture 21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17" name="Picture 21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18" name="Picture 2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19" name="Picture 21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20" name="Picture 21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21" name="Picture 21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22" name="Picture 21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23" name="Picture 21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24" name="Picture 21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25" name="Picture 21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26" name="Picture 21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27" name="Picture 21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28" name="Picture 21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29" name="Picture 21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30" name="Picture 21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31" name="Picture 21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32" name="Picture 21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33" name="Picture 21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34" name="Picture 21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35" name="Picture 21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36" name="Picture 21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37" name="Picture 21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38" name="Picture 21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39" name="Picture 21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40" name="Picture 21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41" name="Picture 21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42" name="Picture 21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43" name="Picture 21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44" name="Picture 21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45" name="Picture 21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46" name="Picture 21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47" name="Picture 21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48" name="Picture 21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49" name="Picture 21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50" name="Picture 21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51" name="Picture 21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52" name="Picture 21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53" name="Picture 21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54" name="Picture 21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55" name="Picture 21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56" name="Picture 21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57" name="Picture 21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58" name="Picture 21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59" name="Picture 21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60" name="Picture 21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61" name="Picture 21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62" name="Picture 21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63" name="Picture 21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64" name="Picture 21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65" name="Picture 21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66" name="Picture 21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67" name="Picture 21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68" name="Picture 21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69" name="Picture 21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70" name="Picture 21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71" name="Picture 21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72" name="Picture 21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73" name="Picture 21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74" name="Picture 21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75" name="Picture 21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76" name="Picture 21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77" name="Picture 21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78" name="Picture 21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79" name="Picture 21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80" name="Picture 21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81" name="Picture 21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82" name="Picture 21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83" name="Picture 21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84" name="Picture 21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85" name="Picture 21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86" name="Picture 21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87" name="Picture 21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88" name="Picture 21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89" name="Picture 21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90" name="Picture 21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91" name="Picture 21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92" name="Picture 21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93" name="Picture 21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94" name="Picture 21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95" name="Picture 21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96" name="Picture 21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97" name="Picture 21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98" name="Picture 21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199" name="Picture 21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00" name="Picture 21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01" name="Picture 22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02" name="Picture 22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03" name="Picture 22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04" name="Picture 22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05" name="Picture 22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06" name="Picture 22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07" name="Picture 22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08" name="Picture 22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09" name="Picture 22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10" name="Picture 22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11" name="Picture 22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12" name="Picture 22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13" name="Picture 22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14" name="Picture 22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15" name="Picture 22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16" name="Picture 22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17" name="Picture 22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18" name="Picture 22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19" name="Picture 22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20" name="Picture 22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21" name="Picture 22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22" name="Picture 22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23" name="Picture 22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24" name="Picture 22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25" name="Picture 22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26" name="Picture 22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27" name="Picture 22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28" name="Picture 22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29" name="Picture 22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30" name="Picture 22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31" name="Picture 22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32" name="Picture 22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33" name="Picture 22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34" name="Picture 22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35" name="Picture 22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36" name="Picture 22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37" name="Picture 22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38" name="Picture 22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39" name="Picture 22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40" name="Picture 22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41" name="Picture 22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42" name="Picture 22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43" name="Picture 22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44" name="Picture 22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45" name="Picture 22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46" name="Picture 22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47" name="Picture 22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48" name="Picture 22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49" name="Picture 22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50" name="Picture 22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51" name="Picture 22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52" name="Picture 22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53" name="Picture 22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54" name="Picture 22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55" name="Picture 22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2256" name="Group 2255"/>
            <p:cNvGrpSpPr/>
            <p:nvPr/>
          </p:nvGrpSpPr>
          <p:grpSpPr>
            <a:xfrm>
              <a:off x="7223276" y="1133949"/>
              <a:ext cx="2354564" cy="1088265"/>
              <a:chOff x="9507" y="0"/>
              <a:chExt cx="12182493" cy="6004985"/>
            </a:xfrm>
          </p:grpSpPr>
          <p:pic>
            <p:nvPicPr>
              <p:cNvPr id="2257" name="Picture 22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58" name="Picture 22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59" name="Picture 22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60" name="Picture 22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61" name="Picture 22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62" name="Picture 22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63" name="Picture 22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64" name="Picture 22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65" name="Picture 22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66" name="Picture 22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67" name="Picture 22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68" name="Picture 22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69" name="Picture 22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70" name="Picture 22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71" name="Picture 22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72" name="Picture 22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73" name="Picture 22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74" name="Picture 22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75" name="Picture 22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76" name="Picture 22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77" name="Picture 22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78" name="Picture 22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79" name="Picture 22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80" name="Picture 22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81" name="Picture 22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82" name="Picture 22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83" name="Picture 22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84" name="Picture 22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85" name="Picture 22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86" name="Picture 22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87" name="Picture 22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88" name="Picture 22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89" name="Picture 22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4" y="9394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90" name="Picture 22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91" name="Picture 22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92" name="Picture 22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93" name="Picture 22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94" name="Picture 22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95" name="Picture 22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96" name="Picture 22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97" name="Picture 22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98" name="Picture 22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299" name="Picture 22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00" name="Picture 22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01" name="Picture 23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02" name="Picture 23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03" name="Picture 23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04" name="Picture 23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05" name="Picture 23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06" name="Picture 23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07" name="Picture 23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08" name="Picture 23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09" name="Picture 23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10" name="Picture 23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11" name="Picture 23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12" name="Picture 23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13" name="Picture 23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14" name="Picture 23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15" name="Picture 23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16" name="Picture 23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17" name="Picture 23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18" name="Picture 23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19" name="Picture 23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20" name="Picture 23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21" name="Picture 23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22" name="Picture 23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23" name="Picture 23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24" name="Picture 23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25" name="Picture 23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26" name="Picture 23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27" name="Picture 23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28" name="Picture 23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29" name="Picture 23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30" name="Picture 23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31" name="Picture 23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32" name="Picture 23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33" name="Picture 23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34" name="Picture 23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35" name="Picture 23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36" name="Picture 23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37" name="Picture 23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38" name="Picture 23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39" name="Picture 23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40" name="Picture 23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41" name="Picture 23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42" name="Picture 23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43" name="Picture 23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44" name="Picture 23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45" name="Picture 23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46" name="Picture 23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47" name="Picture 23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48" name="Picture 23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49" name="Picture 23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50" name="Picture 23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51" name="Picture 23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52" name="Picture 23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53" name="Picture 23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54" name="Picture 23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55" name="Picture 23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56" name="Picture 23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57" name="Picture 23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58" name="Picture 23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59" name="Picture 23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60" name="Picture 23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61" name="Picture 23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62" name="Picture 23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63" name="Picture 23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64" name="Picture 23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65" name="Picture 23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66" name="Picture 23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67" name="Picture 23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68" name="Picture 23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69" name="Picture 23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70" name="Picture 23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71" name="Picture 23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72" name="Picture 23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73" name="Picture 23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74" name="Picture 23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75" name="Picture 23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76" name="Picture 23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77" name="Picture 23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78" name="Picture 23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79" name="Picture 23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80" name="Picture 23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81" name="Picture 23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82" name="Picture 23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83" name="Picture 23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84" name="Picture 23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85" name="Picture 23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86" name="Picture 23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87" name="Picture 23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88" name="Picture 23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89" name="Picture 23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90" name="Picture 23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91" name="Picture 23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92" name="Picture 23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93" name="Picture 23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94" name="Picture 23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95" name="Picture 23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96" name="Picture 23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97" name="Picture 23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98" name="Picture 23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399" name="Picture 23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00" name="Picture 23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01" name="Picture 24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02" name="Picture 24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03" name="Picture 24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04" name="Picture 24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05" name="Picture 24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06" name="Picture 24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07" name="Picture 24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08" name="Picture 24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09" name="Picture 24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10" name="Picture 24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11" name="Picture 24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12" name="Picture 24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13" name="Picture 24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14" name="Picture 24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15" name="Picture 24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16" name="Picture 24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17" name="Picture 24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18" name="Picture 24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19" name="Picture 24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20" name="Picture 24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21" name="Picture 24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22" name="Picture 24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23" name="Picture 24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24" name="Picture 24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25" name="Picture 24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2426" name="Group 2425"/>
            <p:cNvGrpSpPr/>
            <p:nvPr/>
          </p:nvGrpSpPr>
          <p:grpSpPr>
            <a:xfrm>
              <a:off x="9562750" y="1143752"/>
              <a:ext cx="2354564" cy="1088265"/>
              <a:chOff x="9507" y="0"/>
              <a:chExt cx="12182493" cy="6004985"/>
            </a:xfrm>
          </p:grpSpPr>
          <p:pic>
            <p:nvPicPr>
              <p:cNvPr id="2427" name="Picture 24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28" name="Picture 24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29" name="Picture 24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30" name="Picture 24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31" name="Picture 24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32" name="Picture 24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33" name="Picture 24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34" name="Picture 24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35" name="Picture 24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36" name="Picture 24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37" name="Picture 24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38" name="Picture 24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39" name="Picture 24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40" name="Picture 24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41" name="Picture 24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42" name="Picture 24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43" name="Picture 24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44" name="Picture 24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45" name="Picture 24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46" name="Picture 24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47" name="Picture 24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48" name="Picture 24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49" name="Picture 24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50" name="Picture 24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51" name="Picture 24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52" name="Picture 24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53" name="Picture 24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54" name="Picture 24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55" name="Picture 24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56" name="Picture 24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57" name="Picture 24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58" name="Picture 24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59" name="Picture 24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4" y="9394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60" name="Picture 24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61" name="Picture 24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62" name="Picture 24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63" name="Picture 24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64" name="Picture 24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65" name="Picture 24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66" name="Picture 24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67" name="Picture 24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68" name="Picture 24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69" name="Picture 24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70" name="Picture 24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71" name="Picture 24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72" name="Picture 24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73" name="Picture 24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74" name="Picture 24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75" name="Picture 24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76" name="Picture 24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77" name="Picture 24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78" name="Picture 24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79" name="Picture 24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80" name="Picture 24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81" name="Picture 24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82" name="Picture 24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83" name="Picture 24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84" name="Picture 24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85" name="Picture 24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86" name="Picture 24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87" name="Picture 24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88" name="Picture 24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89" name="Picture 24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90" name="Picture 24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91" name="Picture 24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92" name="Picture 24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93" name="Picture 24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94" name="Picture 24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95" name="Picture 24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96" name="Picture 24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97" name="Picture 24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98" name="Picture 24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499" name="Picture 24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00" name="Picture 24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01" name="Picture 25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02" name="Picture 25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03" name="Picture 25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04" name="Picture 25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05" name="Picture 25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06" name="Picture 25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07" name="Picture 25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08" name="Picture 25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09" name="Picture 25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10" name="Picture 25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11" name="Picture 25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12" name="Picture 25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13" name="Picture 25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14" name="Picture 25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15" name="Picture 25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16" name="Picture 25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17" name="Picture 25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18" name="Picture 25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19" name="Picture 25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20" name="Picture 25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21" name="Picture 25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22" name="Picture 25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23" name="Picture 25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24" name="Picture 25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25" name="Picture 25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26" name="Picture 25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27" name="Picture 25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28" name="Picture 25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29" name="Picture 25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30" name="Picture 25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31" name="Picture 25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32" name="Picture 25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33" name="Picture 25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34" name="Picture 25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35" name="Picture 25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36" name="Picture 25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37" name="Picture 25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38" name="Picture 25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39" name="Picture 25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40" name="Picture 25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41" name="Picture 25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42" name="Picture 25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43" name="Picture 25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44" name="Picture 25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45" name="Picture 25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46" name="Picture 25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47" name="Picture 25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48" name="Picture 25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49" name="Picture 25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50" name="Picture 25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51" name="Picture 25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52" name="Picture 25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53" name="Picture 25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54" name="Picture 25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55" name="Picture 25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56" name="Picture 25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57" name="Picture 25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58" name="Picture 25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59" name="Picture 25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60" name="Picture 25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61" name="Picture 25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62" name="Picture 25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63" name="Picture 25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64" name="Picture 25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65" name="Picture 25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66" name="Picture 25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67" name="Picture 25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68" name="Picture 25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69" name="Picture 25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70" name="Picture 25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71" name="Picture 25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72" name="Picture 25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73" name="Picture 25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74" name="Picture 25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75" name="Picture 25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76" name="Picture 25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77" name="Picture 25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78" name="Picture 25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79" name="Picture 25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80" name="Picture 25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81" name="Picture 25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82" name="Picture 25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83" name="Picture 25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84" name="Picture 25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85" name="Picture 25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86" name="Picture 25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87" name="Picture 25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88" name="Picture 25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89" name="Picture 25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90" name="Picture 25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91" name="Picture 25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92" name="Picture 25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93" name="Picture 25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94" name="Picture 25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95" name="Picture 25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2596" name="Group 2595"/>
            <p:cNvGrpSpPr/>
            <p:nvPr/>
          </p:nvGrpSpPr>
          <p:grpSpPr>
            <a:xfrm>
              <a:off x="228600" y="2229257"/>
              <a:ext cx="2354564" cy="1088265"/>
              <a:chOff x="9507" y="0"/>
              <a:chExt cx="12182493" cy="6004985"/>
            </a:xfrm>
          </p:grpSpPr>
          <p:pic>
            <p:nvPicPr>
              <p:cNvPr id="2597" name="Picture 25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98" name="Picture 25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599" name="Picture 25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00" name="Picture 25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01" name="Picture 26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02" name="Picture 26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03" name="Picture 26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04" name="Picture 26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05" name="Picture 26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06" name="Picture 26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07" name="Picture 26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08" name="Picture 26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09" name="Picture 26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10" name="Picture 26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11" name="Picture 26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12" name="Picture 26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13" name="Picture 26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14" name="Picture 26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15" name="Picture 26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16" name="Picture 26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17" name="Picture 26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18" name="Picture 26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19" name="Picture 26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20" name="Picture 26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21" name="Picture 26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22" name="Picture 26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23" name="Picture 26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24" name="Picture 26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25" name="Picture 26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26" name="Picture 26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27" name="Picture 26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28" name="Picture 26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29" name="Picture 26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30" name="Picture 26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31" name="Picture 26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32" name="Picture 26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33" name="Picture 26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34" name="Picture 26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35" name="Picture 26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36" name="Picture 26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37" name="Picture 26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38" name="Picture 26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39" name="Picture 26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40" name="Picture 26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41" name="Picture 26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42" name="Picture 26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43" name="Picture 26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44" name="Picture 26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45" name="Picture 26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46" name="Picture 26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47" name="Picture 26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48" name="Picture 26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49" name="Picture 26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50" name="Picture 26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51" name="Picture 26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52" name="Picture 26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53" name="Picture 26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54" name="Picture 26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55" name="Picture 26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56" name="Picture 26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57" name="Picture 26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58" name="Picture 26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59" name="Picture 26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60" name="Picture 26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61" name="Picture 26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62" name="Picture 26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63" name="Picture 26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64" name="Picture 26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65" name="Picture 26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66" name="Picture 26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67" name="Picture 26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68" name="Picture 26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69" name="Picture 26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70" name="Picture 26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71" name="Picture 26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72" name="Picture 26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73" name="Picture 26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74" name="Picture 26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75" name="Picture 26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76" name="Picture 26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77" name="Picture 26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78" name="Picture 26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79" name="Picture 26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80" name="Picture 26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81" name="Picture 26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82" name="Picture 26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83" name="Picture 26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84" name="Picture 26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85" name="Picture 26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86" name="Picture 26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87" name="Picture 26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88" name="Picture 26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89" name="Picture 26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90" name="Picture 26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91" name="Picture 26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92" name="Picture 26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93" name="Picture 26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94" name="Picture 26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95" name="Picture 26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96" name="Picture 26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97" name="Picture 26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98" name="Picture 26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699" name="Picture 26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00" name="Picture 26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01" name="Picture 27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02" name="Picture 27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03" name="Picture 27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04" name="Picture 27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05" name="Picture 27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06" name="Picture 27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07" name="Picture 27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08" name="Picture 27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09" name="Picture 27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10" name="Picture 27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11" name="Picture 27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12" name="Picture 27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13" name="Picture 27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14" name="Picture 27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15" name="Picture 27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16" name="Picture 27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17" name="Picture 27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18" name="Picture 27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19" name="Picture 27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20" name="Picture 27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21" name="Picture 27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22" name="Picture 27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23" name="Picture 27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24" name="Picture 27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25" name="Picture 27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26" name="Picture 27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27" name="Picture 27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28" name="Picture 27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29" name="Picture 27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30" name="Picture 27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31" name="Picture 27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32" name="Picture 27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33" name="Picture 27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34" name="Picture 27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35" name="Picture 27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36" name="Picture 27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37" name="Picture 27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38" name="Picture 27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39" name="Picture 27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40" name="Picture 27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41" name="Picture 27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42" name="Picture 27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43" name="Picture 27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44" name="Picture 27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45" name="Picture 27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46" name="Picture 27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47" name="Picture 27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48" name="Picture 27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49" name="Picture 27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50" name="Picture 27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51" name="Picture 27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52" name="Picture 27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53" name="Picture 27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54" name="Picture 27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55" name="Picture 27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56" name="Picture 27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57" name="Picture 27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58" name="Picture 27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59" name="Picture 27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60" name="Picture 27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61" name="Picture 27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62" name="Picture 27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63" name="Picture 27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64" name="Picture 27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65" name="Picture 27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2766" name="Group 2765"/>
            <p:cNvGrpSpPr/>
            <p:nvPr/>
          </p:nvGrpSpPr>
          <p:grpSpPr>
            <a:xfrm>
              <a:off x="2573530" y="2227397"/>
              <a:ext cx="2354564" cy="1088265"/>
              <a:chOff x="9507" y="0"/>
              <a:chExt cx="12182493" cy="6004985"/>
            </a:xfrm>
          </p:grpSpPr>
          <p:pic>
            <p:nvPicPr>
              <p:cNvPr id="2767" name="Picture 27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68" name="Picture 27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69" name="Picture 27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70" name="Picture 27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71" name="Picture 27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72" name="Picture 27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73" name="Picture 27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74" name="Picture 27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75" name="Picture 27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76" name="Picture 27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77" name="Picture 27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78" name="Picture 27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79" name="Picture 27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80" name="Picture 27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81" name="Picture 27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82" name="Picture 27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83" name="Picture 27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84" name="Picture 27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85" name="Picture 27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86" name="Picture 27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87" name="Picture 27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88" name="Picture 27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89" name="Picture 27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90" name="Picture 27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91" name="Picture 27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92" name="Picture 27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93" name="Picture 27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94" name="Picture 27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95" name="Picture 27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96" name="Picture 27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97" name="Picture 27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98" name="Picture 27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799" name="Picture 27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00" name="Picture 27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01" name="Picture 28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02" name="Picture 28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03" name="Picture 28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04" name="Picture 28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05" name="Picture 28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06" name="Picture 28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07" name="Picture 28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08" name="Picture 28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09" name="Picture 28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10" name="Picture 28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11" name="Picture 28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12" name="Picture 28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13" name="Picture 28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14" name="Picture 28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15" name="Picture 28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16" name="Picture 28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17" name="Picture 28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18" name="Picture 28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19" name="Picture 28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20" name="Picture 28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21" name="Picture 28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22" name="Picture 28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23" name="Picture 28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24" name="Picture 28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25" name="Picture 28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26" name="Picture 28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27" name="Picture 28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28" name="Picture 28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29" name="Picture 28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30" name="Picture 28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31" name="Picture 28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32" name="Picture 28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33" name="Picture 28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34" name="Picture 28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35" name="Picture 28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36" name="Picture 28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37" name="Picture 28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38" name="Picture 28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39" name="Picture 28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40" name="Picture 28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41" name="Picture 28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42" name="Picture 28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43" name="Picture 28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44" name="Picture 28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45" name="Picture 28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46" name="Picture 28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47" name="Picture 28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48" name="Picture 28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49" name="Picture 28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50" name="Picture 28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51" name="Picture 28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52" name="Picture 28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53" name="Picture 28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54" name="Picture 28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55" name="Picture 28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56" name="Picture 28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57" name="Picture 28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58" name="Picture 28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59" name="Picture 28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60" name="Picture 28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61" name="Picture 28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62" name="Picture 28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63" name="Picture 28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64" name="Picture 28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65" name="Picture 28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66" name="Picture 28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67" name="Picture 28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68" name="Picture 28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69" name="Picture 28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70" name="Picture 28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71" name="Picture 28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72" name="Picture 28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73" name="Picture 28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74" name="Picture 28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75" name="Picture 28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76" name="Picture 28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77" name="Picture 28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78" name="Picture 28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79" name="Picture 28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80" name="Picture 28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81" name="Picture 28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82" name="Picture 28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83" name="Picture 28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84" name="Picture 28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85" name="Picture 28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86" name="Picture 28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87" name="Picture 28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88" name="Picture 28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89" name="Picture 28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90" name="Picture 28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91" name="Picture 28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92" name="Picture 28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93" name="Picture 28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94" name="Picture 28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95" name="Picture 28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96" name="Picture 28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97" name="Picture 28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98" name="Picture 28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899" name="Picture 28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00" name="Picture 28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01" name="Picture 29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02" name="Picture 29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03" name="Picture 29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04" name="Picture 29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05" name="Picture 29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06" name="Picture 29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07" name="Picture 29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08" name="Picture 29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09" name="Picture 29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10" name="Picture 29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11" name="Picture 29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12" name="Picture 29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13" name="Picture 29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14" name="Picture 29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15" name="Picture 29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16" name="Picture 29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17" name="Picture 29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18" name="Picture 29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19" name="Picture 29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20" name="Picture 29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21" name="Picture 29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22" name="Picture 29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23" name="Picture 29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24" name="Picture 29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25" name="Picture 29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26" name="Picture 29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27" name="Picture 29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28" name="Picture 29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29" name="Picture 29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30" name="Picture 29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31" name="Picture 29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32" name="Picture 29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33" name="Picture 29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34" name="Picture 29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35" name="Picture 29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2936" name="Group 2935"/>
            <p:cNvGrpSpPr/>
            <p:nvPr/>
          </p:nvGrpSpPr>
          <p:grpSpPr>
            <a:xfrm>
              <a:off x="4907152" y="2223693"/>
              <a:ext cx="2354564" cy="1088265"/>
              <a:chOff x="9507" y="0"/>
              <a:chExt cx="12182493" cy="6004985"/>
            </a:xfrm>
          </p:grpSpPr>
          <p:pic>
            <p:nvPicPr>
              <p:cNvPr id="2937" name="Picture 29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38" name="Picture 29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39" name="Picture 29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40" name="Picture 29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41" name="Picture 29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42" name="Picture 29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43" name="Picture 29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44" name="Picture 29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45" name="Picture 29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46" name="Picture 29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47" name="Picture 29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48" name="Picture 29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49" name="Picture 29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50" name="Picture 29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51" name="Picture 29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52" name="Picture 29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53" name="Picture 29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54" name="Picture 29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55" name="Picture 29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56" name="Picture 29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57" name="Picture 29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58" name="Picture 29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59" name="Picture 29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60" name="Picture 29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61" name="Picture 29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62" name="Picture 29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63" name="Picture 29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64" name="Picture 29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65" name="Picture 29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66" name="Picture 29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67" name="Picture 29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68" name="Picture 29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69" name="Picture 29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70" name="Picture 29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71" name="Picture 29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72" name="Picture 29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73" name="Picture 29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74" name="Picture 29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75" name="Picture 29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76" name="Picture 29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77" name="Picture 29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78" name="Picture 29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79" name="Picture 29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80" name="Picture 29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81" name="Picture 29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82" name="Picture 29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83" name="Picture 29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84" name="Picture 29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85" name="Picture 29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86" name="Picture 29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87" name="Picture 29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88" name="Picture 29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89" name="Picture 29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90" name="Picture 29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91" name="Picture 29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92" name="Picture 29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93" name="Picture 29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94" name="Picture 29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95" name="Picture 29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96" name="Picture 29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97" name="Picture 29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98" name="Picture 29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2999" name="Picture 29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00" name="Picture 29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01" name="Picture 30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02" name="Picture 30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03" name="Picture 30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04" name="Picture 30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05" name="Picture 30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06" name="Picture 30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07" name="Picture 30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08" name="Picture 30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09" name="Picture 30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10" name="Picture 30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11" name="Picture 30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12" name="Picture 30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13" name="Picture 30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14" name="Picture 30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15" name="Picture 30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16" name="Picture 30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17" name="Picture 30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18" name="Picture 30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19" name="Picture 30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20" name="Picture 30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21" name="Picture 30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22" name="Picture 30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23" name="Picture 30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24" name="Picture 30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25" name="Picture 30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26" name="Picture 30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27" name="Picture 30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28" name="Picture 30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29" name="Picture 30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30" name="Picture 30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31" name="Picture 30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32" name="Picture 30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33" name="Picture 30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34" name="Picture 30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35" name="Picture 30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36" name="Picture 30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37" name="Picture 30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38" name="Picture 30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39" name="Picture 30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40" name="Picture 30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41" name="Picture 30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42" name="Picture 30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43" name="Picture 30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44" name="Picture 30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45" name="Picture 30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46" name="Picture 30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47" name="Picture 30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48" name="Picture 30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49" name="Picture 30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50" name="Picture 30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51" name="Picture 30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52" name="Picture 30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53" name="Picture 30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54" name="Picture 30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55" name="Picture 30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56" name="Picture 30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57" name="Picture 30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58" name="Picture 30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59" name="Picture 30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60" name="Picture 30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61" name="Picture 30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62" name="Picture 30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63" name="Picture 30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64" name="Picture 30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65" name="Picture 30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66" name="Picture 30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67" name="Picture 30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68" name="Picture 30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69" name="Picture 30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70" name="Picture 30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71" name="Picture 30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72" name="Picture 30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73" name="Picture 30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74" name="Picture 30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75" name="Picture 30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76" name="Picture 30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77" name="Picture 30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78" name="Picture 30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79" name="Picture 30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80" name="Picture 30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81" name="Picture 30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82" name="Picture 30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83" name="Picture 30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84" name="Picture 30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85" name="Picture 30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86" name="Picture 30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87" name="Picture 30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88" name="Picture 30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89" name="Picture 30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90" name="Picture 30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91" name="Picture 30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92" name="Picture 30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93" name="Picture 30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94" name="Picture 30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95" name="Picture 30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96" name="Picture 30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97" name="Picture 30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98" name="Picture 30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099" name="Picture 30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00" name="Picture 30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01" name="Picture 31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02" name="Picture 31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03" name="Picture 31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04" name="Picture 31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05" name="Picture 31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3106" name="Group 3105"/>
            <p:cNvGrpSpPr/>
            <p:nvPr/>
          </p:nvGrpSpPr>
          <p:grpSpPr>
            <a:xfrm>
              <a:off x="7223276" y="2228654"/>
              <a:ext cx="2354564" cy="1088265"/>
              <a:chOff x="9507" y="0"/>
              <a:chExt cx="12182493" cy="6004985"/>
            </a:xfrm>
          </p:grpSpPr>
          <p:pic>
            <p:nvPicPr>
              <p:cNvPr id="3107" name="Picture 31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08" name="Picture 31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09" name="Picture 31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10" name="Picture 31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11" name="Picture 31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12" name="Picture 31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13" name="Picture 31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14" name="Picture 31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15" name="Picture 31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16" name="Picture 31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17" name="Picture 31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18" name="Picture 3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19" name="Picture 31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20" name="Picture 31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21" name="Picture 31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22" name="Picture 31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23" name="Picture 31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24" name="Picture 31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25" name="Picture 31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26" name="Picture 31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27" name="Picture 31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28" name="Picture 31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29" name="Picture 31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30" name="Picture 31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31" name="Picture 31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32" name="Picture 31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33" name="Picture 31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34" name="Picture 31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35" name="Picture 31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36" name="Picture 31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37" name="Picture 31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38" name="Picture 31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39" name="Picture 31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4" y="9394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40" name="Picture 31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41" name="Picture 31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42" name="Picture 31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43" name="Picture 31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44" name="Picture 31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45" name="Picture 31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46" name="Picture 31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47" name="Picture 31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48" name="Picture 31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49" name="Picture 31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50" name="Picture 31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51" name="Picture 31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52" name="Picture 31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53" name="Picture 31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54" name="Picture 31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55" name="Picture 31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56" name="Picture 31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57" name="Picture 31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58" name="Picture 31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59" name="Picture 31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60" name="Picture 31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61" name="Picture 31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62" name="Picture 31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63" name="Picture 31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64" name="Picture 31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65" name="Picture 31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66" name="Picture 31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67" name="Picture 31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68" name="Picture 31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69" name="Picture 31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70" name="Picture 31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71" name="Picture 31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72" name="Picture 31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73" name="Picture 31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74" name="Picture 31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75" name="Picture 31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76" name="Picture 31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77" name="Picture 31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78" name="Picture 31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79" name="Picture 31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80" name="Picture 31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81" name="Picture 31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82" name="Picture 31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83" name="Picture 31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84" name="Picture 31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85" name="Picture 31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86" name="Picture 31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87" name="Picture 31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88" name="Picture 31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89" name="Picture 31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90" name="Picture 31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91" name="Picture 31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92" name="Picture 31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93" name="Picture 31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94" name="Picture 31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95" name="Picture 31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96" name="Picture 31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97" name="Picture 31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98" name="Picture 31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199" name="Picture 31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00" name="Picture 31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01" name="Picture 32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02" name="Picture 32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03" name="Picture 32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04" name="Picture 32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05" name="Picture 32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06" name="Picture 32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07" name="Picture 32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08" name="Picture 32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09" name="Picture 32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10" name="Picture 32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11" name="Picture 32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12" name="Picture 32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13" name="Picture 32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14" name="Picture 32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15" name="Picture 32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16" name="Picture 32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17" name="Picture 32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18" name="Picture 32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19" name="Picture 32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20" name="Picture 32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21" name="Picture 32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22" name="Picture 32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23" name="Picture 32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24" name="Picture 32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25" name="Picture 32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26" name="Picture 32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27" name="Picture 32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28" name="Picture 32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29" name="Picture 32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30" name="Picture 32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31" name="Picture 32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32" name="Picture 32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33" name="Picture 32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34" name="Picture 32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35" name="Picture 32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36" name="Picture 32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37" name="Picture 32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38" name="Picture 32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39" name="Picture 32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40" name="Picture 32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41" name="Picture 32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42" name="Picture 32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43" name="Picture 32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44" name="Picture 32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45" name="Picture 32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46" name="Picture 32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47" name="Picture 32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48" name="Picture 32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49" name="Picture 32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50" name="Picture 32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51" name="Picture 32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52" name="Picture 32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53" name="Picture 32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54" name="Picture 32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55" name="Picture 32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56" name="Picture 32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57" name="Picture 32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58" name="Picture 32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59" name="Picture 32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60" name="Picture 32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61" name="Picture 32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62" name="Picture 32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63" name="Picture 32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64" name="Picture 32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65" name="Picture 32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66" name="Picture 32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67" name="Picture 32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68" name="Picture 32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69" name="Picture 32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70" name="Picture 32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71" name="Picture 32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72" name="Picture 32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73" name="Picture 32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74" name="Picture 32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75" name="Picture 32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3276" name="Group 3275"/>
            <p:cNvGrpSpPr/>
            <p:nvPr/>
          </p:nvGrpSpPr>
          <p:grpSpPr>
            <a:xfrm>
              <a:off x="9562750" y="2238457"/>
              <a:ext cx="2354564" cy="1088265"/>
              <a:chOff x="9507" y="0"/>
              <a:chExt cx="12182493" cy="6004985"/>
            </a:xfrm>
          </p:grpSpPr>
          <p:pic>
            <p:nvPicPr>
              <p:cNvPr id="3277" name="Picture 32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78" name="Picture 32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79" name="Picture 32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80" name="Picture 32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81" name="Picture 32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82" name="Picture 32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83" name="Picture 32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84" name="Picture 32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85" name="Picture 32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86" name="Picture 32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87" name="Picture 32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88" name="Picture 32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89" name="Picture 32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90" name="Picture 32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91" name="Picture 32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92" name="Picture 32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93" name="Picture 32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94" name="Picture 32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95" name="Picture 32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96" name="Picture 32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97" name="Picture 32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98" name="Picture 32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299" name="Picture 32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00" name="Picture 32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01" name="Picture 33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02" name="Picture 33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03" name="Picture 33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04" name="Picture 33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05" name="Picture 33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06" name="Picture 33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07" name="Picture 33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08" name="Picture 33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09" name="Picture 33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4" y="9394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10" name="Picture 33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11" name="Picture 33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12" name="Picture 33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13" name="Picture 33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14" name="Picture 33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15" name="Picture 33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16" name="Picture 33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17" name="Picture 33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18" name="Picture 33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19" name="Picture 33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20" name="Picture 33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21" name="Picture 33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22" name="Picture 33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23" name="Picture 33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24" name="Picture 33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25" name="Picture 33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26" name="Picture 33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27" name="Picture 33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28" name="Picture 33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29" name="Picture 33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30" name="Picture 33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31" name="Picture 33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32" name="Picture 33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33" name="Picture 33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34" name="Picture 33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35" name="Picture 33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36" name="Picture 33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37" name="Picture 33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38" name="Picture 33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39" name="Picture 33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40" name="Picture 33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41" name="Picture 33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42" name="Picture 33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43" name="Picture 33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44" name="Picture 33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45" name="Picture 33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46" name="Picture 33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47" name="Picture 33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48" name="Picture 33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49" name="Picture 33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50" name="Picture 33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51" name="Picture 33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52" name="Picture 33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53" name="Picture 33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54" name="Picture 33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55" name="Picture 33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56" name="Picture 33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57" name="Picture 33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58" name="Picture 33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59" name="Picture 33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60" name="Picture 33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61" name="Picture 33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62" name="Picture 33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63" name="Picture 33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64" name="Picture 33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65" name="Picture 33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66" name="Picture 33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67" name="Picture 33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68" name="Picture 33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69" name="Picture 33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70" name="Picture 33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71" name="Picture 33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72" name="Picture 33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73" name="Picture 33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74" name="Picture 33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75" name="Picture 33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76" name="Picture 33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77" name="Picture 33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78" name="Picture 33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79" name="Picture 33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80" name="Picture 33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81" name="Picture 33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82" name="Picture 33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83" name="Picture 33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84" name="Picture 33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85" name="Picture 33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86" name="Picture 33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87" name="Picture 33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88" name="Picture 33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89" name="Picture 33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90" name="Picture 33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91" name="Picture 33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92" name="Picture 33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93" name="Picture 33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94" name="Picture 33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95" name="Picture 33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96" name="Picture 33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97" name="Picture 33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98" name="Picture 33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399" name="Picture 33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00" name="Picture 33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01" name="Picture 34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02" name="Picture 34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03" name="Picture 34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04" name="Picture 34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05" name="Picture 34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06" name="Picture 34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07" name="Picture 34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08" name="Picture 34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09" name="Picture 34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10" name="Picture 34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11" name="Picture 34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12" name="Picture 34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13" name="Picture 34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14" name="Picture 34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15" name="Picture 34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16" name="Picture 34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17" name="Picture 34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18" name="Picture 34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19" name="Picture 34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20" name="Picture 34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21" name="Picture 34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22" name="Picture 34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23" name="Picture 34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24" name="Picture 34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25" name="Picture 34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26" name="Picture 34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27" name="Picture 34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28" name="Picture 34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29" name="Picture 34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30" name="Picture 34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31" name="Picture 34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32" name="Picture 34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33" name="Picture 34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34" name="Picture 34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35" name="Picture 34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36" name="Picture 34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37" name="Picture 34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38" name="Picture 34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39" name="Picture 34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40" name="Picture 34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41" name="Picture 34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42" name="Picture 34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43" name="Picture 34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44" name="Picture 34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45" name="Picture 34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3446" name="Group 3445"/>
            <p:cNvGrpSpPr/>
            <p:nvPr/>
          </p:nvGrpSpPr>
          <p:grpSpPr>
            <a:xfrm>
              <a:off x="228600" y="3336840"/>
              <a:ext cx="2354564" cy="1088265"/>
              <a:chOff x="9507" y="0"/>
              <a:chExt cx="12182493" cy="6004985"/>
            </a:xfrm>
          </p:grpSpPr>
          <p:pic>
            <p:nvPicPr>
              <p:cNvPr id="3447" name="Picture 34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48" name="Picture 34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49" name="Picture 34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50" name="Picture 34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51" name="Picture 34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52" name="Picture 34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53" name="Picture 34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54" name="Picture 34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55" name="Picture 34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56" name="Picture 34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57" name="Picture 34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58" name="Picture 34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59" name="Picture 34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60" name="Picture 34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61" name="Picture 34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62" name="Picture 34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63" name="Picture 34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64" name="Picture 34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65" name="Picture 34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66" name="Picture 34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67" name="Picture 34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68" name="Picture 34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69" name="Picture 34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70" name="Picture 34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71" name="Picture 34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72" name="Picture 34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73" name="Picture 34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74" name="Picture 34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75" name="Picture 34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76" name="Picture 34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77" name="Picture 34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78" name="Picture 34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79" name="Picture 34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80" name="Picture 34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81" name="Picture 34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82" name="Picture 34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83" name="Picture 34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84" name="Picture 34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85" name="Picture 34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86" name="Picture 34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87" name="Picture 34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88" name="Picture 34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89" name="Picture 34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90" name="Picture 34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91" name="Picture 34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92" name="Picture 34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93" name="Picture 34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94" name="Picture 34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95" name="Picture 34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96" name="Picture 34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97" name="Picture 34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98" name="Picture 34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499" name="Picture 34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00" name="Picture 34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01" name="Picture 35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02" name="Picture 35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03" name="Picture 35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04" name="Picture 35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05" name="Picture 35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06" name="Picture 35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07" name="Picture 35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08" name="Picture 35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09" name="Picture 35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10" name="Picture 35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11" name="Picture 35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12" name="Picture 35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13" name="Picture 35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14" name="Picture 35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15" name="Picture 35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16" name="Picture 35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17" name="Picture 35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18" name="Picture 35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19" name="Picture 35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20" name="Picture 35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21" name="Picture 35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22" name="Picture 35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23" name="Picture 35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24" name="Picture 35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25" name="Picture 35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26" name="Picture 35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27" name="Picture 35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28" name="Picture 35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29" name="Picture 35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30" name="Picture 35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31" name="Picture 35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32" name="Picture 35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33" name="Picture 35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34" name="Picture 35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35" name="Picture 35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36" name="Picture 35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37" name="Picture 35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38" name="Picture 35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39" name="Picture 35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40" name="Picture 35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41" name="Picture 35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42" name="Picture 35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43" name="Picture 35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44" name="Picture 35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45" name="Picture 35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46" name="Picture 35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47" name="Picture 35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48" name="Picture 35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49" name="Picture 35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50" name="Picture 35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51" name="Picture 35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52" name="Picture 35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53" name="Picture 35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54" name="Picture 35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55" name="Picture 35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56" name="Picture 35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57" name="Picture 35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58" name="Picture 35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59" name="Picture 35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60" name="Picture 35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61" name="Picture 35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62" name="Picture 35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63" name="Picture 35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64" name="Picture 35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65" name="Picture 35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66" name="Picture 35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67" name="Picture 35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68" name="Picture 35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69" name="Picture 35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70" name="Picture 35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71" name="Picture 35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72" name="Picture 35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73" name="Picture 35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74" name="Picture 35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75" name="Picture 35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76" name="Picture 35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77" name="Picture 35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78" name="Picture 35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79" name="Picture 35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80" name="Picture 35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81" name="Picture 35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82" name="Picture 35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83" name="Picture 35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84" name="Picture 35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85" name="Picture 35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86" name="Picture 35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87" name="Picture 35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88" name="Picture 35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89" name="Picture 35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90" name="Picture 35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91" name="Picture 35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92" name="Picture 35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93" name="Picture 35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94" name="Picture 35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95" name="Picture 35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96" name="Picture 35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97" name="Picture 35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98" name="Picture 35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599" name="Picture 35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00" name="Picture 35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01" name="Picture 36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02" name="Picture 36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03" name="Picture 36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04" name="Picture 36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05" name="Picture 36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06" name="Picture 36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07" name="Picture 36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08" name="Picture 36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09" name="Picture 36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10" name="Picture 36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11" name="Picture 36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12" name="Picture 36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13" name="Picture 36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14" name="Picture 36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15" name="Picture 36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3616" name="Group 3615"/>
            <p:cNvGrpSpPr/>
            <p:nvPr/>
          </p:nvGrpSpPr>
          <p:grpSpPr>
            <a:xfrm>
              <a:off x="2573530" y="3334980"/>
              <a:ext cx="2354564" cy="1088265"/>
              <a:chOff x="9507" y="0"/>
              <a:chExt cx="12182493" cy="6004985"/>
            </a:xfrm>
          </p:grpSpPr>
          <p:pic>
            <p:nvPicPr>
              <p:cNvPr id="3617" name="Picture 36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18" name="Picture 36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19" name="Picture 36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20" name="Picture 36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21" name="Picture 36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22" name="Picture 36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23" name="Picture 36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24" name="Picture 36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25" name="Picture 36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26" name="Picture 36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27" name="Picture 36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28" name="Picture 36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29" name="Picture 36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30" name="Picture 36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31" name="Picture 36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32" name="Picture 36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33" name="Picture 36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34" name="Picture 36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35" name="Picture 36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36" name="Picture 36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37" name="Picture 36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38" name="Picture 36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39" name="Picture 36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40" name="Picture 36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41" name="Picture 36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42" name="Picture 36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43" name="Picture 36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44" name="Picture 36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45" name="Picture 36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46" name="Picture 36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47" name="Picture 36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48" name="Picture 36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49" name="Picture 36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50" name="Picture 36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51" name="Picture 36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52" name="Picture 36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53" name="Picture 36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54" name="Picture 36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55" name="Picture 36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56" name="Picture 36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57" name="Picture 36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58" name="Picture 36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59" name="Picture 36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60" name="Picture 36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61" name="Picture 36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62" name="Picture 36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63" name="Picture 36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64" name="Picture 36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65" name="Picture 36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66" name="Picture 36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67" name="Picture 36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68" name="Picture 36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69" name="Picture 36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70" name="Picture 36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71" name="Picture 36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72" name="Picture 36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73" name="Picture 36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74" name="Picture 36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75" name="Picture 36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76" name="Picture 36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77" name="Picture 36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78" name="Picture 36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79" name="Picture 36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80" name="Picture 36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81" name="Picture 36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82" name="Picture 36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83" name="Picture 36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84" name="Picture 36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85" name="Picture 36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86" name="Picture 36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87" name="Picture 36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88" name="Picture 36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89" name="Picture 36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90" name="Picture 36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91" name="Picture 36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92" name="Picture 36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93" name="Picture 36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94" name="Picture 36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95" name="Picture 36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96" name="Picture 36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97" name="Picture 36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98" name="Picture 36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699" name="Picture 36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00" name="Picture 36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01" name="Picture 37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02" name="Picture 37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03" name="Picture 37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04" name="Picture 37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05" name="Picture 37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06" name="Picture 37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07" name="Picture 37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08" name="Picture 37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09" name="Picture 37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10" name="Picture 37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11" name="Picture 37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12" name="Picture 37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13" name="Picture 37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14" name="Picture 37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15" name="Picture 37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16" name="Picture 37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17" name="Picture 37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18" name="Picture 37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19" name="Picture 37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20" name="Picture 37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21" name="Picture 37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22" name="Picture 37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23" name="Picture 37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24" name="Picture 37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25" name="Picture 37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26" name="Picture 37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27" name="Picture 37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28" name="Picture 37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29" name="Picture 37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30" name="Picture 37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31" name="Picture 37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32" name="Picture 37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33" name="Picture 37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34" name="Picture 37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35" name="Picture 37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36" name="Picture 37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37" name="Picture 37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38" name="Picture 37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39" name="Picture 37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40" name="Picture 37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41" name="Picture 37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42" name="Picture 37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43" name="Picture 37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44" name="Picture 37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45" name="Picture 37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46" name="Picture 37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47" name="Picture 37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48" name="Picture 37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49" name="Picture 37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50" name="Picture 37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51" name="Picture 37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52" name="Picture 37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53" name="Picture 37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54" name="Picture 37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55" name="Picture 37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56" name="Picture 37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57" name="Picture 37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58" name="Picture 37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59" name="Picture 37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60" name="Picture 37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61" name="Picture 37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62" name="Picture 37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63" name="Picture 37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64" name="Picture 37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65" name="Picture 37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66" name="Picture 37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67" name="Picture 37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68" name="Picture 37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69" name="Picture 37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70" name="Picture 37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71" name="Picture 37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72" name="Picture 37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73" name="Picture 37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74" name="Picture 37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75" name="Picture 37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76" name="Picture 37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77" name="Picture 37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78" name="Picture 37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79" name="Picture 37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80" name="Picture 37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81" name="Picture 37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82" name="Picture 37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83" name="Picture 37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84" name="Picture 37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85" name="Picture 37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3786" name="Group 3785"/>
            <p:cNvGrpSpPr/>
            <p:nvPr/>
          </p:nvGrpSpPr>
          <p:grpSpPr>
            <a:xfrm>
              <a:off x="4907152" y="3331276"/>
              <a:ext cx="2354564" cy="1088265"/>
              <a:chOff x="9507" y="0"/>
              <a:chExt cx="12182493" cy="6004985"/>
            </a:xfrm>
          </p:grpSpPr>
          <p:pic>
            <p:nvPicPr>
              <p:cNvPr id="3787" name="Picture 37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88" name="Picture 37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89" name="Picture 37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90" name="Picture 37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91" name="Picture 37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92" name="Picture 37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93" name="Picture 37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94" name="Picture 37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95" name="Picture 37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96" name="Picture 37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97" name="Picture 37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98" name="Picture 37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799" name="Picture 37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00" name="Picture 37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01" name="Picture 38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02" name="Picture 38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03" name="Picture 38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04" name="Picture 38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05" name="Picture 38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06" name="Picture 38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07" name="Picture 38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08" name="Picture 38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09" name="Picture 38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10" name="Picture 38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11" name="Picture 38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12" name="Picture 38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13" name="Picture 38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14" name="Picture 38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15" name="Picture 38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16" name="Picture 38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17" name="Picture 38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18" name="Picture 38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19" name="Picture 38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20" name="Picture 38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21" name="Picture 38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22" name="Picture 38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23" name="Picture 38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24" name="Picture 38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25" name="Picture 38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26" name="Picture 38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27" name="Picture 38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28" name="Picture 38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29" name="Picture 38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30" name="Picture 38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31" name="Picture 38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32" name="Picture 38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33" name="Picture 38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34" name="Picture 38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35" name="Picture 38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36" name="Picture 38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37" name="Picture 38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38" name="Picture 38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39" name="Picture 38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40" name="Picture 38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41" name="Picture 38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42" name="Picture 38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43" name="Picture 38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44" name="Picture 38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45" name="Picture 38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46" name="Picture 38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47" name="Picture 38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48" name="Picture 38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49" name="Picture 38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50" name="Picture 38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51" name="Picture 38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52" name="Picture 38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53" name="Picture 38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54" name="Picture 38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55" name="Picture 38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56" name="Picture 38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57" name="Picture 38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58" name="Picture 38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59" name="Picture 38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60" name="Picture 38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61" name="Picture 38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62" name="Picture 38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63" name="Picture 38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64" name="Picture 38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65" name="Picture 38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66" name="Picture 38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67" name="Picture 38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68" name="Picture 38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69" name="Picture 38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70" name="Picture 38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71" name="Picture 38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72" name="Picture 38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73" name="Picture 38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74" name="Picture 38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75" name="Picture 38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76" name="Picture 38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77" name="Picture 38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78" name="Picture 38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79" name="Picture 38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80" name="Picture 38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81" name="Picture 38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82" name="Picture 38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83" name="Picture 38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84" name="Picture 38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85" name="Picture 38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86" name="Picture 38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87" name="Picture 38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88" name="Picture 38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89" name="Picture 38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90" name="Picture 38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91" name="Picture 38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92" name="Picture 38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93" name="Picture 38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94" name="Picture 38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95" name="Picture 38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96" name="Picture 38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97" name="Picture 38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98" name="Picture 38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899" name="Picture 38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00" name="Picture 38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01" name="Picture 39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02" name="Picture 39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03" name="Picture 39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04" name="Picture 39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05" name="Picture 39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06" name="Picture 39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07" name="Picture 39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08" name="Picture 39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09" name="Picture 39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10" name="Picture 39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11" name="Picture 39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12" name="Picture 39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13" name="Picture 39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14" name="Picture 39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15" name="Picture 39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16" name="Picture 39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17" name="Picture 39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18" name="Picture 39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19" name="Picture 39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20" name="Picture 39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21" name="Picture 39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22" name="Picture 39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23" name="Picture 39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24" name="Picture 39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25" name="Picture 39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26" name="Picture 39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27" name="Picture 39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28" name="Picture 39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29" name="Picture 39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30" name="Picture 39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31" name="Picture 39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32" name="Picture 39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33" name="Picture 39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34" name="Picture 39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35" name="Picture 39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36" name="Picture 39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37" name="Picture 39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38" name="Picture 39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39" name="Picture 39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40" name="Picture 39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41" name="Picture 39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42" name="Picture 39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43" name="Picture 39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44" name="Picture 39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45" name="Picture 39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46" name="Picture 39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47" name="Picture 39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48" name="Picture 39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49" name="Picture 39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50" name="Picture 39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51" name="Picture 39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52" name="Picture 39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53" name="Picture 39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54" name="Picture 39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55" name="Picture 39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3956" name="Group 3955"/>
            <p:cNvGrpSpPr/>
            <p:nvPr/>
          </p:nvGrpSpPr>
          <p:grpSpPr>
            <a:xfrm>
              <a:off x="7223276" y="3336237"/>
              <a:ext cx="2354564" cy="1088265"/>
              <a:chOff x="9507" y="0"/>
              <a:chExt cx="12182493" cy="6004985"/>
            </a:xfrm>
          </p:grpSpPr>
          <p:pic>
            <p:nvPicPr>
              <p:cNvPr id="3957" name="Picture 39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58" name="Picture 39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59" name="Picture 39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60" name="Picture 39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61" name="Picture 39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62" name="Picture 39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63" name="Picture 39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64" name="Picture 39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65" name="Picture 39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66" name="Picture 39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67" name="Picture 39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68" name="Picture 39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69" name="Picture 39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70" name="Picture 39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71" name="Picture 39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72" name="Picture 39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73" name="Picture 39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74" name="Picture 39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75" name="Picture 39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76" name="Picture 39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77" name="Picture 39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78" name="Picture 39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79" name="Picture 39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80" name="Picture 39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81" name="Picture 39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82" name="Picture 39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83" name="Picture 39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84" name="Picture 39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85" name="Picture 39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86" name="Picture 39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87" name="Picture 39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88" name="Picture 39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89" name="Picture 39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4" y="9394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90" name="Picture 39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91" name="Picture 39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92" name="Picture 39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93" name="Picture 39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94" name="Picture 39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95" name="Picture 39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96" name="Picture 39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97" name="Picture 39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98" name="Picture 39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3999" name="Picture 39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00" name="Picture 39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01" name="Picture 40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02" name="Picture 40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03" name="Picture 40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04" name="Picture 40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05" name="Picture 40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06" name="Picture 40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07" name="Picture 40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08" name="Picture 40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09" name="Picture 40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10" name="Picture 40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11" name="Picture 40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12" name="Picture 40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13" name="Picture 40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14" name="Picture 40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15" name="Picture 40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16" name="Picture 40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17" name="Picture 40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18" name="Picture 40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19" name="Picture 40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20" name="Picture 40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21" name="Picture 40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22" name="Picture 40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23" name="Picture 40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24" name="Picture 40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25" name="Picture 40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26" name="Picture 40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27" name="Picture 40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28" name="Picture 40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29" name="Picture 40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30" name="Picture 40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31" name="Picture 40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32" name="Picture 40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33" name="Picture 40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34" name="Picture 40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35" name="Picture 40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36" name="Picture 40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37" name="Picture 40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38" name="Picture 40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39" name="Picture 40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40" name="Picture 40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41" name="Picture 40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42" name="Picture 40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43" name="Picture 40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44" name="Picture 40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45" name="Picture 40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46" name="Picture 40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47" name="Picture 40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48" name="Picture 40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49" name="Picture 40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50" name="Picture 40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51" name="Picture 40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52" name="Picture 40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53" name="Picture 40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54" name="Picture 40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55" name="Picture 40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56" name="Picture 40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57" name="Picture 40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58" name="Picture 40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59" name="Picture 40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60" name="Picture 40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61" name="Picture 40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62" name="Picture 40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63" name="Picture 40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64" name="Picture 40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65" name="Picture 40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66" name="Picture 40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67" name="Picture 40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68" name="Picture 40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69" name="Picture 40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70" name="Picture 40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71" name="Picture 40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72" name="Picture 40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73" name="Picture 40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74" name="Picture 40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75" name="Picture 40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76" name="Picture 40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77" name="Picture 40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78" name="Picture 40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79" name="Picture 40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80" name="Picture 40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81" name="Picture 40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82" name="Picture 40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83" name="Picture 40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84" name="Picture 40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85" name="Picture 40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86" name="Picture 40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87" name="Picture 40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88" name="Picture 40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89" name="Picture 40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90" name="Picture 40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91" name="Picture 40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92" name="Picture 40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93" name="Picture 40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94" name="Picture 40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95" name="Picture 40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96" name="Picture 40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97" name="Picture 40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98" name="Picture 40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099" name="Picture 40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00" name="Picture 40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01" name="Picture 41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02" name="Picture 41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03" name="Picture 41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04" name="Picture 41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05" name="Picture 41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06" name="Picture 41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07" name="Picture 41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08" name="Picture 41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09" name="Picture 41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10" name="Picture 41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11" name="Picture 41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12" name="Picture 41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13" name="Picture 41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14" name="Picture 41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15" name="Picture 41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16" name="Picture 41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17" name="Picture 41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18" name="Picture 4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19" name="Picture 41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20" name="Picture 41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21" name="Picture 41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22" name="Picture 41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23" name="Picture 41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24" name="Picture 41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25" name="Picture 41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4126" name="Group 4125"/>
            <p:cNvGrpSpPr/>
            <p:nvPr/>
          </p:nvGrpSpPr>
          <p:grpSpPr>
            <a:xfrm>
              <a:off x="9562750" y="3346040"/>
              <a:ext cx="2354564" cy="1088265"/>
              <a:chOff x="9507" y="0"/>
              <a:chExt cx="12182493" cy="6004985"/>
            </a:xfrm>
          </p:grpSpPr>
          <p:pic>
            <p:nvPicPr>
              <p:cNvPr id="4127" name="Picture 41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28" name="Picture 41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29" name="Picture 41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30" name="Picture 41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31" name="Picture 41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32" name="Picture 41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33" name="Picture 41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34" name="Picture 41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35" name="Picture 41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36" name="Picture 41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37" name="Picture 41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38" name="Picture 41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39" name="Picture 41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40" name="Picture 41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41" name="Picture 41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42" name="Picture 41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43" name="Picture 41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44" name="Picture 41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45" name="Picture 41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46" name="Picture 41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47" name="Picture 41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48" name="Picture 41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49" name="Picture 41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50" name="Picture 41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51" name="Picture 41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52" name="Picture 41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53" name="Picture 41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54" name="Picture 41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55" name="Picture 41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56" name="Picture 41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57" name="Picture 41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58" name="Picture 41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59" name="Picture 41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4" y="9394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60" name="Picture 41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61" name="Picture 41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62" name="Picture 41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63" name="Picture 41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64" name="Picture 41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65" name="Picture 41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66" name="Picture 41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67" name="Picture 41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68" name="Picture 41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69" name="Picture 41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70" name="Picture 41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71" name="Picture 41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72" name="Picture 41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73" name="Picture 41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74" name="Picture 41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75" name="Picture 41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76" name="Picture 41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77" name="Picture 41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78" name="Picture 41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79" name="Picture 41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80" name="Picture 41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81" name="Picture 41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82" name="Picture 41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83" name="Picture 41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84" name="Picture 41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85" name="Picture 41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86" name="Picture 41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87" name="Picture 41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88" name="Picture 41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89" name="Picture 41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90" name="Picture 41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91" name="Picture 41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92" name="Picture 41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93" name="Picture 41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94" name="Picture 41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95" name="Picture 41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96" name="Picture 41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97" name="Picture 41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98" name="Picture 41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199" name="Picture 41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00" name="Picture 41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01" name="Picture 42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02" name="Picture 42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03" name="Picture 42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04" name="Picture 42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05" name="Picture 42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06" name="Picture 42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07" name="Picture 42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08" name="Picture 42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09" name="Picture 42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10" name="Picture 42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11" name="Picture 42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12" name="Picture 42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13" name="Picture 42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14" name="Picture 42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15" name="Picture 42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16" name="Picture 42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17" name="Picture 42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18" name="Picture 42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19" name="Picture 42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20" name="Picture 42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21" name="Picture 42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22" name="Picture 42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23" name="Picture 42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24" name="Picture 42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25" name="Picture 42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26" name="Picture 42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27" name="Picture 42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28" name="Picture 42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29" name="Picture 42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30" name="Picture 42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31" name="Picture 42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32" name="Picture 42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33" name="Picture 42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34" name="Picture 42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35" name="Picture 42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36" name="Picture 42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37" name="Picture 42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38" name="Picture 42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39" name="Picture 42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40" name="Picture 42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41" name="Picture 42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42" name="Picture 42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43" name="Picture 42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44" name="Picture 42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45" name="Picture 42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46" name="Picture 42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47" name="Picture 42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48" name="Picture 42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49" name="Picture 42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50" name="Picture 42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51" name="Picture 42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52" name="Picture 42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53" name="Picture 42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54" name="Picture 42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55" name="Picture 42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56" name="Picture 42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57" name="Picture 42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58" name="Picture 42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59" name="Picture 42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60" name="Picture 42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61" name="Picture 42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62" name="Picture 42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63" name="Picture 42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64" name="Picture 42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65" name="Picture 42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66" name="Picture 42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67" name="Picture 42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68" name="Picture 42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69" name="Picture 42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70" name="Picture 42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71" name="Picture 42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72" name="Picture 42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73" name="Picture 42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74" name="Picture 42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75" name="Picture 42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76" name="Picture 42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77" name="Picture 42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78" name="Picture 42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79" name="Picture 42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80" name="Picture 42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81" name="Picture 42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82" name="Picture 42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83" name="Picture 42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84" name="Picture 42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85" name="Picture 42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86" name="Picture 42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87" name="Picture 42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88" name="Picture 42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89" name="Picture 42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90" name="Picture 42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91" name="Picture 42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92" name="Picture 42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93" name="Picture 42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94" name="Picture 42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95" name="Picture 42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4296" name="Group 4295"/>
            <p:cNvGrpSpPr/>
            <p:nvPr/>
          </p:nvGrpSpPr>
          <p:grpSpPr>
            <a:xfrm>
              <a:off x="228600" y="4444423"/>
              <a:ext cx="2354564" cy="1088265"/>
              <a:chOff x="9507" y="0"/>
              <a:chExt cx="12182493" cy="6004985"/>
            </a:xfrm>
          </p:grpSpPr>
          <p:pic>
            <p:nvPicPr>
              <p:cNvPr id="4297" name="Picture 42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98" name="Picture 42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299" name="Picture 42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00" name="Picture 42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01" name="Picture 43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02" name="Picture 43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03" name="Picture 43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04" name="Picture 43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05" name="Picture 43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06" name="Picture 43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07" name="Picture 43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08" name="Picture 43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09" name="Picture 43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10" name="Picture 43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11" name="Picture 43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12" name="Picture 43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13" name="Picture 43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14" name="Picture 43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15" name="Picture 43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16" name="Picture 43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17" name="Picture 43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18" name="Picture 43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19" name="Picture 43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20" name="Picture 43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21" name="Picture 43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22" name="Picture 43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23" name="Picture 43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24" name="Picture 43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25" name="Picture 43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26" name="Picture 43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27" name="Picture 43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28" name="Picture 43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29" name="Picture 43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30" name="Picture 43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31" name="Picture 43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32" name="Picture 43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33" name="Picture 43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34" name="Picture 43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35" name="Picture 43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36" name="Picture 43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37" name="Picture 43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38" name="Picture 43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39" name="Picture 43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40" name="Picture 43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41" name="Picture 43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42" name="Picture 43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43" name="Picture 43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44" name="Picture 43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45" name="Picture 43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46" name="Picture 43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47" name="Picture 43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48" name="Picture 43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49" name="Picture 43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50" name="Picture 43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51" name="Picture 43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52" name="Picture 43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53" name="Picture 43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54" name="Picture 43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55" name="Picture 43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56" name="Picture 43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57" name="Picture 43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58" name="Picture 43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59" name="Picture 43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60" name="Picture 43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61" name="Picture 43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62" name="Picture 43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63" name="Picture 43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64" name="Picture 43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65" name="Picture 43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66" name="Picture 43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67" name="Picture 43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68" name="Picture 43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69" name="Picture 43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70" name="Picture 43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71" name="Picture 43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72" name="Picture 43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73" name="Picture 43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74" name="Picture 43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75" name="Picture 43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76" name="Picture 43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77" name="Picture 43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78" name="Picture 43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79" name="Picture 43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80" name="Picture 43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81" name="Picture 43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82" name="Picture 43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83" name="Picture 43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84" name="Picture 43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85" name="Picture 43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86" name="Picture 43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87" name="Picture 43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88" name="Picture 43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89" name="Picture 43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90" name="Picture 43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91" name="Picture 43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92" name="Picture 43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93" name="Picture 43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94" name="Picture 43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95" name="Picture 43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96" name="Picture 43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97" name="Picture 43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98" name="Picture 43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399" name="Picture 43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00" name="Picture 43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01" name="Picture 44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02" name="Picture 44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03" name="Picture 44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04" name="Picture 44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05" name="Picture 44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06" name="Picture 44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07" name="Picture 44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08" name="Picture 44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09" name="Picture 44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10" name="Picture 44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11" name="Picture 44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12" name="Picture 44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13" name="Picture 44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14" name="Picture 44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15" name="Picture 44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16" name="Picture 44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17" name="Picture 44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18" name="Picture 44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19" name="Picture 44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20" name="Picture 44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21" name="Picture 44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22" name="Picture 44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23" name="Picture 44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24" name="Picture 44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25" name="Picture 44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26" name="Picture 44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27" name="Picture 44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28" name="Picture 44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29" name="Picture 44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30" name="Picture 44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31" name="Picture 44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32" name="Picture 44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33" name="Picture 44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34" name="Picture 44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35" name="Picture 44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36" name="Picture 44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37" name="Picture 44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38" name="Picture 44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39" name="Picture 44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40" name="Picture 44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41" name="Picture 44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42" name="Picture 44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43" name="Picture 44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44" name="Picture 44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45" name="Picture 44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46" name="Picture 44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47" name="Picture 44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48" name="Picture 44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49" name="Picture 44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50" name="Picture 44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51" name="Picture 44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52" name="Picture 44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53" name="Picture 44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54" name="Picture 44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55" name="Picture 44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56" name="Picture 44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57" name="Picture 44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58" name="Picture 44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59" name="Picture 44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60" name="Picture 44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61" name="Picture 44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62" name="Picture 44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63" name="Picture 44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64" name="Picture 44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65" name="Picture 44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4466" name="Group 4465"/>
            <p:cNvGrpSpPr/>
            <p:nvPr/>
          </p:nvGrpSpPr>
          <p:grpSpPr>
            <a:xfrm>
              <a:off x="2573530" y="4442563"/>
              <a:ext cx="2354564" cy="1088265"/>
              <a:chOff x="9507" y="0"/>
              <a:chExt cx="12182493" cy="6004985"/>
            </a:xfrm>
          </p:grpSpPr>
          <p:pic>
            <p:nvPicPr>
              <p:cNvPr id="4467" name="Picture 44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68" name="Picture 44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69" name="Picture 44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70" name="Picture 44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71" name="Picture 44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72" name="Picture 44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73" name="Picture 44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74" name="Picture 44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75" name="Picture 44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76" name="Picture 44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77" name="Picture 44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78" name="Picture 44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79" name="Picture 44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80" name="Picture 44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81" name="Picture 44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82" name="Picture 44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83" name="Picture 44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84" name="Picture 44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85" name="Picture 44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86" name="Picture 44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87" name="Picture 44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88" name="Picture 44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89" name="Picture 44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90" name="Picture 44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91" name="Picture 44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92" name="Picture 44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93" name="Picture 44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94" name="Picture 44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95" name="Picture 44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96" name="Picture 44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97" name="Picture 44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98" name="Picture 44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499" name="Picture 44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00" name="Picture 44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01" name="Picture 45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02" name="Picture 45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03" name="Picture 45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04" name="Picture 45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05" name="Picture 45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06" name="Picture 45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07" name="Picture 45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08" name="Picture 45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09" name="Picture 45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10" name="Picture 45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11" name="Picture 45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12" name="Picture 45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13" name="Picture 45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14" name="Picture 45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15" name="Picture 45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16" name="Picture 45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17" name="Picture 45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18" name="Picture 45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19" name="Picture 45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20" name="Picture 45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21" name="Picture 45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22" name="Picture 45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23" name="Picture 45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24" name="Picture 45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25" name="Picture 45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26" name="Picture 45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27" name="Picture 45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28" name="Picture 45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29" name="Picture 45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30" name="Picture 45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31" name="Picture 45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32" name="Picture 45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33" name="Picture 45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34" name="Picture 45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35" name="Picture 45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36" name="Picture 45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37" name="Picture 45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38" name="Picture 45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39" name="Picture 45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40" name="Picture 45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41" name="Picture 45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42" name="Picture 45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43" name="Picture 45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44" name="Picture 45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45" name="Picture 45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46" name="Picture 45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47" name="Picture 45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48" name="Picture 45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49" name="Picture 45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50" name="Picture 45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51" name="Picture 45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52" name="Picture 45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53" name="Picture 45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54" name="Picture 45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55" name="Picture 45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56" name="Picture 45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57" name="Picture 45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58" name="Picture 45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59" name="Picture 45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60" name="Picture 45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61" name="Picture 45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62" name="Picture 45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63" name="Picture 45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64" name="Picture 45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65" name="Picture 45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66" name="Picture 45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67" name="Picture 45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68" name="Picture 45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69" name="Picture 45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70" name="Picture 45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71" name="Picture 45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72" name="Picture 45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73" name="Picture 45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74" name="Picture 45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75" name="Picture 45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76" name="Picture 45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77" name="Picture 45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78" name="Picture 45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79" name="Picture 45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80" name="Picture 45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81" name="Picture 45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82" name="Picture 45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83" name="Picture 45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84" name="Picture 45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85" name="Picture 45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86" name="Picture 45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87" name="Picture 45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88" name="Picture 45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89" name="Picture 45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90" name="Picture 45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91" name="Picture 45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92" name="Picture 45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93" name="Picture 45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94" name="Picture 45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95" name="Picture 45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96" name="Picture 45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97" name="Picture 45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98" name="Picture 45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599" name="Picture 45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00" name="Picture 45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01" name="Picture 46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02" name="Picture 46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03" name="Picture 46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04" name="Picture 46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05" name="Picture 46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06" name="Picture 46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07" name="Picture 46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08" name="Picture 46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09" name="Picture 46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10" name="Picture 46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11" name="Picture 46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12" name="Picture 46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13" name="Picture 46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14" name="Picture 46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15" name="Picture 46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16" name="Picture 46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17" name="Picture 46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18" name="Picture 46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19" name="Picture 46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20" name="Picture 46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21" name="Picture 46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22" name="Picture 46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23" name="Picture 46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24" name="Picture 46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25" name="Picture 46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26" name="Picture 46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27" name="Picture 46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28" name="Picture 46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29" name="Picture 46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30" name="Picture 46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31" name="Picture 46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32" name="Picture 46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33" name="Picture 46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34" name="Picture 46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35" name="Picture 46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4636" name="Group 4635"/>
            <p:cNvGrpSpPr/>
            <p:nvPr/>
          </p:nvGrpSpPr>
          <p:grpSpPr>
            <a:xfrm>
              <a:off x="4907152" y="4438859"/>
              <a:ext cx="2354564" cy="1088265"/>
              <a:chOff x="9507" y="0"/>
              <a:chExt cx="12182493" cy="6004985"/>
            </a:xfrm>
          </p:grpSpPr>
          <p:pic>
            <p:nvPicPr>
              <p:cNvPr id="4637" name="Picture 46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38" name="Picture 46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39" name="Picture 46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40" name="Picture 46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41" name="Picture 46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42" name="Picture 46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43" name="Picture 46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44" name="Picture 46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45" name="Picture 46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46" name="Picture 46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47" name="Picture 46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48" name="Picture 46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49" name="Picture 46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50" name="Picture 46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51" name="Picture 46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52" name="Picture 46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53" name="Picture 46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54" name="Picture 46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55" name="Picture 46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56" name="Picture 46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57" name="Picture 46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58" name="Picture 46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59" name="Picture 46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60" name="Picture 46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61" name="Picture 46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62" name="Picture 46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63" name="Picture 46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64" name="Picture 46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65" name="Picture 46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66" name="Picture 46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67" name="Picture 46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68" name="Picture 46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69" name="Picture 46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70" name="Picture 46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71" name="Picture 46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72" name="Picture 46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73" name="Picture 46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74" name="Picture 46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75" name="Picture 46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76" name="Picture 46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77" name="Picture 46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78" name="Picture 46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79" name="Picture 46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80" name="Picture 46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81" name="Picture 46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82" name="Picture 46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83" name="Picture 46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84" name="Picture 46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85" name="Picture 46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86" name="Picture 46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87" name="Picture 46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88" name="Picture 46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89" name="Picture 46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90" name="Picture 46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91" name="Picture 46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92" name="Picture 46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93" name="Picture 46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94" name="Picture 46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95" name="Picture 46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96" name="Picture 46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97" name="Picture 46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98" name="Picture 46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699" name="Picture 46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00" name="Picture 46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01" name="Picture 47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02" name="Picture 47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03" name="Picture 47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04" name="Picture 47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05" name="Picture 47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06" name="Picture 47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07" name="Picture 47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08" name="Picture 47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09" name="Picture 47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10" name="Picture 47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11" name="Picture 47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12" name="Picture 47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13" name="Picture 47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14" name="Picture 47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15" name="Picture 47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16" name="Picture 47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17" name="Picture 47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18" name="Picture 47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19" name="Picture 47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20" name="Picture 47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21" name="Picture 47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22" name="Picture 47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23" name="Picture 47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24" name="Picture 47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25" name="Picture 47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26" name="Picture 47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27" name="Picture 47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28" name="Picture 47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29" name="Picture 47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30" name="Picture 47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31" name="Picture 47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32" name="Picture 47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33" name="Picture 47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34" name="Picture 47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35" name="Picture 47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36" name="Picture 47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37" name="Picture 47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38" name="Picture 47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39" name="Picture 47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40" name="Picture 47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41" name="Picture 47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42" name="Picture 47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43" name="Picture 47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44" name="Picture 47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45" name="Picture 47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46" name="Picture 47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47" name="Picture 47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48" name="Picture 47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49" name="Picture 47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50" name="Picture 47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51" name="Picture 47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52" name="Picture 47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53" name="Picture 47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54" name="Picture 47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55" name="Picture 47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56" name="Picture 47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57" name="Picture 47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58" name="Picture 47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59" name="Picture 47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60" name="Picture 47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61" name="Picture 47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62" name="Picture 47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63" name="Picture 47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64" name="Picture 47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65" name="Picture 47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66" name="Picture 47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67" name="Picture 47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68" name="Picture 47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69" name="Picture 47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70" name="Picture 47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71" name="Picture 47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72" name="Picture 47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73" name="Picture 47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74" name="Picture 47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75" name="Picture 47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76" name="Picture 47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77" name="Picture 47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78" name="Picture 47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79" name="Picture 47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80" name="Picture 47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81" name="Picture 47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82" name="Picture 47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83" name="Picture 47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84" name="Picture 47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85" name="Picture 47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86" name="Picture 47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87" name="Picture 47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88" name="Picture 47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89" name="Picture 47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90" name="Picture 47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91" name="Picture 47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92" name="Picture 47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93" name="Picture 47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94" name="Picture 47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95" name="Picture 47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96" name="Picture 47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97" name="Picture 47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98" name="Picture 47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799" name="Picture 47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00" name="Picture 47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01" name="Picture 48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02" name="Picture 48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03" name="Picture 48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04" name="Picture 48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05" name="Picture 48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4806" name="Group 4805"/>
            <p:cNvGrpSpPr/>
            <p:nvPr/>
          </p:nvGrpSpPr>
          <p:grpSpPr>
            <a:xfrm>
              <a:off x="7223276" y="4443820"/>
              <a:ext cx="2354564" cy="1088265"/>
              <a:chOff x="9507" y="0"/>
              <a:chExt cx="12182493" cy="6004985"/>
            </a:xfrm>
          </p:grpSpPr>
          <p:pic>
            <p:nvPicPr>
              <p:cNvPr id="4807" name="Picture 48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08" name="Picture 48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09" name="Picture 48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10" name="Picture 48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11" name="Picture 48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12" name="Picture 48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13" name="Picture 48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14" name="Picture 48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15" name="Picture 48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16" name="Picture 48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17" name="Picture 48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18" name="Picture 48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19" name="Picture 48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20" name="Picture 48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21" name="Picture 48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22" name="Picture 48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23" name="Picture 48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24" name="Picture 48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25" name="Picture 48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26" name="Picture 48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27" name="Picture 48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28" name="Picture 48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29" name="Picture 48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30" name="Picture 48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31" name="Picture 48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32" name="Picture 48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33" name="Picture 48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34" name="Picture 48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35" name="Picture 48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36" name="Picture 48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37" name="Picture 48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38" name="Picture 48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39" name="Picture 48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4" y="9394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40" name="Picture 48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41" name="Picture 48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42" name="Picture 48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43" name="Picture 48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44" name="Picture 48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45" name="Picture 48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46" name="Picture 48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47" name="Picture 48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48" name="Picture 48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49" name="Picture 48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50" name="Picture 48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51" name="Picture 48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52" name="Picture 48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53" name="Picture 48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54" name="Picture 48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55" name="Picture 48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56" name="Picture 48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57" name="Picture 48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58" name="Picture 48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59" name="Picture 48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60" name="Picture 48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61" name="Picture 48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62" name="Picture 48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63" name="Picture 48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64" name="Picture 48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65" name="Picture 48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66" name="Picture 48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67" name="Picture 48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68" name="Picture 48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69" name="Picture 48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70" name="Picture 48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71" name="Picture 48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72" name="Picture 48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73" name="Picture 48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74" name="Picture 48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75" name="Picture 48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76" name="Picture 48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77" name="Picture 48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78" name="Picture 48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79" name="Picture 48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80" name="Picture 48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81" name="Picture 48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82" name="Picture 48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83" name="Picture 48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84" name="Picture 48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85" name="Picture 48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86" name="Picture 48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87" name="Picture 48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88" name="Picture 48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89" name="Picture 48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90" name="Picture 48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91" name="Picture 48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92" name="Picture 48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93" name="Picture 48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94" name="Picture 48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95" name="Picture 48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96" name="Picture 48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97" name="Picture 48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98" name="Picture 48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899" name="Picture 48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00" name="Picture 48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01" name="Picture 49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02" name="Picture 49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03" name="Picture 49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04" name="Picture 49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05" name="Picture 49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06" name="Picture 49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07" name="Picture 49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08" name="Picture 49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09" name="Picture 49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10" name="Picture 49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11" name="Picture 49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12" name="Picture 49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13" name="Picture 49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14" name="Picture 49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15" name="Picture 49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16" name="Picture 49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17" name="Picture 49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18" name="Picture 49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19" name="Picture 49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20" name="Picture 49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21" name="Picture 49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22" name="Picture 49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23" name="Picture 49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24" name="Picture 49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25" name="Picture 49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26" name="Picture 49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27" name="Picture 49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28" name="Picture 49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29" name="Picture 49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30" name="Picture 49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31" name="Picture 49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32" name="Picture 49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33" name="Picture 49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34" name="Picture 49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35" name="Picture 49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36" name="Picture 49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37" name="Picture 49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38" name="Picture 49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39" name="Picture 49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40" name="Picture 49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41" name="Picture 49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42" name="Picture 49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43" name="Picture 49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44" name="Picture 49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45" name="Picture 49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46" name="Picture 49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47" name="Picture 49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48" name="Picture 49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49" name="Picture 49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50" name="Picture 49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51" name="Picture 49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52" name="Picture 49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53" name="Picture 49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54" name="Picture 49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55" name="Picture 49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56" name="Picture 49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57" name="Picture 49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58" name="Picture 49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59" name="Picture 49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60" name="Picture 49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61" name="Picture 49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62" name="Picture 49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63" name="Picture 49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64" name="Picture 49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65" name="Picture 49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66" name="Picture 49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67" name="Picture 49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68" name="Picture 49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69" name="Picture 49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70" name="Picture 49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71" name="Picture 49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72" name="Picture 49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73" name="Picture 49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74" name="Picture 49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75" name="Picture 49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4976" name="Group 4975"/>
            <p:cNvGrpSpPr/>
            <p:nvPr/>
          </p:nvGrpSpPr>
          <p:grpSpPr>
            <a:xfrm>
              <a:off x="9562750" y="4453623"/>
              <a:ext cx="2354564" cy="1088265"/>
              <a:chOff x="9507" y="0"/>
              <a:chExt cx="12182493" cy="6004985"/>
            </a:xfrm>
          </p:grpSpPr>
          <p:pic>
            <p:nvPicPr>
              <p:cNvPr id="4977" name="Picture 49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78" name="Picture 49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79" name="Picture 49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80" name="Picture 49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81" name="Picture 49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82" name="Picture 49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83" name="Picture 49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84" name="Picture 49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85" name="Picture 49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86" name="Picture 49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87" name="Picture 49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88" name="Picture 49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89" name="Picture 49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90" name="Picture 49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91" name="Picture 49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92" name="Picture 49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93" name="Picture 49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94" name="Picture 49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95" name="Picture 49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96" name="Picture 49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97" name="Picture 49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98" name="Picture 49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4999" name="Picture 49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00" name="Picture 49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01" name="Picture 50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02" name="Picture 50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03" name="Picture 50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04" name="Picture 50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05" name="Picture 50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06" name="Picture 50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07" name="Picture 50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08" name="Picture 50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09" name="Picture 50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4" y="9394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10" name="Picture 50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11" name="Picture 50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12" name="Picture 50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13" name="Picture 50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14" name="Picture 50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15" name="Picture 50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16" name="Picture 50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17" name="Picture 50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18" name="Picture 50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19" name="Picture 50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20" name="Picture 50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21" name="Picture 50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22" name="Picture 50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23" name="Picture 50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24" name="Picture 50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25" name="Picture 50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26" name="Picture 50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27" name="Picture 50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28" name="Picture 50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29" name="Picture 50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30" name="Picture 50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31" name="Picture 50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32" name="Picture 50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33" name="Picture 50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34" name="Picture 50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35" name="Picture 50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36" name="Picture 50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37" name="Picture 50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38" name="Picture 50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39" name="Picture 50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40" name="Picture 50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41" name="Picture 50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42" name="Picture 50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43" name="Picture 50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44" name="Picture 50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45" name="Picture 50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46" name="Picture 50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47" name="Picture 50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48" name="Picture 50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49" name="Picture 50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50" name="Picture 50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51" name="Picture 50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52" name="Picture 50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53" name="Picture 50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54" name="Picture 50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55" name="Picture 50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56" name="Picture 50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57" name="Picture 50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58" name="Picture 50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59" name="Picture 50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60" name="Picture 50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61" name="Picture 50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62" name="Picture 50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63" name="Picture 50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64" name="Picture 50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65" name="Picture 50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66" name="Picture 50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67" name="Picture 50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68" name="Picture 50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69" name="Picture 50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70" name="Picture 50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71" name="Picture 50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72" name="Picture 50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73" name="Picture 50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74" name="Picture 50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75" name="Picture 50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76" name="Picture 50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77" name="Picture 50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78" name="Picture 50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79" name="Picture 50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80" name="Picture 50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81" name="Picture 50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82" name="Picture 50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83" name="Picture 50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84" name="Picture 50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85" name="Picture 50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86" name="Picture 50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87" name="Picture 50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88" name="Picture 50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89" name="Picture 50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90" name="Picture 50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91" name="Picture 50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92" name="Picture 50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93" name="Picture 50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94" name="Picture 50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95" name="Picture 50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96" name="Picture 50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97" name="Picture 50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98" name="Picture 50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099" name="Picture 50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00" name="Picture 50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01" name="Picture 51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02" name="Picture 51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03" name="Picture 51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04" name="Picture 51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05" name="Picture 51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06" name="Picture 51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07" name="Picture 51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08" name="Picture 51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09" name="Picture 51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10" name="Picture 51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11" name="Picture 51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12" name="Picture 51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13" name="Picture 51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14" name="Picture 51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15" name="Picture 51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16" name="Picture 51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17" name="Picture 51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18" name="Picture 5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19" name="Picture 51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20" name="Picture 51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21" name="Picture 51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22" name="Picture 51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23" name="Picture 51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24" name="Picture 51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25" name="Picture 51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26" name="Picture 51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27" name="Picture 51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28" name="Picture 51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29" name="Picture 51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30" name="Picture 51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31" name="Picture 51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32" name="Picture 51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33" name="Picture 51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34" name="Picture 51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35" name="Picture 51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36" name="Picture 51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37" name="Picture 51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38" name="Picture 51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39" name="Picture 51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40" name="Picture 51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41" name="Picture 51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42" name="Picture 51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43" name="Picture 51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44" name="Picture 51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45" name="Picture 51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5146" name="Group 5145"/>
            <p:cNvGrpSpPr/>
            <p:nvPr/>
          </p:nvGrpSpPr>
          <p:grpSpPr>
            <a:xfrm>
              <a:off x="228600" y="5539128"/>
              <a:ext cx="2354564" cy="1088265"/>
              <a:chOff x="9507" y="0"/>
              <a:chExt cx="12182493" cy="6004985"/>
            </a:xfrm>
          </p:grpSpPr>
          <p:pic>
            <p:nvPicPr>
              <p:cNvPr id="5147" name="Picture 51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48" name="Picture 51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49" name="Picture 51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50" name="Picture 51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51" name="Picture 51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52" name="Picture 51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53" name="Picture 51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54" name="Picture 51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55" name="Picture 51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56" name="Picture 51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57" name="Picture 51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58" name="Picture 51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59" name="Picture 51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60" name="Picture 51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61" name="Picture 51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62" name="Picture 51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63" name="Picture 51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64" name="Picture 51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65" name="Picture 51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66" name="Picture 51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67" name="Picture 51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68" name="Picture 51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69" name="Picture 51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70" name="Picture 51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71" name="Picture 51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72" name="Picture 51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73" name="Picture 51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74" name="Picture 51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75" name="Picture 51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76" name="Picture 51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77" name="Picture 51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78" name="Picture 51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79" name="Picture 51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80" name="Picture 51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81" name="Picture 51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82" name="Picture 51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83" name="Picture 51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84" name="Picture 51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85" name="Picture 51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86" name="Picture 51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87" name="Picture 51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88" name="Picture 51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89" name="Picture 51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90" name="Picture 51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91" name="Picture 51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92" name="Picture 51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93" name="Picture 51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94" name="Picture 51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95" name="Picture 51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96" name="Picture 51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97" name="Picture 51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98" name="Picture 51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199" name="Picture 51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00" name="Picture 51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01" name="Picture 52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02" name="Picture 52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03" name="Picture 52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04" name="Picture 52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05" name="Picture 52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06" name="Picture 52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07" name="Picture 52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08" name="Picture 52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09" name="Picture 52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10" name="Picture 52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11" name="Picture 52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12" name="Picture 52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13" name="Picture 52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14" name="Picture 52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15" name="Picture 52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16" name="Picture 52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17" name="Picture 52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18" name="Picture 52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19" name="Picture 52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20" name="Picture 52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21" name="Picture 52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22" name="Picture 52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23" name="Picture 52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24" name="Picture 52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25" name="Picture 52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26" name="Picture 52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27" name="Picture 52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28" name="Picture 52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29" name="Picture 52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30" name="Picture 52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31" name="Picture 52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32" name="Picture 52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33" name="Picture 52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34" name="Picture 52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35" name="Picture 52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36" name="Picture 52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37" name="Picture 52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38" name="Picture 52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39" name="Picture 52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40" name="Picture 52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41" name="Picture 52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42" name="Picture 52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43" name="Picture 52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44" name="Picture 52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45" name="Picture 52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46" name="Picture 52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47" name="Picture 52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48" name="Picture 52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49" name="Picture 52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50" name="Picture 52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51" name="Picture 52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52" name="Picture 52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53" name="Picture 52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54" name="Picture 52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55" name="Picture 52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56" name="Picture 52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57" name="Picture 52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58" name="Picture 52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59" name="Picture 52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60" name="Picture 52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61" name="Picture 52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62" name="Picture 52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63" name="Picture 52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64" name="Picture 52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65" name="Picture 52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66" name="Picture 52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67" name="Picture 52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68" name="Picture 52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69" name="Picture 52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70" name="Picture 52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71" name="Picture 52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72" name="Picture 52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73" name="Picture 52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74" name="Picture 52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75" name="Picture 52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76" name="Picture 52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77" name="Picture 52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78" name="Picture 52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79" name="Picture 52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80" name="Picture 52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81" name="Picture 52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82" name="Picture 52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83" name="Picture 52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84" name="Picture 52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85" name="Picture 52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86" name="Picture 52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87" name="Picture 52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88" name="Picture 52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89" name="Picture 52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90" name="Picture 52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91" name="Picture 52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92" name="Picture 52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93" name="Picture 52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94" name="Picture 52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95" name="Picture 52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96" name="Picture 52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97" name="Picture 52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98" name="Picture 52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299" name="Picture 52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00" name="Picture 52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01" name="Picture 53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02" name="Picture 53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03" name="Picture 53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04" name="Picture 53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05" name="Picture 53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06" name="Picture 53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07" name="Picture 53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08" name="Picture 53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09" name="Picture 53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10" name="Picture 53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11" name="Picture 53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12" name="Picture 53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13" name="Picture 53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14" name="Picture 53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15" name="Picture 53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5316" name="Group 5315"/>
            <p:cNvGrpSpPr/>
            <p:nvPr/>
          </p:nvGrpSpPr>
          <p:grpSpPr>
            <a:xfrm>
              <a:off x="2573530" y="5537268"/>
              <a:ext cx="2354564" cy="1088265"/>
              <a:chOff x="9507" y="0"/>
              <a:chExt cx="12182493" cy="6004985"/>
            </a:xfrm>
          </p:grpSpPr>
          <p:pic>
            <p:nvPicPr>
              <p:cNvPr id="5317" name="Picture 53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18" name="Picture 53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19" name="Picture 53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20" name="Picture 53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21" name="Picture 53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22" name="Picture 53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23" name="Picture 53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24" name="Picture 53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25" name="Picture 53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26" name="Picture 53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27" name="Picture 53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28" name="Picture 53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29" name="Picture 53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30" name="Picture 53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31" name="Picture 53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32" name="Picture 53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33" name="Picture 53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34" name="Picture 53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35" name="Picture 53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36" name="Picture 53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37" name="Picture 53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38" name="Picture 53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39" name="Picture 53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40" name="Picture 53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41" name="Picture 53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42" name="Picture 53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43" name="Picture 53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44" name="Picture 53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45" name="Picture 53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46" name="Picture 53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47" name="Picture 53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48" name="Picture 53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49" name="Picture 53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50" name="Picture 53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51" name="Picture 53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52" name="Picture 53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53" name="Picture 53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54" name="Picture 53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55" name="Picture 53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56" name="Picture 53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57" name="Picture 53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58" name="Picture 53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59" name="Picture 53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60" name="Picture 53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61" name="Picture 53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62" name="Picture 53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63" name="Picture 53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64" name="Picture 53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65" name="Picture 53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66" name="Picture 53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67" name="Picture 53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68" name="Picture 53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69" name="Picture 53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70" name="Picture 53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71" name="Picture 53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72" name="Picture 53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73" name="Picture 53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74" name="Picture 53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75" name="Picture 53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76" name="Picture 53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77" name="Picture 53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78" name="Picture 53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79" name="Picture 53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80" name="Picture 53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81" name="Picture 53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82" name="Picture 53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83" name="Picture 53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84" name="Picture 53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85" name="Picture 53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86" name="Picture 53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87" name="Picture 53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88" name="Picture 53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89" name="Picture 53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90" name="Picture 53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91" name="Picture 53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92" name="Picture 53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93" name="Picture 53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94" name="Picture 53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95" name="Picture 53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96" name="Picture 53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97" name="Picture 53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98" name="Picture 53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399" name="Picture 53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00" name="Picture 53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01" name="Picture 54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02" name="Picture 54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03" name="Picture 54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04" name="Picture 54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05" name="Picture 54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06" name="Picture 54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07" name="Picture 54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08" name="Picture 54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09" name="Picture 54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10" name="Picture 54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11" name="Picture 54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12" name="Picture 54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13" name="Picture 54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14" name="Picture 54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15" name="Picture 54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16" name="Picture 54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17" name="Picture 54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18" name="Picture 54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19" name="Picture 54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20" name="Picture 54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21" name="Picture 54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22" name="Picture 54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23" name="Picture 54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24" name="Picture 54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25" name="Picture 54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26" name="Picture 54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27" name="Picture 54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28" name="Picture 54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29" name="Picture 54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30" name="Picture 54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31" name="Picture 54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32" name="Picture 54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33" name="Picture 54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34" name="Picture 54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35" name="Picture 54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36" name="Picture 54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37" name="Picture 54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38" name="Picture 54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39" name="Picture 54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40" name="Picture 54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41" name="Picture 54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42" name="Picture 54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43" name="Picture 54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44" name="Picture 54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45" name="Picture 54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46" name="Picture 54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47" name="Picture 54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48" name="Picture 54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49" name="Picture 54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50" name="Picture 54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51" name="Picture 54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52" name="Picture 54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53" name="Picture 54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54" name="Picture 54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55" name="Picture 54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56" name="Picture 54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57" name="Picture 54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58" name="Picture 54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59" name="Picture 54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60" name="Picture 54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61" name="Picture 54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62" name="Picture 54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63" name="Picture 54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64" name="Picture 54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65" name="Picture 54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66" name="Picture 54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67" name="Picture 54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68" name="Picture 54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69" name="Picture 54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70" name="Picture 54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71" name="Picture 54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72" name="Picture 54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73" name="Picture 54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74" name="Picture 54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75" name="Picture 54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76" name="Picture 54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77" name="Picture 54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78" name="Picture 54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79" name="Picture 54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80" name="Picture 54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81" name="Picture 54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82" name="Picture 54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83" name="Picture 54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84" name="Picture 54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85" name="Picture 54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5486" name="Group 5485"/>
            <p:cNvGrpSpPr/>
            <p:nvPr/>
          </p:nvGrpSpPr>
          <p:grpSpPr>
            <a:xfrm>
              <a:off x="4907152" y="5533564"/>
              <a:ext cx="2354564" cy="1088265"/>
              <a:chOff x="9507" y="0"/>
              <a:chExt cx="12182493" cy="6004985"/>
            </a:xfrm>
          </p:grpSpPr>
          <p:pic>
            <p:nvPicPr>
              <p:cNvPr id="5487" name="Picture 54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88" name="Picture 54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89" name="Picture 54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90" name="Picture 54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91" name="Picture 54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92" name="Picture 54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93" name="Picture 54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94" name="Picture 54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95" name="Picture 54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96" name="Picture 54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97" name="Picture 54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98" name="Picture 54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499" name="Picture 54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00" name="Picture 54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01" name="Picture 55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02" name="Picture 55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03" name="Picture 55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04" name="Picture 55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05" name="Picture 55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06" name="Picture 55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07" name="Picture 55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08" name="Picture 55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09" name="Picture 55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10" name="Picture 55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11" name="Picture 55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12" name="Picture 55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13" name="Picture 55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14" name="Picture 55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15" name="Picture 55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16" name="Picture 55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17" name="Picture 55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18" name="Picture 55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19" name="Picture 55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20" name="Picture 55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21" name="Picture 55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22" name="Picture 55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23" name="Picture 55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24" name="Picture 55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25" name="Picture 55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26" name="Picture 55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27" name="Picture 55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28" name="Picture 55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29" name="Picture 55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30" name="Picture 55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31" name="Picture 55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32" name="Picture 55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33" name="Picture 55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34" name="Picture 55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35" name="Picture 55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36" name="Picture 55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37" name="Picture 55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38" name="Picture 55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39" name="Picture 55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40" name="Picture 55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41" name="Picture 55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42" name="Picture 55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43" name="Picture 55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44" name="Picture 55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45" name="Picture 55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46" name="Picture 55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47" name="Picture 55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48" name="Picture 55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49" name="Picture 55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50" name="Picture 55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51" name="Picture 55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52" name="Picture 55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53" name="Picture 55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54" name="Picture 55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55" name="Picture 55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56" name="Picture 55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57" name="Picture 55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58" name="Picture 55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59" name="Picture 55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60" name="Picture 55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61" name="Picture 55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62" name="Picture 55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63" name="Picture 55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64" name="Picture 55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65" name="Picture 55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66" name="Picture 55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67" name="Picture 55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68" name="Picture 55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69" name="Picture 55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70" name="Picture 55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71" name="Picture 55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72" name="Picture 55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73" name="Picture 55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74" name="Picture 55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75" name="Picture 55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76" name="Picture 55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77" name="Picture 55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78" name="Picture 55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79" name="Picture 55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80" name="Picture 55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81" name="Picture 55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82" name="Picture 55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83" name="Picture 55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84" name="Picture 55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85" name="Picture 55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86" name="Picture 55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87" name="Picture 55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88" name="Picture 55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89" name="Picture 55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90" name="Picture 55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91" name="Picture 55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92" name="Picture 55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93" name="Picture 55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94" name="Picture 55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95" name="Picture 55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96" name="Picture 55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97" name="Picture 55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98" name="Picture 55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599" name="Picture 55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00" name="Picture 55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01" name="Picture 56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02" name="Picture 56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03" name="Picture 56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04" name="Picture 56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05" name="Picture 56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06" name="Picture 56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07" name="Picture 56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08" name="Picture 56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09" name="Picture 56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10" name="Picture 56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11" name="Picture 56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12" name="Picture 56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13" name="Picture 56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14" name="Picture 56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15" name="Picture 56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16" name="Picture 56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17" name="Picture 56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18" name="Picture 56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19" name="Picture 56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20" name="Picture 56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21" name="Picture 56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22" name="Picture 56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23" name="Picture 56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24" name="Picture 56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25" name="Picture 56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26" name="Picture 56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27" name="Picture 56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28" name="Picture 56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29" name="Picture 56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30" name="Picture 56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31" name="Picture 56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32" name="Picture 56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33" name="Picture 56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34" name="Picture 56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35" name="Picture 56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36" name="Picture 56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37" name="Picture 56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38" name="Picture 56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39" name="Picture 56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40" name="Picture 56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41" name="Picture 56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42" name="Picture 56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43" name="Picture 56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44" name="Picture 56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45" name="Picture 56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46" name="Picture 56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47" name="Picture 56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48" name="Picture 56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49" name="Picture 56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50" name="Picture 56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51" name="Picture 56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52" name="Picture 56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53" name="Picture 56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54" name="Picture 56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55" name="Picture 56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5656" name="Group 5655"/>
            <p:cNvGrpSpPr/>
            <p:nvPr/>
          </p:nvGrpSpPr>
          <p:grpSpPr>
            <a:xfrm>
              <a:off x="7223276" y="5538525"/>
              <a:ext cx="2354564" cy="1088265"/>
              <a:chOff x="9507" y="0"/>
              <a:chExt cx="12182493" cy="6004985"/>
            </a:xfrm>
          </p:grpSpPr>
          <p:pic>
            <p:nvPicPr>
              <p:cNvPr id="5657" name="Picture 56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58" name="Picture 56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59" name="Picture 56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60" name="Picture 56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61" name="Picture 56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62" name="Picture 56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63" name="Picture 56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64" name="Picture 56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65" name="Picture 56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66" name="Picture 56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67" name="Picture 56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68" name="Picture 56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69" name="Picture 56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70" name="Picture 56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71" name="Picture 56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72" name="Picture 56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73" name="Picture 56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74" name="Picture 56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75" name="Picture 56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76" name="Picture 56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77" name="Picture 56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78" name="Picture 56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79" name="Picture 56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80" name="Picture 56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81" name="Picture 56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82" name="Picture 56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83" name="Picture 56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84" name="Picture 56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85" name="Picture 56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86" name="Picture 56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87" name="Picture 56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88" name="Picture 56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89" name="Picture 56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4" y="9394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90" name="Picture 56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91" name="Picture 56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92" name="Picture 56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93" name="Picture 56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94" name="Picture 56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95" name="Picture 56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96" name="Picture 56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97" name="Picture 56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98" name="Picture 56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699" name="Picture 56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00" name="Picture 56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01" name="Picture 57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02" name="Picture 57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03" name="Picture 57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04" name="Picture 57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05" name="Picture 57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06" name="Picture 57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07" name="Picture 57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08" name="Picture 57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09" name="Picture 57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10" name="Picture 57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11" name="Picture 57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12" name="Picture 57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13" name="Picture 57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14" name="Picture 57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15" name="Picture 57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16" name="Picture 57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17" name="Picture 57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18" name="Picture 57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19" name="Picture 57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20" name="Picture 57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21" name="Picture 57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22" name="Picture 57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23" name="Picture 57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24" name="Picture 57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25" name="Picture 57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26" name="Picture 57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27" name="Picture 57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28" name="Picture 57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29" name="Picture 57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30" name="Picture 57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31" name="Picture 57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32" name="Picture 57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33" name="Picture 57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34" name="Picture 57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35" name="Picture 57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36" name="Picture 57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37" name="Picture 57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38" name="Picture 57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39" name="Picture 57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40" name="Picture 57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41" name="Picture 57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42" name="Picture 57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43" name="Picture 57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44" name="Picture 57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45" name="Picture 57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46" name="Picture 57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47" name="Picture 57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48" name="Picture 57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49" name="Picture 57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50" name="Picture 57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51" name="Picture 57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52" name="Picture 57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53" name="Picture 57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54" name="Picture 57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55" name="Picture 57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56" name="Picture 57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57" name="Picture 57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58" name="Picture 57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59" name="Picture 57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60" name="Picture 57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61" name="Picture 57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62" name="Picture 57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63" name="Picture 57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64" name="Picture 57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65" name="Picture 57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66" name="Picture 57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67" name="Picture 57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68" name="Picture 57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69" name="Picture 57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70" name="Picture 57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71" name="Picture 57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72" name="Picture 57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73" name="Picture 57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74" name="Picture 57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75" name="Picture 57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76" name="Picture 57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77" name="Picture 57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78" name="Picture 57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79" name="Picture 57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80" name="Picture 57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81" name="Picture 57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82" name="Picture 57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83" name="Picture 57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84" name="Picture 57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85" name="Picture 57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86" name="Picture 57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87" name="Picture 57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88" name="Picture 57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89" name="Picture 57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90" name="Picture 57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91" name="Picture 57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92" name="Picture 57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93" name="Picture 57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94" name="Picture 57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95" name="Picture 57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96" name="Picture 57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97" name="Picture 57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98" name="Picture 57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799" name="Picture 57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00" name="Picture 57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01" name="Picture 58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02" name="Picture 58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03" name="Picture 58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04" name="Picture 58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05" name="Picture 58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06" name="Picture 58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07" name="Picture 58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08" name="Picture 58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09" name="Picture 58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10" name="Picture 58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11" name="Picture 58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12" name="Picture 58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13" name="Picture 58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14" name="Picture 58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15" name="Picture 58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16" name="Picture 58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17" name="Picture 58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18" name="Picture 58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19" name="Picture 58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20" name="Picture 58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21" name="Picture 58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22" name="Picture 58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23" name="Picture 58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24" name="Picture 58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25" name="Picture 58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  <p:grpSp>
          <p:nvGrpSpPr>
            <p:cNvPr id="5826" name="Group 5825"/>
            <p:cNvGrpSpPr/>
            <p:nvPr/>
          </p:nvGrpSpPr>
          <p:grpSpPr>
            <a:xfrm>
              <a:off x="9562750" y="5548328"/>
              <a:ext cx="2354564" cy="1088265"/>
              <a:chOff x="9507" y="0"/>
              <a:chExt cx="12182493" cy="6004985"/>
            </a:xfrm>
          </p:grpSpPr>
          <p:pic>
            <p:nvPicPr>
              <p:cNvPr id="5827" name="Picture 58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" y="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28" name="Picture 58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389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29" name="Picture 58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71" y="111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30" name="Picture 58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5153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31" name="Picture 58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296" y="1026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32" name="Picture 58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8" y="205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33" name="Picture 58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4060" y="214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34" name="Picture 58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5942" y="3168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35" name="Picture 58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7824" y="3134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36" name="Picture 58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706" y="4161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37" name="Picture 58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1588" y="424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38" name="Picture 58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3470" y="5276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39" name="Picture 58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5352" y="513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40" name="Picture 58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4542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41" name="Picture 58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42" name="Picture 58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4653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43" name="Picture 58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44" name="Picture 58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4645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45" name="Picture 58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4747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46" name="Picture 58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1" y="4756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47" name="Picture 58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4859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48" name="Picture 58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4855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49" name="Picture 58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4958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50" name="Picture 58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4967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51" name="Picture 58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5070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52" name="Picture 58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5055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53" name="Picture 58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8" y="91807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54" name="Picture 58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850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55" name="Picture 58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732" y="9292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56" name="Picture 58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14" y="9394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57" name="Picture 58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757" y="92834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58" name="Picture 58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4639" y="9386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59" name="Picture 58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524" y="9394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60" name="Picture 58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03" y="9497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61" name="Picture 58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0285" y="94942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62" name="Picture 58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167" y="95968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63" name="Picture 58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049" y="960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64" name="Picture 58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5931" y="97083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65" name="Picture 58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7813" y="9693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66" name="Picture 58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3723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67" name="Picture 58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68" name="Picture 58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38346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69" name="Picture 58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70" name="Picture 58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3825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71" name="Picture 58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3928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72" name="Picture 58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3937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73" name="Picture 58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4040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74" name="Picture 58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4036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75" name="Picture 58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4139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76" name="Picture 58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414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77" name="Picture 58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4250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78" name="Picture 58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42362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79" name="Picture 58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29" y="18352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80" name="Picture 58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311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81" name="Picture 58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193" y="184641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82" name="Picture 58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075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83" name="Picture 58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218" y="18455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84" name="Picture 58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100" y="185579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85" name="Picture 58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982" y="18566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86" name="Picture 58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864" y="18669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87" name="Picture 58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2746" y="18666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88" name="Picture 58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4628" y="187687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89" name="Picture 58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6510" y="18777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90" name="Picture 58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8392" y="18880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91" name="Picture 58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0274" y="188657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92" name="Picture 58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2895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93" name="Picture 58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94" name="Picture 58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3006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95" name="Picture 58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96" name="Picture 58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2997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97" name="Picture 589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31004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98" name="Picture 589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3109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899" name="Picture 589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3211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00" name="Picture 58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3208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01" name="Picture 590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33112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02" name="Picture 590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3320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03" name="Picture 590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3422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04" name="Picture 590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34081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05" name="Picture 59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0" y="27533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06" name="Picture 59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772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07" name="Picture 590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654" y="276449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08" name="Picture 59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2536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09" name="Picture 59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7679" y="27636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10" name="Picture 590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9561" y="277387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11" name="Picture 59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43" y="277476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12" name="Picture 59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5" y="27850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13" name="Picture 59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5207" y="27846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14" name="Picture 59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089" y="279495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15" name="Picture 59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8971" y="27958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16" name="Picture 59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853" y="280610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17" name="Picture 59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2735" y="280464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18" name="Picture 59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20758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19" name="Picture 59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20" name="Picture 59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21873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21" name="Picture 59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22" name="Picture 59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21785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23" name="Picture 59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22811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24" name="Picture 59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22900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25" name="Picture 59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23926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26" name="Picture 59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23893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27" name="Picture 59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24919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28" name="Picture 59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2500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29" name="Picture 59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26034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30" name="Picture 59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2588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31" name="Picture 59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" y="367610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32" name="Picture 59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33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33" name="Picture 59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115" y="368725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34" name="Picture 59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97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35" name="Picture 59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0140" y="368637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36" name="Picture 59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2022" y="369664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37" name="Picture 59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4" y="369752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38" name="Picture 59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786" y="370779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39" name="Picture 59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7668" y="370745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40" name="Picture 59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9550" y="371772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41" name="Picture 59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1432" y="371860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42" name="Picture 59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3314" y="372887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43" name="Picture 594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5196" y="372741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44" name="Picture 59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1303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45" name="Picture 59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46" name="Picture 59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1415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47" name="Picture 59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48" name="Picture 59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1406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49" name="Picture 59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15088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50" name="Picture 59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1517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51" name="Picture 59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16203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52" name="Picture 595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1616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53" name="Picture 59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17196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54" name="Picture 59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1728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55" name="Picture 59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1831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56" name="Picture 59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18165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57" name="Picture 59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459418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58" name="Picture 59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59" name="Picture 59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4605335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60" name="Picture 59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61" name="Picture 59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460445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62" name="Picture 59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461471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63" name="Picture 59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461560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64" name="Picture 596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462586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65" name="Picture 59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462553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66" name="Picture 59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463579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67" name="Picture 59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46366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68" name="Picture 596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46469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69" name="Picture 59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4645490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70" name="Picture 59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" y="5048426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71" name="Picture 597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155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72" name="Picture 59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37" y="505957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73" name="Picture 597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19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74" name="Picture 597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062" y="505869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75" name="Picture 597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944" y="506895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76" name="Picture 59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826" y="506984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77" name="Picture 59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708" y="508010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78" name="Picture 597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590" y="507977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79" name="Picture 597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472" y="509003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80" name="Picture 59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6354" y="509092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81" name="Picture 59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8236" y="5101189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82" name="Picture 59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0118" y="50997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83" name="Picture 59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2" y="5486281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84" name="Picture 59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94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85" name="Picture 598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576" y="5497432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86" name="Picture 598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458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87" name="Picture 598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601" y="549654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88" name="Picture 598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83" y="550681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89" name="Picture 59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65" y="550769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90" name="Picture 59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47" y="551796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91" name="Picture 599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129" y="5517627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92" name="Picture 599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2011" y="5527893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93" name="Picture 599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3893" y="5528778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94" name="Picture 599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5775" y="5539044"/>
                <a:ext cx="931882" cy="465941"/>
              </a:xfrm>
              <a:prstGeom prst="rect">
                <a:avLst/>
              </a:prstGeom>
            </p:spPr>
          </p:pic>
          <p:pic>
            <p:nvPicPr>
              <p:cNvPr id="5995" name="Picture 599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7657" y="5537587"/>
                <a:ext cx="931882" cy="465941"/>
              </a:xfrm>
              <a:prstGeom prst="rect">
                <a:avLst/>
              </a:prstGeom>
            </p:spPr>
          </p:pic>
        </p:grpSp>
      </p:grpSp>
      <p:sp>
        <p:nvSpPr>
          <p:cNvPr id="5996" name="TextBox 5995"/>
          <p:cNvSpPr txBox="1"/>
          <p:nvPr/>
        </p:nvSpPr>
        <p:spPr>
          <a:xfrm>
            <a:off x="1594237" y="1044979"/>
            <a:ext cx="84467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2 days worth of 3G detections</a:t>
            </a:r>
            <a:r>
              <a:rPr lang="is-IS" sz="6600" b="1" dirty="0" smtClean="0"/>
              <a:t>…</a:t>
            </a:r>
          </a:p>
          <a:p>
            <a:r>
              <a:rPr lang="is-IS" sz="3200" b="1" dirty="0" smtClean="0"/>
              <a:t>(yes, they will overlap, Regimbau+, </a:t>
            </a:r>
            <a:r>
              <a:rPr lang="nb-NO" sz="3200" b="1" dirty="0" smtClean="0"/>
              <a:t>1201.3563; </a:t>
            </a:r>
            <a:r>
              <a:rPr lang="is-IS" sz="3200" b="1" dirty="0" smtClean="0"/>
              <a:t>Meacher+ </a:t>
            </a:r>
            <a:r>
              <a:rPr lang="nb-NO" sz="3200" b="1" dirty="0" smtClean="0"/>
              <a:t>1511.01592)</a:t>
            </a:r>
            <a:endParaRPr lang="en-US" sz="6600" b="1" dirty="0"/>
          </a:p>
        </p:txBody>
      </p:sp>
      <p:grpSp>
        <p:nvGrpSpPr>
          <p:cNvPr id="6250" name="Group 6249"/>
          <p:cNvGrpSpPr/>
          <p:nvPr/>
        </p:nvGrpSpPr>
        <p:grpSpPr>
          <a:xfrm>
            <a:off x="2259750" y="6240733"/>
            <a:ext cx="2028921" cy="611785"/>
            <a:chOff x="2604052" y="6240733"/>
            <a:chExt cx="2371728" cy="611785"/>
          </a:xfrm>
        </p:grpSpPr>
        <p:grpSp>
          <p:nvGrpSpPr>
            <p:cNvPr id="6020" name="Group 6019"/>
            <p:cNvGrpSpPr/>
            <p:nvPr/>
          </p:nvGrpSpPr>
          <p:grpSpPr>
            <a:xfrm>
              <a:off x="2604052" y="6240733"/>
              <a:ext cx="2368413" cy="110371"/>
              <a:chOff x="66116" y="5918285"/>
              <a:chExt cx="12084914" cy="571420"/>
            </a:xfrm>
          </p:grpSpPr>
          <p:grpSp>
            <p:nvGrpSpPr>
              <p:cNvPr id="6021" name="Group 6020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023" name="Group 6022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027" name="Picture 602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028" name="Picture 602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029" name="Picture 602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030" name="Picture 602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031" name="Picture 603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032" name="Picture 603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033" name="Picture 603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034" name="Picture 603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035" name="Picture 603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036" name="Picture 603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037" name="Picture 603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038" name="Picture 603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024" name="Picture 602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025" name="Picture 602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026" name="Picture 602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022" name="Picture 602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039" name="Group 6038"/>
            <p:cNvGrpSpPr/>
            <p:nvPr/>
          </p:nvGrpSpPr>
          <p:grpSpPr>
            <a:xfrm>
              <a:off x="2604052" y="6343447"/>
              <a:ext cx="2368413" cy="110371"/>
              <a:chOff x="66116" y="5918285"/>
              <a:chExt cx="12084914" cy="571420"/>
            </a:xfrm>
          </p:grpSpPr>
          <p:grpSp>
            <p:nvGrpSpPr>
              <p:cNvPr id="6040" name="Group 6039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042" name="Group 6041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046" name="Picture 604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047" name="Picture 604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048" name="Picture 604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049" name="Picture 604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050" name="Picture 604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051" name="Picture 605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052" name="Picture 605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053" name="Picture 605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054" name="Picture 605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055" name="Picture 605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056" name="Picture 605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057" name="Picture 605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043" name="Picture 604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044" name="Picture 604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045" name="Picture 604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041" name="Picture 604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058" name="Group 6057"/>
            <p:cNvGrpSpPr/>
            <p:nvPr/>
          </p:nvGrpSpPr>
          <p:grpSpPr>
            <a:xfrm>
              <a:off x="2604052" y="6452777"/>
              <a:ext cx="2368413" cy="110371"/>
              <a:chOff x="66116" y="5918285"/>
              <a:chExt cx="12084914" cy="571420"/>
            </a:xfrm>
          </p:grpSpPr>
          <p:grpSp>
            <p:nvGrpSpPr>
              <p:cNvPr id="6059" name="Group 6058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061" name="Group 6060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065" name="Picture 606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066" name="Picture 606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067" name="Picture 606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068" name="Picture 606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069" name="Picture 606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070" name="Picture 606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071" name="Picture 607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072" name="Picture 607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073" name="Picture 607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074" name="Picture 607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075" name="Picture 607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076" name="Picture 607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062" name="Picture 606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063" name="Picture 606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064" name="Picture 606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060" name="Picture 605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096" name="Group 6095"/>
            <p:cNvGrpSpPr/>
            <p:nvPr/>
          </p:nvGrpSpPr>
          <p:grpSpPr>
            <a:xfrm>
              <a:off x="2604052" y="6554439"/>
              <a:ext cx="2368413" cy="110371"/>
              <a:chOff x="66116" y="5918285"/>
              <a:chExt cx="12084914" cy="571420"/>
            </a:xfrm>
          </p:grpSpPr>
          <p:grpSp>
            <p:nvGrpSpPr>
              <p:cNvPr id="6097" name="Group 6096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099" name="Group 6098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103" name="Picture 610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104" name="Picture 610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105" name="Picture 610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106" name="Picture 610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107" name="Picture 610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108" name="Picture 610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109" name="Picture 610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110" name="Picture 610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111" name="Picture 611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112" name="Picture 611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113" name="Picture 611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114" name="Picture 611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100" name="Picture 609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101" name="Picture 610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102" name="Picture 610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098" name="Picture 609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115" name="Group 6114"/>
            <p:cNvGrpSpPr/>
            <p:nvPr/>
          </p:nvGrpSpPr>
          <p:grpSpPr>
            <a:xfrm>
              <a:off x="2604052" y="6649381"/>
              <a:ext cx="2368413" cy="110371"/>
              <a:chOff x="66116" y="5918285"/>
              <a:chExt cx="12084914" cy="571420"/>
            </a:xfrm>
          </p:grpSpPr>
          <p:grpSp>
            <p:nvGrpSpPr>
              <p:cNvPr id="6116" name="Group 6115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118" name="Group 6117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122" name="Picture 612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123" name="Picture 612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124" name="Picture 612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125" name="Picture 612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126" name="Picture 612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127" name="Picture 612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128" name="Picture 612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129" name="Picture 612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130" name="Picture 612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131" name="Picture 613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132" name="Picture 613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133" name="Picture 613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119" name="Picture 611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120" name="Picture 611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121" name="Picture 612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117" name="Picture 61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134" name="Group 6133"/>
            <p:cNvGrpSpPr/>
            <p:nvPr/>
          </p:nvGrpSpPr>
          <p:grpSpPr>
            <a:xfrm>
              <a:off x="2607367" y="6742147"/>
              <a:ext cx="2368413" cy="110371"/>
              <a:chOff x="66116" y="5918285"/>
              <a:chExt cx="12084914" cy="571420"/>
            </a:xfrm>
          </p:grpSpPr>
          <p:grpSp>
            <p:nvGrpSpPr>
              <p:cNvPr id="6135" name="Group 6134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137" name="Group 6136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141" name="Picture 614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142" name="Picture 614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143" name="Picture 614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144" name="Picture 614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145" name="Picture 614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146" name="Picture 614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147" name="Picture 614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148" name="Picture 614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149" name="Picture 614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150" name="Picture 614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151" name="Picture 615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152" name="Picture 615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138" name="Picture 613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139" name="Picture 613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140" name="Picture 613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136" name="Picture 613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</p:grpSp>
      <p:grpSp>
        <p:nvGrpSpPr>
          <p:cNvPr id="6251" name="Group 6250"/>
          <p:cNvGrpSpPr/>
          <p:nvPr/>
        </p:nvGrpSpPr>
        <p:grpSpPr>
          <a:xfrm>
            <a:off x="4294692" y="6246215"/>
            <a:ext cx="2028921" cy="611785"/>
            <a:chOff x="2604052" y="6240733"/>
            <a:chExt cx="2371728" cy="611785"/>
          </a:xfrm>
        </p:grpSpPr>
        <p:grpSp>
          <p:nvGrpSpPr>
            <p:cNvPr id="6252" name="Group 6251"/>
            <p:cNvGrpSpPr/>
            <p:nvPr/>
          </p:nvGrpSpPr>
          <p:grpSpPr>
            <a:xfrm>
              <a:off x="2604052" y="6240733"/>
              <a:ext cx="2368413" cy="110371"/>
              <a:chOff x="66116" y="5918285"/>
              <a:chExt cx="12084914" cy="571420"/>
            </a:xfrm>
          </p:grpSpPr>
          <p:grpSp>
            <p:nvGrpSpPr>
              <p:cNvPr id="6348" name="Group 6347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350" name="Group 6349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354" name="Picture 635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55" name="Picture 635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56" name="Picture 635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57" name="Picture 635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58" name="Picture 635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59" name="Picture 635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60" name="Picture 635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61" name="Picture 636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62" name="Picture 636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63" name="Picture 636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64" name="Picture 636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65" name="Picture 636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351" name="Picture 635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352" name="Picture 635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353" name="Picture 635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349" name="Picture 634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253" name="Group 6252"/>
            <p:cNvGrpSpPr/>
            <p:nvPr/>
          </p:nvGrpSpPr>
          <p:grpSpPr>
            <a:xfrm>
              <a:off x="2604052" y="6343447"/>
              <a:ext cx="2368413" cy="110371"/>
              <a:chOff x="66116" y="5918285"/>
              <a:chExt cx="12084914" cy="571420"/>
            </a:xfrm>
          </p:grpSpPr>
          <p:grpSp>
            <p:nvGrpSpPr>
              <p:cNvPr id="6330" name="Group 6329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332" name="Group 6331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336" name="Picture 633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37" name="Picture 633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38" name="Picture 633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39" name="Picture 633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40" name="Picture 633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41" name="Picture 634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42" name="Picture 634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43" name="Picture 634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44" name="Picture 634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45" name="Picture 634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46" name="Picture 634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47" name="Picture 634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333" name="Picture 633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334" name="Picture 633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335" name="Picture 633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331" name="Picture 633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254" name="Group 6253"/>
            <p:cNvGrpSpPr/>
            <p:nvPr/>
          </p:nvGrpSpPr>
          <p:grpSpPr>
            <a:xfrm>
              <a:off x="2604052" y="6452777"/>
              <a:ext cx="2368413" cy="110371"/>
              <a:chOff x="66116" y="5918285"/>
              <a:chExt cx="12084914" cy="571420"/>
            </a:xfrm>
          </p:grpSpPr>
          <p:grpSp>
            <p:nvGrpSpPr>
              <p:cNvPr id="6312" name="Group 6311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314" name="Group 6313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318" name="Picture 631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19" name="Picture 631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20" name="Picture 631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21" name="Picture 632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22" name="Picture 632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23" name="Picture 632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24" name="Picture 632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25" name="Picture 632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26" name="Picture 632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27" name="Picture 632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28" name="Picture 632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29" name="Picture 632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315" name="Picture 631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316" name="Picture 631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317" name="Picture 631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313" name="Picture 63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255" name="Group 6254"/>
            <p:cNvGrpSpPr/>
            <p:nvPr/>
          </p:nvGrpSpPr>
          <p:grpSpPr>
            <a:xfrm>
              <a:off x="2604052" y="6554439"/>
              <a:ext cx="2368413" cy="110371"/>
              <a:chOff x="66116" y="5918285"/>
              <a:chExt cx="12084914" cy="571420"/>
            </a:xfrm>
          </p:grpSpPr>
          <p:grpSp>
            <p:nvGrpSpPr>
              <p:cNvPr id="6294" name="Group 6293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296" name="Group 6295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300" name="Picture 629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01" name="Picture 630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02" name="Picture 630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03" name="Picture 630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04" name="Picture 630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05" name="Picture 630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06" name="Picture 630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07" name="Picture 630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08" name="Picture 630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09" name="Picture 630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10" name="Picture 630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11" name="Picture 631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297" name="Picture 629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298" name="Picture 629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299" name="Picture 629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295" name="Picture 629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256" name="Group 6255"/>
            <p:cNvGrpSpPr/>
            <p:nvPr/>
          </p:nvGrpSpPr>
          <p:grpSpPr>
            <a:xfrm>
              <a:off x="2604052" y="6649381"/>
              <a:ext cx="2368413" cy="110371"/>
              <a:chOff x="66116" y="5918285"/>
              <a:chExt cx="12084914" cy="571420"/>
            </a:xfrm>
          </p:grpSpPr>
          <p:grpSp>
            <p:nvGrpSpPr>
              <p:cNvPr id="6276" name="Group 6275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278" name="Group 6277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282" name="Picture 628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283" name="Picture 628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284" name="Picture 628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285" name="Picture 628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286" name="Picture 628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287" name="Picture 628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288" name="Picture 628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289" name="Picture 628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290" name="Picture 628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291" name="Picture 629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292" name="Picture 629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293" name="Picture 629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279" name="Picture 627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280" name="Picture 627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281" name="Picture 628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277" name="Picture 627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257" name="Group 6256"/>
            <p:cNvGrpSpPr/>
            <p:nvPr/>
          </p:nvGrpSpPr>
          <p:grpSpPr>
            <a:xfrm>
              <a:off x="2607367" y="6742147"/>
              <a:ext cx="2368413" cy="110371"/>
              <a:chOff x="66116" y="5918285"/>
              <a:chExt cx="12084914" cy="571420"/>
            </a:xfrm>
          </p:grpSpPr>
          <p:grpSp>
            <p:nvGrpSpPr>
              <p:cNvPr id="6258" name="Group 6257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260" name="Group 6259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264" name="Picture 626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265" name="Picture 626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266" name="Picture 626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267" name="Picture 626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268" name="Picture 626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269" name="Picture 626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270" name="Picture 626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271" name="Picture 627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272" name="Picture 627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273" name="Picture 627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274" name="Picture 627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275" name="Picture 627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261" name="Picture 626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262" name="Picture 626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263" name="Picture 626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259" name="Picture 625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</p:grpSp>
      <p:grpSp>
        <p:nvGrpSpPr>
          <p:cNvPr id="6366" name="Group 6365"/>
          <p:cNvGrpSpPr/>
          <p:nvPr/>
        </p:nvGrpSpPr>
        <p:grpSpPr>
          <a:xfrm>
            <a:off x="221975" y="6246215"/>
            <a:ext cx="2028921" cy="611785"/>
            <a:chOff x="2604052" y="6240733"/>
            <a:chExt cx="2371728" cy="611785"/>
          </a:xfrm>
        </p:grpSpPr>
        <p:grpSp>
          <p:nvGrpSpPr>
            <p:cNvPr id="6367" name="Group 6366"/>
            <p:cNvGrpSpPr/>
            <p:nvPr/>
          </p:nvGrpSpPr>
          <p:grpSpPr>
            <a:xfrm>
              <a:off x="2604052" y="6240733"/>
              <a:ext cx="2368413" cy="110371"/>
              <a:chOff x="66116" y="5918285"/>
              <a:chExt cx="12084914" cy="571420"/>
            </a:xfrm>
          </p:grpSpPr>
          <p:grpSp>
            <p:nvGrpSpPr>
              <p:cNvPr id="6463" name="Group 6462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465" name="Group 6464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469" name="Picture 646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70" name="Picture 646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71" name="Picture 647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72" name="Picture 647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73" name="Picture 647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74" name="Picture 647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75" name="Picture 647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76" name="Picture 647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77" name="Picture 647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78" name="Picture 647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79" name="Picture 647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80" name="Picture 647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466" name="Picture 646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467" name="Picture 646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468" name="Picture 646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464" name="Picture 646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368" name="Group 6367"/>
            <p:cNvGrpSpPr/>
            <p:nvPr/>
          </p:nvGrpSpPr>
          <p:grpSpPr>
            <a:xfrm>
              <a:off x="2604052" y="6343447"/>
              <a:ext cx="2368413" cy="110371"/>
              <a:chOff x="66116" y="5918285"/>
              <a:chExt cx="12084914" cy="571420"/>
            </a:xfrm>
          </p:grpSpPr>
          <p:grpSp>
            <p:nvGrpSpPr>
              <p:cNvPr id="6445" name="Group 6444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447" name="Group 6446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451" name="Picture 645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52" name="Picture 645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53" name="Picture 645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54" name="Picture 645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55" name="Picture 645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56" name="Picture 645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57" name="Picture 645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58" name="Picture 645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59" name="Picture 645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60" name="Picture 645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61" name="Picture 646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62" name="Picture 646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448" name="Picture 644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449" name="Picture 644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450" name="Picture 644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446" name="Picture 644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369" name="Group 6368"/>
            <p:cNvGrpSpPr/>
            <p:nvPr/>
          </p:nvGrpSpPr>
          <p:grpSpPr>
            <a:xfrm>
              <a:off x="2604052" y="6452777"/>
              <a:ext cx="2368413" cy="110371"/>
              <a:chOff x="66116" y="5918285"/>
              <a:chExt cx="12084914" cy="571420"/>
            </a:xfrm>
          </p:grpSpPr>
          <p:grpSp>
            <p:nvGrpSpPr>
              <p:cNvPr id="6427" name="Group 6426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429" name="Group 6428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433" name="Picture 643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34" name="Picture 643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35" name="Picture 643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36" name="Picture 643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37" name="Picture 643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38" name="Picture 643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39" name="Picture 643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40" name="Picture 643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41" name="Picture 644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42" name="Picture 644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43" name="Picture 644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44" name="Picture 644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430" name="Picture 642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431" name="Picture 643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432" name="Picture 643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428" name="Picture 642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370" name="Group 6369"/>
            <p:cNvGrpSpPr/>
            <p:nvPr/>
          </p:nvGrpSpPr>
          <p:grpSpPr>
            <a:xfrm>
              <a:off x="2604052" y="6554439"/>
              <a:ext cx="2368413" cy="110371"/>
              <a:chOff x="66116" y="5918285"/>
              <a:chExt cx="12084914" cy="571420"/>
            </a:xfrm>
          </p:grpSpPr>
          <p:grpSp>
            <p:nvGrpSpPr>
              <p:cNvPr id="6409" name="Group 6408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411" name="Group 6410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415" name="Picture 641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16" name="Picture 641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17" name="Picture 641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18" name="Picture 641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19" name="Picture 641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20" name="Picture 641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21" name="Picture 642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22" name="Picture 642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23" name="Picture 642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24" name="Picture 642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25" name="Picture 642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26" name="Picture 642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412" name="Picture 641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413" name="Picture 641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414" name="Picture 641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410" name="Picture 640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371" name="Group 6370"/>
            <p:cNvGrpSpPr/>
            <p:nvPr/>
          </p:nvGrpSpPr>
          <p:grpSpPr>
            <a:xfrm>
              <a:off x="2604052" y="6649381"/>
              <a:ext cx="2368413" cy="110371"/>
              <a:chOff x="66116" y="5918285"/>
              <a:chExt cx="12084914" cy="571420"/>
            </a:xfrm>
          </p:grpSpPr>
          <p:grpSp>
            <p:nvGrpSpPr>
              <p:cNvPr id="6391" name="Group 6390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393" name="Group 6392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397" name="Picture 639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98" name="Picture 639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99" name="Picture 639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00" name="Picture 639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01" name="Picture 640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02" name="Picture 640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03" name="Picture 640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04" name="Picture 640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05" name="Picture 640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06" name="Picture 640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07" name="Picture 640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408" name="Picture 640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394" name="Picture 639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395" name="Picture 639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396" name="Picture 639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392" name="Picture 639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372" name="Group 6371"/>
            <p:cNvGrpSpPr/>
            <p:nvPr/>
          </p:nvGrpSpPr>
          <p:grpSpPr>
            <a:xfrm>
              <a:off x="2607367" y="6742147"/>
              <a:ext cx="2368413" cy="110371"/>
              <a:chOff x="66116" y="5918285"/>
              <a:chExt cx="12084914" cy="571420"/>
            </a:xfrm>
          </p:grpSpPr>
          <p:grpSp>
            <p:nvGrpSpPr>
              <p:cNvPr id="6373" name="Group 6372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375" name="Group 6374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379" name="Picture 637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80" name="Picture 637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81" name="Picture 638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82" name="Picture 638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83" name="Picture 638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84" name="Picture 638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385" name="Picture 638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86" name="Picture 638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87" name="Picture 638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88" name="Picture 638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89" name="Picture 638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390" name="Picture 638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376" name="Picture 637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377" name="Picture 637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378" name="Picture 637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374" name="Picture 637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</p:grpSp>
      <p:grpSp>
        <p:nvGrpSpPr>
          <p:cNvPr id="6481" name="Group 6480"/>
          <p:cNvGrpSpPr/>
          <p:nvPr/>
        </p:nvGrpSpPr>
        <p:grpSpPr>
          <a:xfrm>
            <a:off x="6326799" y="6246215"/>
            <a:ext cx="2028921" cy="611785"/>
            <a:chOff x="2604052" y="6240733"/>
            <a:chExt cx="2371728" cy="611785"/>
          </a:xfrm>
        </p:grpSpPr>
        <p:grpSp>
          <p:nvGrpSpPr>
            <p:cNvPr id="6482" name="Group 6481"/>
            <p:cNvGrpSpPr/>
            <p:nvPr/>
          </p:nvGrpSpPr>
          <p:grpSpPr>
            <a:xfrm>
              <a:off x="2604052" y="6240733"/>
              <a:ext cx="2368413" cy="110371"/>
              <a:chOff x="66116" y="5918285"/>
              <a:chExt cx="12084914" cy="571420"/>
            </a:xfrm>
          </p:grpSpPr>
          <p:grpSp>
            <p:nvGrpSpPr>
              <p:cNvPr id="6578" name="Group 6577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580" name="Group 6579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584" name="Picture 658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85" name="Picture 658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86" name="Picture 658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87" name="Picture 658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88" name="Picture 658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89" name="Picture 658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90" name="Picture 658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91" name="Picture 659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92" name="Picture 659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93" name="Picture 659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94" name="Picture 659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95" name="Picture 659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581" name="Picture 658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582" name="Picture 658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583" name="Picture 658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579" name="Picture 657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483" name="Group 6482"/>
            <p:cNvGrpSpPr/>
            <p:nvPr/>
          </p:nvGrpSpPr>
          <p:grpSpPr>
            <a:xfrm>
              <a:off x="2604052" y="6343447"/>
              <a:ext cx="2368413" cy="110371"/>
              <a:chOff x="66116" y="5918285"/>
              <a:chExt cx="12084914" cy="571420"/>
            </a:xfrm>
          </p:grpSpPr>
          <p:grpSp>
            <p:nvGrpSpPr>
              <p:cNvPr id="6560" name="Group 6559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562" name="Group 6561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566" name="Picture 656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67" name="Picture 656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68" name="Picture 656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69" name="Picture 656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70" name="Picture 656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71" name="Picture 657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72" name="Picture 657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73" name="Picture 657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74" name="Picture 657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75" name="Picture 657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76" name="Picture 657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77" name="Picture 657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563" name="Picture 656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564" name="Picture 656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565" name="Picture 656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561" name="Picture 656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484" name="Group 6483"/>
            <p:cNvGrpSpPr/>
            <p:nvPr/>
          </p:nvGrpSpPr>
          <p:grpSpPr>
            <a:xfrm>
              <a:off x="2604052" y="6452777"/>
              <a:ext cx="2368413" cy="110371"/>
              <a:chOff x="66116" y="5918285"/>
              <a:chExt cx="12084914" cy="571420"/>
            </a:xfrm>
          </p:grpSpPr>
          <p:grpSp>
            <p:nvGrpSpPr>
              <p:cNvPr id="6542" name="Group 6541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544" name="Group 6543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548" name="Picture 654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49" name="Picture 654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50" name="Picture 654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51" name="Picture 655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52" name="Picture 655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53" name="Picture 655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54" name="Picture 655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55" name="Picture 655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56" name="Picture 655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57" name="Picture 655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58" name="Picture 655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59" name="Picture 655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545" name="Picture 654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546" name="Picture 654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547" name="Picture 654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543" name="Picture 654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485" name="Group 6484"/>
            <p:cNvGrpSpPr/>
            <p:nvPr/>
          </p:nvGrpSpPr>
          <p:grpSpPr>
            <a:xfrm>
              <a:off x="2604052" y="6554439"/>
              <a:ext cx="2368413" cy="110371"/>
              <a:chOff x="66116" y="5918285"/>
              <a:chExt cx="12084914" cy="571420"/>
            </a:xfrm>
          </p:grpSpPr>
          <p:grpSp>
            <p:nvGrpSpPr>
              <p:cNvPr id="6524" name="Group 6523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526" name="Group 6525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530" name="Picture 652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31" name="Picture 653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32" name="Picture 653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33" name="Picture 653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34" name="Picture 653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35" name="Picture 653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36" name="Picture 653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37" name="Picture 653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38" name="Picture 653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39" name="Picture 653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40" name="Picture 653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41" name="Picture 654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527" name="Picture 652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528" name="Picture 652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529" name="Picture 652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525" name="Picture 652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486" name="Group 6485"/>
            <p:cNvGrpSpPr/>
            <p:nvPr/>
          </p:nvGrpSpPr>
          <p:grpSpPr>
            <a:xfrm>
              <a:off x="2604052" y="6649381"/>
              <a:ext cx="2368413" cy="110371"/>
              <a:chOff x="66116" y="5918285"/>
              <a:chExt cx="12084914" cy="571420"/>
            </a:xfrm>
          </p:grpSpPr>
          <p:grpSp>
            <p:nvGrpSpPr>
              <p:cNvPr id="6506" name="Group 6505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508" name="Group 6507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512" name="Picture 651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13" name="Picture 651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14" name="Picture 651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15" name="Picture 651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16" name="Picture 651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17" name="Picture 651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18" name="Picture 651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19" name="Picture 651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20" name="Picture 651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21" name="Picture 652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22" name="Picture 652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23" name="Picture 652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509" name="Picture 650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510" name="Picture 650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511" name="Picture 651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507" name="Picture 650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487" name="Group 6486"/>
            <p:cNvGrpSpPr/>
            <p:nvPr/>
          </p:nvGrpSpPr>
          <p:grpSpPr>
            <a:xfrm>
              <a:off x="2607367" y="6742147"/>
              <a:ext cx="2368413" cy="110371"/>
              <a:chOff x="66116" y="5918285"/>
              <a:chExt cx="12084914" cy="571420"/>
            </a:xfrm>
          </p:grpSpPr>
          <p:grpSp>
            <p:nvGrpSpPr>
              <p:cNvPr id="6488" name="Group 6487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490" name="Group 6489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494" name="Picture 649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95" name="Picture 649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96" name="Picture 649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97" name="Picture 649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98" name="Picture 649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499" name="Picture 649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500" name="Picture 649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01" name="Picture 650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02" name="Picture 650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03" name="Picture 650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04" name="Picture 650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505" name="Picture 650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491" name="Picture 649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492" name="Picture 649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493" name="Picture 649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489" name="Picture 648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</p:grpSp>
      <p:grpSp>
        <p:nvGrpSpPr>
          <p:cNvPr id="6596" name="Group 6595"/>
          <p:cNvGrpSpPr/>
          <p:nvPr/>
        </p:nvGrpSpPr>
        <p:grpSpPr>
          <a:xfrm>
            <a:off x="8367410" y="6246215"/>
            <a:ext cx="2028921" cy="611785"/>
            <a:chOff x="2604052" y="6240733"/>
            <a:chExt cx="2371728" cy="611785"/>
          </a:xfrm>
        </p:grpSpPr>
        <p:grpSp>
          <p:nvGrpSpPr>
            <p:cNvPr id="6597" name="Group 6596"/>
            <p:cNvGrpSpPr/>
            <p:nvPr/>
          </p:nvGrpSpPr>
          <p:grpSpPr>
            <a:xfrm>
              <a:off x="2604052" y="6240733"/>
              <a:ext cx="2368413" cy="110371"/>
              <a:chOff x="66116" y="5918285"/>
              <a:chExt cx="12084914" cy="571420"/>
            </a:xfrm>
          </p:grpSpPr>
          <p:grpSp>
            <p:nvGrpSpPr>
              <p:cNvPr id="6693" name="Group 6692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695" name="Group 6694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699" name="Picture 669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00" name="Picture 669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01" name="Picture 670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02" name="Picture 670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03" name="Picture 670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04" name="Picture 670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05" name="Picture 670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06" name="Picture 670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07" name="Picture 670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08" name="Picture 670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09" name="Picture 670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10" name="Picture 670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696" name="Picture 669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697" name="Picture 669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698" name="Picture 669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694" name="Picture 669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598" name="Group 6597"/>
            <p:cNvGrpSpPr/>
            <p:nvPr/>
          </p:nvGrpSpPr>
          <p:grpSpPr>
            <a:xfrm>
              <a:off x="2604052" y="6343447"/>
              <a:ext cx="2368413" cy="110371"/>
              <a:chOff x="66116" y="5918285"/>
              <a:chExt cx="12084914" cy="571420"/>
            </a:xfrm>
          </p:grpSpPr>
          <p:grpSp>
            <p:nvGrpSpPr>
              <p:cNvPr id="6675" name="Group 6674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677" name="Group 6676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681" name="Picture 668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82" name="Picture 668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83" name="Picture 668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84" name="Picture 668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85" name="Picture 668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86" name="Picture 668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87" name="Picture 668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88" name="Picture 668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89" name="Picture 668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90" name="Picture 668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91" name="Picture 669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92" name="Picture 669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678" name="Picture 667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679" name="Picture 667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680" name="Picture 667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676" name="Picture 667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599" name="Group 6598"/>
            <p:cNvGrpSpPr/>
            <p:nvPr/>
          </p:nvGrpSpPr>
          <p:grpSpPr>
            <a:xfrm>
              <a:off x="2604052" y="6452777"/>
              <a:ext cx="2368413" cy="110371"/>
              <a:chOff x="66116" y="5918285"/>
              <a:chExt cx="12084914" cy="571420"/>
            </a:xfrm>
          </p:grpSpPr>
          <p:grpSp>
            <p:nvGrpSpPr>
              <p:cNvPr id="6657" name="Group 6656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659" name="Group 6658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663" name="Picture 666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64" name="Picture 666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65" name="Picture 666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66" name="Picture 666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67" name="Picture 666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68" name="Picture 666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69" name="Picture 666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70" name="Picture 666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71" name="Picture 667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72" name="Picture 667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73" name="Picture 667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74" name="Picture 667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660" name="Picture 665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661" name="Picture 666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662" name="Picture 666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658" name="Picture 665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600" name="Group 6599"/>
            <p:cNvGrpSpPr/>
            <p:nvPr/>
          </p:nvGrpSpPr>
          <p:grpSpPr>
            <a:xfrm>
              <a:off x="2604052" y="6554439"/>
              <a:ext cx="2368413" cy="110371"/>
              <a:chOff x="66116" y="5918285"/>
              <a:chExt cx="12084914" cy="571420"/>
            </a:xfrm>
          </p:grpSpPr>
          <p:grpSp>
            <p:nvGrpSpPr>
              <p:cNvPr id="6639" name="Group 6638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641" name="Group 6640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645" name="Picture 664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46" name="Picture 664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47" name="Picture 664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48" name="Picture 664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49" name="Picture 664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50" name="Picture 664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51" name="Picture 665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52" name="Picture 665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53" name="Picture 665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54" name="Picture 665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55" name="Picture 665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56" name="Picture 665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642" name="Picture 664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643" name="Picture 664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644" name="Picture 664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640" name="Picture 663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601" name="Group 6600"/>
            <p:cNvGrpSpPr/>
            <p:nvPr/>
          </p:nvGrpSpPr>
          <p:grpSpPr>
            <a:xfrm>
              <a:off x="2604052" y="6649381"/>
              <a:ext cx="2368413" cy="110371"/>
              <a:chOff x="66116" y="5918285"/>
              <a:chExt cx="12084914" cy="571420"/>
            </a:xfrm>
          </p:grpSpPr>
          <p:grpSp>
            <p:nvGrpSpPr>
              <p:cNvPr id="6621" name="Group 6620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623" name="Group 6622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627" name="Picture 662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28" name="Picture 662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29" name="Picture 662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30" name="Picture 662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31" name="Picture 663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32" name="Picture 663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33" name="Picture 663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34" name="Picture 663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35" name="Picture 663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36" name="Picture 663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37" name="Picture 663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38" name="Picture 663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624" name="Picture 662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625" name="Picture 662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626" name="Picture 662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622" name="Picture 662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602" name="Group 6601"/>
            <p:cNvGrpSpPr/>
            <p:nvPr/>
          </p:nvGrpSpPr>
          <p:grpSpPr>
            <a:xfrm>
              <a:off x="2607367" y="6742147"/>
              <a:ext cx="2368413" cy="110371"/>
              <a:chOff x="66116" y="5918285"/>
              <a:chExt cx="12084914" cy="571420"/>
            </a:xfrm>
          </p:grpSpPr>
          <p:grpSp>
            <p:nvGrpSpPr>
              <p:cNvPr id="6603" name="Group 6602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605" name="Group 6604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609" name="Picture 660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10" name="Picture 660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11" name="Picture 661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12" name="Picture 661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13" name="Picture 661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14" name="Picture 661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615" name="Picture 661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16" name="Picture 661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17" name="Picture 661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18" name="Picture 661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19" name="Picture 661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620" name="Picture 661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606" name="Picture 660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607" name="Picture 660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608" name="Picture 660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604" name="Picture 660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</p:grpSp>
      <p:grpSp>
        <p:nvGrpSpPr>
          <p:cNvPr id="6712" name="Group 6711"/>
          <p:cNvGrpSpPr/>
          <p:nvPr/>
        </p:nvGrpSpPr>
        <p:grpSpPr>
          <a:xfrm>
            <a:off x="10163079" y="6246215"/>
            <a:ext cx="2028921" cy="611785"/>
            <a:chOff x="2604052" y="6240733"/>
            <a:chExt cx="2371728" cy="611785"/>
          </a:xfrm>
        </p:grpSpPr>
        <p:grpSp>
          <p:nvGrpSpPr>
            <p:cNvPr id="6713" name="Group 6712"/>
            <p:cNvGrpSpPr/>
            <p:nvPr/>
          </p:nvGrpSpPr>
          <p:grpSpPr>
            <a:xfrm>
              <a:off x="2604052" y="6240733"/>
              <a:ext cx="2368413" cy="110371"/>
              <a:chOff x="66116" y="5918285"/>
              <a:chExt cx="12084914" cy="571420"/>
            </a:xfrm>
          </p:grpSpPr>
          <p:grpSp>
            <p:nvGrpSpPr>
              <p:cNvPr id="6809" name="Group 6808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811" name="Group 6810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815" name="Picture 681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816" name="Picture 681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817" name="Picture 681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818" name="Picture 681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819" name="Picture 681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820" name="Picture 681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821" name="Picture 682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822" name="Picture 682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823" name="Picture 682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824" name="Picture 682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825" name="Picture 682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826" name="Picture 682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12" name="Picture 681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813" name="Picture 681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814" name="Picture 681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810" name="Picture 680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714" name="Group 6713"/>
            <p:cNvGrpSpPr/>
            <p:nvPr/>
          </p:nvGrpSpPr>
          <p:grpSpPr>
            <a:xfrm>
              <a:off x="2604052" y="6343447"/>
              <a:ext cx="2368413" cy="110371"/>
              <a:chOff x="66116" y="5918285"/>
              <a:chExt cx="12084914" cy="571420"/>
            </a:xfrm>
          </p:grpSpPr>
          <p:grpSp>
            <p:nvGrpSpPr>
              <p:cNvPr id="6791" name="Group 6790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793" name="Group 6792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797" name="Picture 679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98" name="Picture 679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99" name="Picture 679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800" name="Picture 679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801" name="Picture 680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802" name="Picture 680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803" name="Picture 680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804" name="Picture 680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805" name="Picture 680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806" name="Picture 680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807" name="Picture 680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808" name="Picture 680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794" name="Picture 679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795" name="Picture 679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796" name="Picture 679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792" name="Picture 679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715" name="Group 6714"/>
            <p:cNvGrpSpPr/>
            <p:nvPr/>
          </p:nvGrpSpPr>
          <p:grpSpPr>
            <a:xfrm>
              <a:off x="2604052" y="6452777"/>
              <a:ext cx="2368413" cy="110371"/>
              <a:chOff x="66116" y="5918285"/>
              <a:chExt cx="12084914" cy="571420"/>
            </a:xfrm>
          </p:grpSpPr>
          <p:grpSp>
            <p:nvGrpSpPr>
              <p:cNvPr id="6773" name="Group 6772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775" name="Group 6774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779" name="Picture 677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80" name="Picture 677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81" name="Picture 678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82" name="Picture 678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83" name="Picture 678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84" name="Picture 678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85" name="Picture 678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86" name="Picture 678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87" name="Picture 678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88" name="Picture 678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89" name="Picture 678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90" name="Picture 678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776" name="Picture 677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777" name="Picture 677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778" name="Picture 677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774" name="Picture 677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716" name="Group 6715"/>
            <p:cNvGrpSpPr/>
            <p:nvPr/>
          </p:nvGrpSpPr>
          <p:grpSpPr>
            <a:xfrm>
              <a:off x="2604052" y="6554439"/>
              <a:ext cx="2368413" cy="110371"/>
              <a:chOff x="66116" y="5918285"/>
              <a:chExt cx="12084914" cy="571420"/>
            </a:xfrm>
          </p:grpSpPr>
          <p:grpSp>
            <p:nvGrpSpPr>
              <p:cNvPr id="6755" name="Group 6754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757" name="Group 6756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761" name="Picture 676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62" name="Picture 676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63" name="Picture 676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64" name="Picture 676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65" name="Picture 676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66" name="Picture 676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67" name="Picture 676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68" name="Picture 676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69" name="Picture 676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70" name="Picture 676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71" name="Picture 677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72" name="Picture 677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758" name="Picture 675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759" name="Picture 675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760" name="Picture 675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756" name="Picture 675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717" name="Group 6716"/>
            <p:cNvGrpSpPr/>
            <p:nvPr/>
          </p:nvGrpSpPr>
          <p:grpSpPr>
            <a:xfrm>
              <a:off x="2604052" y="6649381"/>
              <a:ext cx="2368413" cy="110371"/>
              <a:chOff x="66116" y="5918285"/>
              <a:chExt cx="12084914" cy="571420"/>
            </a:xfrm>
          </p:grpSpPr>
          <p:grpSp>
            <p:nvGrpSpPr>
              <p:cNvPr id="6737" name="Group 6736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739" name="Group 6738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743" name="Picture 674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44" name="Picture 674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45" name="Picture 674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46" name="Picture 674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47" name="Picture 674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48" name="Picture 674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49" name="Picture 674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50" name="Picture 674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51" name="Picture 675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52" name="Picture 675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53" name="Picture 675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54" name="Picture 675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740" name="Picture 673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741" name="Picture 674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742" name="Picture 674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738" name="Picture 673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  <p:grpSp>
          <p:nvGrpSpPr>
            <p:cNvPr id="6718" name="Group 6717"/>
            <p:cNvGrpSpPr/>
            <p:nvPr/>
          </p:nvGrpSpPr>
          <p:grpSpPr>
            <a:xfrm>
              <a:off x="2607367" y="6742147"/>
              <a:ext cx="2368413" cy="110371"/>
              <a:chOff x="66116" y="5918285"/>
              <a:chExt cx="12084914" cy="571420"/>
            </a:xfrm>
          </p:grpSpPr>
          <p:grpSp>
            <p:nvGrpSpPr>
              <p:cNvPr id="6719" name="Group 6718"/>
              <p:cNvGrpSpPr/>
              <p:nvPr/>
            </p:nvGrpSpPr>
            <p:grpSpPr>
              <a:xfrm>
                <a:off x="66116" y="5926602"/>
                <a:ext cx="11324127" cy="563103"/>
                <a:chOff x="66116" y="5926601"/>
                <a:chExt cx="12119654" cy="602661"/>
              </a:xfrm>
            </p:grpSpPr>
            <p:grpSp>
              <p:nvGrpSpPr>
                <p:cNvPr id="6721" name="Group 6720"/>
                <p:cNvGrpSpPr/>
                <p:nvPr/>
              </p:nvGrpSpPr>
              <p:grpSpPr>
                <a:xfrm>
                  <a:off x="66116" y="5939638"/>
                  <a:ext cx="9721413" cy="589624"/>
                  <a:chOff x="68630" y="5934235"/>
                  <a:chExt cx="10841141" cy="657538"/>
                </a:xfrm>
              </p:grpSpPr>
              <p:pic>
                <p:nvPicPr>
                  <p:cNvPr id="6725" name="Picture 672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8630" y="597275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26" name="Picture 672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66311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27" name="Picture 6726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1871358" y="5965617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28" name="Picture 6727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2776405" y="5957041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29" name="Picture 672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3674086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30" name="Picture 6729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4579133" y="5949904"/>
                    <a:ext cx="897681" cy="619019"/>
                  </a:xfrm>
                  <a:prstGeom prst="rect">
                    <a:avLst/>
                  </a:prstGeom>
                </p:spPr>
              </p:pic>
              <p:pic>
                <p:nvPicPr>
                  <p:cNvPr id="6731" name="Picture 673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5478864" y="595708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32" name="Picture 673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6376545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33" name="Picture 673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7281592" y="5949948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34" name="Picture 673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8186639" y="5941372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35" name="Picture 673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084320" y="5934235"/>
                    <a:ext cx="920404" cy="634688"/>
                  </a:xfrm>
                  <a:prstGeom prst="rect">
                    <a:avLst/>
                  </a:prstGeom>
                </p:spPr>
              </p:pic>
              <p:pic>
                <p:nvPicPr>
                  <p:cNvPr id="6736" name="Picture 673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82" t="1159" r="31808" b="25930"/>
                  <a:stretch/>
                </p:blipFill>
                <p:spPr>
                  <a:xfrm>
                    <a:off x="9989367" y="5934235"/>
                    <a:ext cx="920404" cy="634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722" name="Picture 672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9782792" y="5943270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723" name="Picture 672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0603395" y="5928058"/>
                  <a:ext cx="825340" cy="569134"/>
                </a:xfrm>
                <a:prstGeom prst="rect">
                  <a:avLst/>
                </a:prstGeom>
              </p:spPr>
            </p:pic>
            <p:pic>
              <p:nvPicPr>
                <p:cNvPr id="6724" name="Picture 672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82" t="1159" r="31808" b="25930"/>
                <a:stretch/>
              </p:blipFill>
              <p:spPr>
                <a:xfrm>
                  <a:off x="11360430" y="5926601"/>
                  <a:ext cx="825340" cy="569134"/>
                </a:xfrm>
                <a:prstGeom prst="rect">
                  <a:avLst/>
                </a:prstGeom>
              </p:spPr>
            </p:pic>
          </p:grpSp>
          <p:pic>
            <p:nvPicPr>
              <p:cNvPr id="6720" name="Picture 671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" t="1159" r="31808" b="25930"/>
              <a:stretch/>
            </p:blipFill>
            <p:spPr>
              <a:xfrm>
                <a:off x="11379865" y="5918285"/>
                <a:ext cx="771165" cy="53177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2395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Merger rate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can calculate the </a:t>
            </a:r>
            <a:r>
              <a:rPr lang="en-US" dirty="0" smtClean="0"/>
              <a:t>BBH merger </a:t>
            </a:r>
            <a:r>
              <a:rPr lang="en-US" dirty="0" smtClean="0"/>
              <a:t>rate as a function of redshift</a:t>
            </a:r>
            <a:endParaRPr lang="en-US" dirty="0"/>
          </a:p>
          <a:p>
            <a:r>
              <a:rPr lang="en-US" dirty="0" smtClean="0"/>
              <a:t>Generated </a:t>
            </a:r>
            <a:r>
              <a:rPr lang="en-US" dirty="0" smtClean="0"/>
              <a:t>1, 6, 12 months worth of BBH detections by </a:t>
            </a:r>
            <a:r>
              <a:rPr lang="en-US" dirty="0" smtClean="0"/>
              <a:t>3 3G </a:t>
            </a:r>
            <a:r>
              <a:rPr lang="en-US" dirty="0" smtClean="0"/>
              <a:t>detectors</a:t>
            </a:r>
          </a:p>
          <a:p>
            <a:pPr lvl="1"/>
            <a:r>
              <a:rPr lang="en-US" dirty="0"/>
              <a:t>Assume </a:t>
            </a:r>
            <a:r>
              <a:rPr lang="en-US" dirty="0" err="1"/>
              <a:t>Madau</a:t>
            </a:r>
            <a:r>
              <a:rPr lang="en-US" dirty="0"/>
              <a:t>-Dickinson star formation rate (SFR)</a:t>
            </a:r>
          </a:p>
          <a:p>
            <a:pPr lvl="1"/>
            <a:r>
              <a:rPr lang="en-US" dirty="0" smtClean="0"/>
              <a:t>Tried several prescriptions for the </a:t>
            </a:r>
            <a:r>
              <a:rPr lang="en-US" dirty="0" smtClean="0"/>
              <a:t>time </a:t>
            </a:r>
            <a:r>
              <a:rPr lang="en-US" dirty="0" smtClean="0"/>
              <a:t>delay </a:t>
            </a:r>
            <a:r>
              <a:rPr lang="en-US" dirty="0"/>
              <a:t>between merger and formation </a:t>
            </a:r>
            <a:endParaRPr lang="en-US" dirty="0" smtClean="0"/>
          </a:p>
          <a:p>
            <a:pPr lvl="1"/>
            <a:r>
              <a:rPr lang="en-US" dirty="0" smtClean="0"/>
              <a:t>BBH </a:t>
            </a:r>
            <a:r>
              <a:rPr lang="en-US" dirty="0"/>
              <a:t>f</a:t>
            </a:r>
            <a:r>
              <a:rPr lang="en-US" dirty="0" smtClean="0"/>
              <a:t>ormation </a:t>
            </a:r>
            <a:r>
              <a:rPr lang="en-US" dirty="0"/>
              <a:t>rate proportional to </a:t>
            </a:r>
            <a:r>
              <a:rPr lang="en-US" dirty="0" smtClean="0"/>
              <a:t>SFR</a:t>
            </a:r>
          </a:p>
          <a:p>
            <a:r>
              <a:rPr lang="en-US" dirty="0" smtClean="0"/>
              <a:t>For BNS see Van Den </a:t>
            </a:r>
            <a:r>
              <a:rPr lang="en-US" dirty="0" err="1" smtClean="0"/>
              <a:t>Broeck</a:t>
            </a:r>
            <a:r>
              <a:rPr lang="en-US" dirty="0" smtClean="0"/>
              <a:t> JPCS </a:t>
            </a:r>
            <a:r>
              <a:rPr lang="is-IS" dirty="0" smtClean="0"/>
              <a:t>484 </a:t>
            </a:r>
            <a:r>
              <a:rPr lang="is-IS" dirty="0"/>
              <a:t>012008</a:t>
            </a:r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Salvatore Vitale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28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2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Merger rate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Merger rate density can be reconstructed after only 1 month of </a:t>
            </a:r>
            <a:r>
              <a:rPr lang="en-US" dirty="0" smtClean="0"/>
              <a:t>detections</a:t>
            </a:r>
          </a:p>
          <a:p>
            <a:r>
              <a:rPr lang="en-US" dirty="0" smtClean="0"/>
              <a:t>Unmodeled approach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Salvatore Vitale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43161" y="6349736"/>
            <a:ext cx="223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Vitale, Farr, in prep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326" y="3346511"/>
            <a:ext cx="5083274" cy="3372557"/>
          </a:xfrm>
          <a:prstGeom prst="rect">
            <a:avLst/>
          </a:prstGeom>
        </p:spPr>
      </p:pic>
      <p:sp>
        <p:nvSpPr>
          <p:cNvPr id="10" name="Footer Placeholder 3"/>
          <p:cNvSpPr txBox="1">
            <a:spLocks/>
          </p:cNvSpPr>
          <p:nvPr/>
        </p:nvSpPr>
        <p:spPr>
          <a:xfrm>
            <a:off x="4165600" y="635940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Salvatore Vitale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84065" y="6357299"/>
            <a:ext cx="320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Vitale and Farr W, 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2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we?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have estimated the merger rate of </a:t>
            </a:r>
            <a:r>
              <a:rPr lang="en-US" dirty="0" smtClean="0">
                <a:solidFill>
                  <a:srgbClr val="FF0000"/>
                </a:solidFill>
              </a:rPr>
              <a:t>BBH</a:t>
            </a:r>
            <a:r>
              <a:rPr lang="en-US" dirty="0" smtClean="0"/>
              <a:t>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FF00"/>
                </a:solidFill>
              </a:rPr>
              <a:t>BNS</a:t>
            </a:r>
            <a:r>
              <a:rPr lang="en-US" dirty="0" smtClean="0"/>
              <a:t> to </a:t>
            </a:r>
            <a:r>
              <a:rPr lang="en-US" dirty="0" smtClean="0"/>
              <a:t>be in the range</a:t>
            </a:r>
          </a:p>
          <a:p>
            <a:endParaRPr lang="en-US" dirty="0"/>
          </a:p>
          <a:p>
            <a:pPr marL="297347" indent="-297347" defTabSz="303956">
              <a:spcBef>
                <a:spcPts val="984"/>
              </a:spcBef>
              <a:defRPr sz="2664"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en-US" dirty="0"/>
          </a:p>
          <a:p>
            <a:pPr marL="297347" indent="-297347" defTabSz="303956">
              <a:spcBef>
                <a:spcPts val="984"/>
              </a:spcBef>
              <a:defRPr sz="2664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 smtClean="0"/>
              <a:t>Will </a:t>
            </a:r>
            <a:r>
              <a:rPr lang="en-US" dirty="0"/>
              <a:t>advance the exploration of extremes of astrophysics and gravity</a:t>
            </a:r>
          </a:p>
          <a:p>
            <a:pPr marL="297347" indent="-297347" defTabSz="303956">
              <a:spcBef>
                <a:spcPts val="984"/>
              </a:spcBef>
              <a:defRPr sz="2664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/>
              <a:t>solve open questions in fundamental physics and astronomy</a:t>
            </a:r>
          </a:p>
          <a:p>
            <a:pPr marL="297347" indent="-297347" defTabSz="303956">
              <a:spcBef>
                <a:spcPts val="984"/>
              </a:spcBef>
              <a:defRPr sz="2664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/>
              <a:t>provide insights into most powerful events in the Universe</a:t>
            </a:r>
          </a:p>
          <a:p>
            <a:pPr marL="297347" indent="-297347" defTabSz="303956">
              <a:spcBef>
                <a:spcPts val="984"/>
              </a:spcBef>
              <a:defRPr sz="2664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/>
              <a:t>boost the impact of multi-messenger astronomy</a:t>
            </a:r>
          </a:p>
          <a:p>
            <a:pPr marL="297347" indent="-297347" defTabSz="303956">
              <a:spcBef>
                <a:spcPts val="984"/>
              </a:spcBef>
              <a:defRPr sz="2664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/>
              <a:t>likely to reveal new objects and phenomena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90" y="2541306"/>
            <a:ext cx="3361267" cy="551658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670629" y="3084035"/>
            <a:ext cx="229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LVC, PRL </a:t>
            </a:r>
            <a:r>
              <a:rPr lang="en-US" b="1" dirty="0">
                <a:solidFill>
                  <a:schemeClr val="bg1"/>
                </a:solidFill>
              </a:rPr>
              <a:t>118</a:t>
            </a:r>
            <a:r>
              <a:rPr lang="en-US" dirty="0">
                <a:solidFill>
                  <a:schemeClr val="bg1"/>
                </a:solidFill>
              </a:rPr>
              <a:t> 221101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/>
          <a:stretch/>
        </p:blipFill>
        <p:spPr>
          <a:xfrm>
            <a:off x="6317672" y="2541306"/>
            <a:ext cx="3133349" cy="558223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503886" y="3099529"/>
            <a:ext cx="229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LVC, PRL </a:t>
            </a:r>
            <a:r>
              <a:rPr lang="fi-FI" b="1" dirty="0" smtClean="0">
                <a:solidFill>
                  <a:schemeClr val="bg1"/>
                </a:solidFill>
              </a:rPr>
              <a:t>119</a:t>
            </a:r>
            <a:r>
              <a:rPr lang="fi-FI" dirty="0" smtClean="0">
                <a:solidFill>
                  <a:schemeClr val="bg1"/>
                </a:solidFill>
              </a:rPr>
              <a:t> 161101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6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formation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4959927" cy="4525963"/>
          </a:xfrm>
        </p:spPr>
        <p:txBody>
          <a:bodyPr/>
          <a:lstStyle/>
          <a:p>
            <a:r>
              <a:rPr lang="en-US" b="1" dirty="0" smtClean="0"/>
              <a:t>If </a:t>
            </a:r>
            <a:r>
              <a:rPr lang="en-US" dirty="0" smtClean="0"/>
              <a:t>a model for SFR and time delay is assumed, c</a:t>
            </a:r>
            <a:r>
              <a:rPr lang="en-US" dirty="0" smtClean="0"/>
              <a:t>an </a:t>
            </a:r>
            <a:r>
              <a:rPr lang="en-US" dirty="0" smtClean="0"/>
              <a:t>measure the time delay </a:t>
            </a:r>
            <a:r>
              <a:rPr lang="en-US" dirty="0" smtClean="0"/>
              <a:t>coefficient </a:t>
            </a:r>
            <a:r>
              <a:rPr lang="en-US" dirty="0" smtClean="0"/>
              <a:t>and well as the parameters of the SFR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Salvatore Vitale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30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741362" y="5120963"/>
            <a:ext cx="223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Vitale, Farr, in prep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86876" y="4289687"/>
            <a:ext cx="2290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SFR template: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959" y="1807030"/>
            <a:ext cx="4983678" cy="49653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76" y="4877954"/>
            <a:ext cx="3642154" cy="10373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29601" y="1747281"/>
            <a:ext cx="4096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Vitale </a:t>
            </a:r>
            <a:r>
              <a:rPr lang="en-US" smtClean="0"/>
              <a:t>and Farr W., in prep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0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387" y="2703141"/>
            <a:ext cx="6040926" cy="4007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Formation channels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73109"/>
            <a:ext cx="10972800" cy="4525963"/>
          </a:xfrm>
        </p:spPr>
        <p:txBody>
          <a:bodyPr/>
          <a:lstStyle/>
          <a:p>
            <a:r>
              <a:rPr lang="en-US" dirty="0" smtClean="0"/>
              <a:t>Depending on relative abundances, might be able to distinguish populations and calculate branching ratios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19684" y="6411936"/>
            <a:ext cx="3860800" cy="365125"/>
          </a:xfrm>
        </p:spPr>
        <p:txBody>
          <a:bodyPr/>
          <a:lstStyle/>
          <a:p>
            <a:r>
              <a:rPr lang="it-IT" smtClean="0"/>
              <a:t>Salvatore Vitale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31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173831" y="4400631"/>
            <a:ext cx="1812286" cy="1650516"/>
          </a:xfrm>
          <a:custGeom>
            <a:avLst/>
            <a:gdLst>
              <a:gd name="connsiteX0" fmla="*/ 1167161 w 3826021"/>
              <a:gd name="connsiteY0" fmla="*/ 1013551 h 1035854"/>
              <a:gd name="connsiteX1" fmla="*/ 3798849 w 3826021"/>
              <a:gd name="connsiteY1" fmla="*/ 753356 h 1035854"/>
              <a:gd name="connsiteX2" fmla="*/ 2386361 w 3826021"/>
              <a:gd name="connsiteY2" fmla="*/ 2507 h 1035854"/>
              <a:gd name="connsiteX3" fmla="*/ 0 w 3826021"/>
              <a:gd name="connsiteY3" fmla="*/ 1035854 h 1035854"/>
              <a:gd name="connsiteX0" fmla="*/ 3538653 w 4211424"/>
              <a:gd name="connsiteY0" fmla="*/ 1028430 h 1035864"/>
              <a:gd name="connsiteX1" fmla="*/ 3798849 w 4211424"/>
              <a:gd name="connsiteY1" fmla="*/ 753366 h 1035864"/>
              <a:gd name="connsiteX2" fmla="*/ 2386361 w 4211424"/>
              <a:gd name="connsiteY2" fmla="*/ 2517 h 1035864"/>
              <a:gd name="connsiteX3" fmla="*/ 0 w 4211424"/>
              <a:gd name="connsiteY3" fmla="*/ 1035864 h 1035864"/>
              <a:gd name="connsiteX0" fmla="*/ 3798849 w 3798849"/>
              <a:gd name="connsiteY0" fmla="*/ 753366 h 1035864"/>
              <a:gd name="connsiteX1" fmla="*/ 2386361 w 3798849"/>
              <a:gd name="connsiteY1" fmla="*/ 2517 h 1035864"/>
              <a:gd name="connsiteX2" fmla="*/ 0 w 3798849"/>
              <a:gd name="connsiteY2" fmla="*/ 1035864 h 1035864"/>
              <a:gd name="connsiteX0" fmla="*/ 2984140 w 2984140"/>
              <a:gd name="connsiteY0" fmla="*/ 1037046 h 1037046"/>
              <a:gd name="connsiteX1" fmla="*/ 2386361 w 2984140"/>
              <a:gd name="connsiteY1" fmla="*/ 1 h 1037046"/>
              <a:gd name="connsiteX2" fmla="*/ 0 w 2984140"/>
              <a:gd name="connsiteY2" fmla="*/ 1033348 h 1037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4140" h="1037046">
                <a:moveTo>
                  <a:pt x="2984140" y="1037046"/>
                </a:moveTo>
                <a:cubicBezTo>
                  <a:pt x="2792091" y="866061"/>
                  <a:pt x="2883718" y="617"/>
                  <a:pt x="2386361" y="1"/>
                </a:cubicBezTo>
                <a:cubicBezTo>
                  <a:pt x="1889004" y="-615"/>
                  <a:pt x="237892" y="956528"/>
                  <a:pt x="0" y="103334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`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8356059" y="4563938"/>
            <a:ext cx="1295045" cy="1487209"/>
          </a:xfrm>
          <a:custGeom>
            <a:avLst/>
            <a:gdLst>
              <a:gd name="connsiteX0" fmla="*/ 1167161 w 3826021"/>
              <a:gd name="connsiteY0" fmla="*/ 1013551 h 1035854"/>
              <a:gd name="connsiteX1" fmla="*/ 3798849 w 3826021"/>
              <a:gd name="connsiteY1" fmla="*/ 753356 h 1035854"/>
              <a:gd name="connsiteX2" fmla="*/ 2386361 w 3826021"/>
              <a:gd name="connsiteY2" fmla="*/ 2507 h 1035854"/>
              <a:gd name="connsiteX3" fmla="*/ 0 w 3826021"/>
              <a:gd name="connsiteY3" fmla="*/ 1035854 h 1035854"/>
              <a:gd name="connsiteX0" fmla="*/ 3538653 w 4211424"/>
              <a:gd name="connsiteY0" fmla="*/ 1028430 h 1035864"/>
              <a:gd name="connsiteX1" fmla="*/ 3798849 w 4211424"/>
              <a:gd name="connsiteY1" fmla="*/ 753366 h 1035864"/>
              <a:gd name="connsiteX2" fmla="*/ 2386361 w 4211424"/>
              <a:gd name="connsiteY2" fmla="*/ 2517 h 1035864"/>
              <a:gd name="connsiteX3" fmla="*/ 0 w 4211424"/>
              <a:gd name="connsiteY3" fmla="*/ 1035864 h 1035864"/>
              <a:gd name="connsiteX0" fmla="*/ 3798849 w 3798849"/>
              <a:gd name="connsiteY0" fmla="*/ 753366 h 1035864"/>
              <a:gd name="connsiteX1" fmla="*/ 2386361 w 3798849"/>
              <a:gd name="connsiteY1" fmla="*/ 2517 h 1035864"/>
              <a:gd name="connsiteX2" fmla="*/ 0 w 3798849"/>
              <a:gd name="connsiteY2" fmla="*/ 1035864 h 1035864"/>
              <a:gd name="connsiteX0" fmla="*/ 3805932 w 3805932"/>
              <a:gd name="connsiteY0" fmla="*/ 440459 h 1051457"/>
              <a:gd name="connsiteX1" fmla="*/ 2386361 w 3805932"/>
              <a:gd name="connsiteY1" fmla="*/ 18110 h 1051457"/>
              <a:gd name="connsiteX2" fmla="*/ 0 w 3805932"/>
              <a:gd name="connsiteY2" fmla="*/ 1051457 h 1051457"/>
              <a:gd name="connsiteX0" fmla="*/ 3805932 w 3805932"/>
              <a:gd name="connsiteY0" fmla="*/ 352081 h 963079"/>
              <a:gd name="connsiteX1" fmla="*/ 2379278 w 3805932"/>
              <a:gd name="connsiteY1" fmla="*/ 22955 h 963079"/>
              <a:gd name="connsiteX2" fmla="*/ 0 w 3805932"/>
              <a:gd name="connsiteY2" fmla="*/ 963079 h 963079"/>
              <a:gd name="connsiteX0" fmla="*/ 3805932 w 3805932"/>
              <a:gd name="connsiteY0" fmla="*/ 448977 h 1059975"/>
              <a:gd name="connsiteX1" fmla="*/ 2365112 w 3805932"/>
              <a:gd name="connsiteY1" fmla="*/ 17750 h 1059975"/>
              <a:gd name="connsiteX2" fmla="*/ 0 w 3805932"/>
              <a:gd name="connsiteY2" fmla="*/ 1059975 h 1059975"/>
              <a:gd name="connsiteX0" fmla="*/ 3813015 w 3813015"/>
              <a:gd name="connsiteY0" fmla="*/ 523034 h 1054127"/>
              <a:gd name="connsiteX1" fmla="*/ 2365112 w 3813015"/>
              <a:gd name="connsiteY1" fmla="*/ 11902 h 1054127"/>
              <a:gd name="connsiteX2" fmla="*/ 0 w 3813015"/>
              <a:gd name="connsiteY2" fmla="*/ 1054127 h 105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3015" h="1054127">
                <a:moveTo>
                  <a:pt x="3813015" y="523034"/>
                </a:moveTo>
                <a:cubicBezTo>
                  <a:pt x="3620966" y="352049"/>
                  <a:pt x="3000614" y="-76613"/>
                  <a:pt x="2365112" y="11902"/>
                </a:cubicBezTo>
                <a:cubicBezTo>
                  <a:pt x="1729610" y="100417"/>
                  <a:pt x="237892" y="977307"/>
                  <a:pt x="0" y="1054127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`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03678" y="3965301"/>
            <a:ext cx="9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2362" y="4138098"/>
            <a:ext cx="9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POPIII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8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3G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GW150914-like event will have SNR~2000 in a cosmic explorer facility. </a:t>
            </a:r>
          </a:p>
          <a:p>
            <a:r>
              <a:rPr lang="en-US" dirty="0" smtClean="0"/>
              <a:t>How well can we do?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32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836235" y="4164948"/>
            <a:ext cx="7620929" cy="1730789"/>
            <a:chOff x="609600" y="3347246"/>
            <a:chExt cx="7620929" cy="17307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246"/>
            <a:stretch/>
          </p:blipFill>
          <p:spPr>
            <a:xfrm>
              <a:off x="609600" y="3347246"/>
              <a:ext cx="6007100" cy="121360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246"/>
            <a:stretch/>
          </p:blipFill>
          <p:spPr>
            <a:xfrm>
              <a:off x="6579529" y="3347246"/>
              <a:ext cx="1651000" cy="121360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159"/>
            <a:stretch/>
          </p:blipFill>
          <p:spPr>
            <a:xfrm>
              <a:off x="609600" y="4554953"/>
              <a:ext cx="6007100" cy="5230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159"/>
            <a:stretch/>
          </p:blipFill>
          <p:spPr>
            <a:xfrm>
              <a:off x="6575812" y="4554953"/>
              <a:ext cx="1651000" cy="523082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7813598" y="5987019"/>
            <a:ext cx="1806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LVC 1602.03840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4836" y="3641728"/>
            <a:ext cx="762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Precision for a few key parameters for GW150914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8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3G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GW150914-like event will have SNR~2000 in a cosmic explorer facility. </a:t>
            </a:r>
          </a:p>
          <a:p>
            <a:r>
              <a:rPr lang="en-US" dirty="0" smtClean="0"/>
              <a:t>How well can we do?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33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2" y="3504395"/>
            <a:ext cx="3686674" cy="28519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912" y="3504395"/>
            <a:ext cx="4101530" cy="28519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692" y="3493244"/>
            <a:ext cx="3972532" cy="28818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55296" y="6353800"/>
            <a:ext cx="330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Vitale, Whittle, </a:t>
            </a:r>
            <a:r>
              <a:rPr lang="en-US" i="1" dirty="0" smtClean="0">
                <a:solidFill>
                  <a:schemeClr val="bg1"/>
                </a:solidFill>
              </a:rPr>
              <a:t>imminent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0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Advanced detectors will explore the local universe (z ~ 1) and characterize black holes</a:t>
            </a:r>
          </a:p>
          <a:p>
            <a:r>
              <a:rPr lang="en-US" dirty="0" smtClean="0"/>
              <a:t>A new generation is required to detect BH everywhere in the universe</a:t>
            </a:r>
          </a:p>
          <a:p>
            <a:pPr lvl="1"/>
            <a:r>
              <a:rPr lang="en-US" dirty="0" smtClean="0"/>
              <a:t>Characterization of BH masses and </a:t>
            </a:r>
            <a:r>
              <a:rPr lang="en-US" dirty="0" smtClean="0"/>
              <a:t>spins, formation channels, evolution,</a:t>
            </a:r>
            <a:r>
              <a:rPr lang="is-IS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Thousands of neutron stars, EOS, cosmology,...</a:t>
            </a:r>
            <a:endParaRPr lang="en-US" dirty="0" smtClean="0"/>
          </a:p>
          <a:p>
            <a:pPr lvl="1"/>
            <a:r>
              <a:rPr lang="en-US" dirty="0" smtClean="0"/>
              <a:t>Precise tests of general relativity</a:t>
            </a:r>
          </a:p>
          <a:p>
            <a:pPr lvl="1"/>
            <a:r>
              <a:rPr lang="en-US" dirty="0" smtClean="0"/>
              <a:t>Access to </a:t>
            </a:r>
            <a:r>
              <a:rPr lang="en-US" dirty="0" smtClean="0"/>
              <a:t>sources throughout </a:t>
            </a:r>
            <a:r>
              <a:rPr lang="en-US" dirty="0" smtClean="0"/>
              <a:t>cosmic history 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6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91682"/>
            <a:ext cx="10972800" cy="1143000"/>
          </a:xfrm>
        </p:spPr>
        <p:txBody>
          <a:bodyPr/>
          <a:lstStyle/>
          <a:p>
            <a:r>
              <a:rPr lang="en-US" smtClean="0"/>
              <a:t>Thanks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0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3G detectors also come with important challenges</a:t>
            </a:r>
          </a:p>
          <a:p>
            <a:pPr lvl="1"/>
            <a:r>
              <a:rPr lang="en-US" dirty="0" smtClean="0"/>
              <a:t>Low frequency -&gt; long waveforms -&gt; need to keep runtime manageable</a:t>
            </a:r>
            <a:endParaRPr lang="en-US" dirty="0"/>
          </a:p>
          <a:p>
            <a:pPr lvl="1"/>
            <a:r>
              <a:rPr lang="en-US" dirty="0" smtClean="0"/>
              <a:t>Hundreds of events per day</a:t>
            </a:r>
          </a:p>
          <a:p>
            <a:pPr lvl="1"/>
            <a:r>
              <a:rPr lang="en-US" dirty="0" smtClean="0"/>
              <a:t>Computational challenges </a:t>
            </a:r>
          </a:p>
          <a:p>
            <a:pPr lvl="1"/>
            <a:r>
              <a:rPr lang="en-US" dirty="0" smtClean="0"/>
              <a:t>High SNR -&gt; require extremely high WF faithfulness </a:t>
            </a:r>
          </a:p>
          <a:p>
            <a:pPr lvl="1"/>
            <a:r>
              <a:rPr lang="en-US" dirty="0" smtClean="0"/>
              <a:t>High SNR -&gt; require extremely good instrument calibration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75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83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Heterogeneous networks 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8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Would like to have two (or more!) 3G detectors</a:t>
            </a:r>
          </a:p>
          <a:p>
            <a:r>
              <a:rPr lang="en-US" dirty="0" smtClean="0"/>
              <a:t>Funding or timelines might in fact result in only 1 3G detector to be online, at least for a while</a:t>
            </a:r>
          </a:p>
          <a:p>
            <a:endParaRPr lang="en-US" dirty="0"/>
          </a:p>
          <a:p>
            <a:r>
              <a:rPr lang="en-US" dirty="0" smtClean="0"/>
              <a:t>We might have</a:t>
            </a:r>
          </a:p>
          <a:p>
            <a:pPr lvl="1"/>
            <a:r>
              <a:rPr lang="en-US" dirty="0" smtClean="0"/>
              <a:t>1 3G </a:t>
            </a:r>
          </a:p>
          <a:p>
            <a:pPr lvl="1"/>
            <a:r>
              <a:rPr lang="en-US" dirty="0" smtClean="0"/>
              <a:t>1 or more detectors from previous generations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39</a:t>
            </a:fld>
            <a:endParaRPr lang="en-US"/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843881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82830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we?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33" y="1647824"/>
            <a:ext cx="6717509" cy="447833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877733" y="4216400"/>
            <a:ext cx="2387600" cy="8805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77558" y="3204103"/>
            <a:ext cx="4007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are here!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Heterogeneous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Does it make sense to keep old detectors running if a 3G is online?</a:t>
            </a:r>
          </a:p>
          <a:p>
            <a:r>
              <a:rPr lang="en-US" dirty="0" smtClean="0"/>
              <a:t>Guesstimates:</a:t>
            </a:r>
            <a:endParaRPr lang="en-US" dirty="0"/>
          </a:p>
          <a:p>
            <a:pPr lvl="1"/>
            <a:r>
              <a:rPr lang="en-US" dirty="0" smtClean="0"/>
              <a:t>3G-2G. Factor &gt;10 difference. 2G are of no help</a:t>
            </a:r>
          </a:p>
          <a:p>
            <a:pPr lvl="1"/>
            <a:r>
              <a:rPr lang="en-US" dirty="0" smtClean="0"/>
              <a:t>3G-A+. Factor ~&gt;5 difference. A+ probably of no help</a:t>
            </a:r>
          </a:p>
          <a:p>
            <a:pPr lvl="1"/>
            <a:r>
              <a:rPr lang="en-US" dirty="0" smtClean="0"/>
              <a:t>3G-Voyager: Voyager might help for sky localization (not detection/range)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40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Observing most of the BBH in the universe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97599" y="1600201"/>
            <a:ext cx="5537201" cy="47561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Considered population of BBH with component masses in the range [6,100] M</a:t>
            </a:r>
          </a:p>
          <a:p>
            <a:r>
              <a:rPr lang="en-US" dirty="0" smtClean="0"/>
              <a:t>Uniform in com. vol.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As long as at least 1 ET detector is included, BBH are detected up to redshift of ~15</a:t>
            </a:r>
          </a:p>
          <a:p>
            <a:r>
              <a:rPr lang="en-US" dirty="0" smtClean="0"/>
              <a:t>Adding Voyager won’t change much</a:t>
            </a:r>
          </a:p>
          <a:p>
            <a:r>
              <a:rPr lang="en-US" dirty="0" smtClean="0"/>
              <a:t>Adding a CE pushes the typical detection farther away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41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9" y="1557223"/>
            <a:ext cx="4013195" cy="266129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9" y="4205804"/>
            <a:ext cx="4019681" cy="262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Extrinsic parameters (2.5G+3G)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42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7459" y="5860905"/>
            <a:ext cx="2338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Vitale in prep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ight Brace 18"/>
          <p:cNvSpPr/>
          <p:nvPr/>
        </p:nvSpPr>
        <p:spPr>
          <a:xfrm rot="5400000">
            <a:off x="7306278" y="5311612"/>
            <a:ext cx="383870" cy="1024298"/>
          </a:xfrm>
          <a:prstGeom prst="rightBrac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38929" y="1706968"/>
            <a:ext cx="46273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Adding a Voyager significantly improves sky localization  - factor ~100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See Mills+ for BNS sky localization precision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However with only 1 3G will rarely have localizations better than 1deg2</a:t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Smaller improvement </a:t>
            </a:r>
            <a:r>
              <a:rPr lang="en-US" sz="2400" dirty="0" smtClean="0">
                <a:solidFill>
                  <a:schemeClr val="bg1"/>
                </a:solidFill>
              </a:rPr>
              <a:t>in distance estimation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15242"/>
            <a:ext cx="6705600" cy="223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6400" y="1811278"/>
            <a:ext cx="136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Sky location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050442"/>
            <a:ext cx="6705600" cy="2235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6400" y="4234935"/>
            <a:ext cx="2402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Luminosity Distance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555296" y="6353800"/>
            <a:ext cx="330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Vitale, Whittle, </a:t>
            </a:r>
            <a:r>
              <a:rPr lang="en-US" i="1" dirty="0" smtClean="0">
                <a:solidFill>
                  <a:schemeClr val="bg1"/>
                </a:solidFill>
              </a:rPr>
              <a:t>imminent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8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Intrinsic</a:t>
            </a:r>
            <a:r>
              <a:rPr lang="en-US" dirty="0" smtClean="0"/>
              <a:t> parameters </a:t>
            </a:r>
            <a:r>
              <a:rPr lang="en-US" dirty="0" smtClean="0"/>
              <a:t>(2.5G+3G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43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703871" y="3867851"/>
            <a:ext cx="5662658" cy="368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Source frame chirp mass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8929" y="1706968"/>
            <a:ext cx="46273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Adding a </a:t>
            </a:r>
            <a:r>
              <a:rPr lang="en-US" sz="2400" dirty="0" smtClean="0">
                <a:solidFill>
                  <a:schemeClr val="bg1"/>
                </a:solidFill>
              </a:rPr>
              <a:t>Voyager can improve the </a:t>
            </a:r>
            <a:r>
              <a:rPr lang="en-US" sz="2400" b="1" dirty="0" smtClean="0">
                <a:solidFill>
                  <a:schemeClr val="bg1"/>
                </a:solidFill>
              </a:rPr>
              <a:t>source frame</a:t>
            </a:r>
            <a:r>
              <a:rPr lang="en-US" sz="2400" dirty="0" smtClean="0">
                <a:solidFill>
                  <a:schemeClr val="bg1"/>
                </a:solidFill>
              </a:rPr>
              <a:t> mass estimation (since distance is needed to convert from detector frame)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No improvement for spin parameters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070" y="1588907"/>
            <a:ext cx="7059930" cy="2353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070" y="4510738"/>
            <a:ext cx="7041786" cy="23472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32070" y="4189295"/>
            <a:ext cx="5662658" cy="368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Effective spin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39042" y="6536810"/>
            <a:ext cx="330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Vitale, Whittle, </a:t>
            </a:r>
            <a:r>
              <a:rPr lang="en-US" i="1" dirty="0" smtClean="0">
                <a:solidFill>
                  <a:schemeClr val="bg1"/>
                </a:solidFill>
              </a:rPr>
              <a:t>imminent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2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we go from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2G at design, we’ll go up to z ~ </a:t>
            </a:r>
            <a:r>
              <a:rPr lang="en-US" dirty="0" smtClean="0"/>
              <a:t>1 for BBH and ~0.1 for BNS</a:t>
            </a:r>
            <a:endParaRPr lang="en-US" dirty="0" smtClean="0"/>
          </a:p>
          <a:p>
            <a:r>
              <a:rPr lang="en-US" dirty="0" smtClean="0"/>
              <a:t>If we want to detect </a:t>
            </a:r>
            <a:r>
              <a:rPr lang="en-US" dirty="0" smtClean="0"/>
              <a:t>sources at </a:t>
            </a:r>
            <a:r>
              <a:rPr lang="en-US" dirty="0" smtClean="0"/>
              <a:t>high redshift, we need something else</a:t>
            </a:r>
          </a:p>
          <a:p>
            <a:endParaRPr lang="en-US" dirty="0" smtClean="0"/>
          </a:p>
          <a:p>
            <a:r>
              <a:rPr lang="en-US" dirty="0" smtClean="0"/>
              <a:t>Proposed third—generation (3G) ground based detectors will</a:t>
            </a:r>
          </a:p>
          <a:p>
            <a:pPr lvl="1"/>
            <a:r>
              <a:rPr lang="en-US" dirty="0" smtClean="0"/>
              <a:t>Be a factor of ~&gt;10 more sensitive that 2G-design</a:t>
            </a:r>
          </a:p>
          <a:p>
            <a:pPr lvl="1"/>
            <a:r>
              <a:rPr lang="en-US" dirty="0" smtClean="0"/>
              <a:t>Detect  BBH from redshifts &gt;10</a:t>
            </a:r>
          </a:p>
          <a:p>
            <a:pPr lvl="1"/>
            <a:r>
              <a:rPr lang="en-US" dirty="0" smtClean="0"/>
              <a:t>Detect a lot of </a:t>
            </a:r>
            <a:r>
              <a:rPr lang="en-US" dirty="0" smtClean="0"/>
              <a:t>sources, </a:t>
            </a:r>
            <a:r>
              <a:rPr lang="en-US" dirty="0" smtClean="0"/>
              <a:t>with very large signal-to-noise ratio (SNR)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5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body" idx="1"/>
          </p:nvPr>
        </p:nvSpPr>
        <p:spPr>
          <a:xfrm>
            <a:off x="145914" y="1663430"/>
            <a:ext cx="11809379" cy="504661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defTabSz="308063">
              <a:spcBef>
                <a:spcPts val="1055"/>
              </a:spcBef>
              <a:buFont typeface="Wingdings" charset="2"/>
              <a:buChar char="Ø"/>
              <a:defRPr sz="2700"/>
            </a:pPr>
            <a:r>
              <a:rPr dirty="0"/>
              <a:t>LIGO and Virgo both have facility-imposed limits on sensitivity</a:t>
            </a:r>
          </a:p>
          <a:p>
            <a:pPr marL="691596" lvl="1" indent="-457200" defTabSz="308063">
              <a:spcBef>
                <a:spcPts val="1055"/>
              </a:spcBef>
              <a:buFont typeface="Wingdings" charset="2"/>
              <a:buChar char="Ø"/>
              <a:defRPr sz="2550"/>
            </a:pPr>
            <a:r>
              <a:rPr dirty="0"/>
              <a:t>a compelling case to build detectors that can observe deeper into cosmos </a:t>
            </a:r>
          </a:p>
          <a:p>
            <a:pPr defTabSz="308063">
              <a:spcBef>
                <a:spcPts val="1055"/>
              </a:spcBef>
              <a:buFont typeface="Wingdings" charset="2"/>
              <a:buChar char="Ø"/>
              <a:defRPr sz="2700"/>
            </a:pPr>
            <a:r>
              <a:rPr dirty="0"/>
              <a:t>to fully exploit the GW window we will require new facilities</a:t>
            </a:r>
          </a:p>
          <a:p>
            <a:pPr defTabSz="308063">
              <a:spcBef>
                <a:spcPts val="1055"/>
              </a:spcBef>
              <a:buFont typeface="Wingdings" charset="2"/>
              <a:buChar char="Ø"/>
              <a:defRPr sz="2700"/>
            </a:pPr>
            <a:r>
              <a:rPr dirty="0">
                <a:solidFill>
                  <a:srgbClr val="FFFF00"/>
                </a:solidFill>
              </a:rPr>
              <a:t>Gravitational Wave International Committee </a:t>
            </a:r>
            <a:r>
              <a:rPr dirty="0" smtClean="0">
                <a:solidFill>
                  <a:srgbClr val="FFFF00"/>
                </a:solidFill>
              </a:rPr>
              <a:t>(GWIC)</a:t>
            </a:r>
            <a:r>
              <a:rPr dirty="0" smtClean="0"/>
              <a:t> </a:t>
            </a:r>
            <a:r>
              <a:rPr dirty="0"/>
              <a:t>formed a subcommittee to develop a vision for the next generation of ground-based detectors</a:t>
            </a:r>
          </a:p>
          <a:p>
            <a:pPr defTabSz="308063">
              <a:spcBef>
                <a:spcPts val="1055"/>
              </a:spcBef>
              <a:buFont typeface="Wingdings" charset="2"/>
              <a:buChar char="Ø"/>
              <a:defRPr sz="2700"/>
            </a:pPr>
            <a:r>
              <a:rPr dirty="0"/>
              <a:t>one of the charges to the GWIC subcommittee is:</a:t>
            </a:r>
          </a:p>
          <a:p>
            <a:pPr marL="691596" lvl="1" indent="-457200" defTabSz="308063">
              <a:spcBef>
                <a:spcPts val="1055"/>
              </a:spcBef>
              <a:buFont typeface="Wingdings" charset="2"/>
              <a:buChar char="Ø"/>
              <a:defRPr sz="255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 dirty="0"/>
              <a:t>“commission a study of ground-based gravitational wave science from the global scientific community, investigating potential science vs. architecture vs. network configuration vs. cost trade-offs, …” </a:t>
            </a:r>
          </a:p>
          <a:p>
            <a:pPr marL="691596" lvl="1" indent="-457200" defTabSz="308063">
              <a:spcBef>
                <a:spcPts val="1055"/>
              </a:spcBef>
              <a:buFont typeface="Wingdings" charset="2"/>
              <a:buChar char="Ø"/>
              <a:defRPr sz="2550"/>
            </a:pPr>
            <a:r>
              <a:rPr dirty="0"/>
              <a:t>GWIC subcommittee has constituted five 3G subcommittees:</a:t>
            </a:r>
          </a:p>
          <a:p>
            <a:pPr marL="457200" lvl="2" indent="-457200" defTabSz="308063">
              <a:spcBef>
                <a:spcPts val="1055"/>
              </a:spcBef>
              <a:buFont typeface="Wingdings" charset="2"/>
              <a:buChar char="Ø"/>
              <a:defRPr sz="2550">
                <a:solidFill>
                  <a:srgbClr val="FF2F92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dirty="0">
                <a:solidFill>
                  <a:srgbClr val="FFFF00"/>
                </a:solidFill>
              </a:rPr>
              <a:t>(1) Science Case Team (3G-SCT), (2) R&amp;D Coordination, (3) Governance,   (4) Agency Interfacing, (5) Community Networking</a:t>
            </a:r>
          </a:p>
          <a:p>
            <a:pPr defTabSz="308063">
              <a:spcBef>
                <a:spcPts val="1055"/>
              </a:spcBef>
              <a:buFont typeface="Wingdings" charset="2"/>
              <a:buChar char="Ø"/>
              <a:defRPr sz="2700"/>
            </a:pPr>
            <a:r>
              <a:rPr dirty="0"/>
              <a:t>Science Case will be developed by an international consortium of scientists under the leadership of the 3G-SCT (18 members)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xfrm>
            <a:off x="10413082" y="6501941"/>
            <a:ext cx="179666" cy="3125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science case for next-generation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7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165370" y="1673156"/>
            <a:ext cx="11906655" cy="518484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402536">
              <a:spcBef>
                <a:spcPts val="1336"/>
              </a:spcBef>
              <a:buFont typeface="Wingdings" charset="2"/>
              <a:buChar char="Ø"/>
              <a:defRPr sz="3528"/>
            </a:pPr>
            <a:r>
              <a:rPr dirty="0"/>
              <a:t>develop a robust science case unique to GW observations for the next generation of ground-based detectors</a:t>
            </a:r>
          </a:p>
          <a:p>
            <a:pPr marL="763478" lvl="1" indent="-457200" defTabSz="402536">
              <a:spcBef>
                <a:spcPts val="1336"/>
              </a:spcBef>
              <a:buFont typeface="Wingdings" charset="2"/>
              <a:buChar char="Ø"/>
              <a:defRPr sz="3332"/>
            </a:pPr>
            <a:r>
              <a:rPr dirty="0"/>
              <a:t>help with position papers  for national and international studies and surveys</a:t>
            </a:r>
          </a:p>
          <a:p>
            <a:pPr marL="1069755" lvl="2" indent="-457200" defTabSz="402536">
              <a:spcBef>
                <a:spcPts val="1336"/>
              </a:spcBef>
              <a:buFont typeface="Wingdings" charset="2"/>
              <a:buChar char="Ø"/>
              <a:defRPr sz="3136">
                <a:solidFill>
                  <a:srgbClr val="FF2F92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dirty="0"/>
              <a:t>APPEC and ESFRI roadmaps in Europe, US decadal survey, …</a:t>
            </a:r>
          </a:p>
          <a:p>
            <a:pPr defTabSz="402536">
              <a:spcBef>
                <a:spcPts val="1336"/>
              </a:spcBef>
              <a:buFont typeface="Wingdings" charset="2"/>
              <a:buChar char="Ø"/>
              <a:defRPr sz="3528"/>
            </a:pPr>
            <a:r>
              <a:rPr dirty="0"/>
              <a:t>science case document to be delivered by Dec. 2018</a:t>
            </a:r>
          </a:p>
          <a:p>
            <a:pPr marL="763478" lvl="1" indent="-457200" defTabSz="402536">
              <a:spcBef>
                <a:spcPts val="1336"/>
              </a:spcBef>
              <a:buFont typeface="Wingdings" charset="2"/>
              <a:buChar char="Ø"/>
              <a:defRPr sz="3332"/>
            </a:pPr>
            <a:r>
              <a:rPr dirty="0"/>
              <a:t>study supported by 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eight</a:t>
            </a:r>
            <a:r>
              <a:rPr dirty="0"/>
              <a:t> working groups</a:t>
            </a:r>
          </a:p>
          <a:p>
            <a:pPr marL="763478" lvl="1" indent="-457200" defTabSz="402536">
              <a:spcBef>
                <a:spcPts val="1336"/>
              </a:spcBef>
              <a:buFont typeface="Wingdings" charset="2"/>
              <a:buChar char="Ø"/>
              <a:defRPr sz="3332"/>
            </a:pPr>
            <a:r>
              <a:rPr dirty="0"/>
              <a:t>~ 150 researchers from around the world have joined the 3G-SCT consortium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xfrm>
            <a:off x="10413082" y="6501941"/>
            <a:ext cx="179666" cy="3125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Case: Goals, Timeline</a:t>
            </a:r>
          </a:p>
        </p:txBody>
      </p:sp>
    </p:spTree>
    <p:extLst>
      <p:ext uri="{BB962C8B-B14F-4D97-AF65-F5344CB8AC3E}">
        <p14:creationId xmlns:p14="http://schemas.microsoft.com/office/powerpoint/2010/main" val="141462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xfrm>
            <a:off x="10413082" y="6501941"/>
            <a:ext cx="179666" cy="3125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28" y="132677"/>
            <a:ext cx="7570104" cy="56623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77440" y="5795010"/>
            <a:ext cx="9041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Interested in contributing? Email </a:t>
            </a:r>
            <a:r>
              <a:rPr lang="en-US" sz="2800" dirty="0" smtClean="0">
                <a:solidFill>
                  <a:srgbClr val="FFFF00"/>
                </a:solidFill>
              </a:rPr>
              <a:t>Vicky Kalogera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and </a:t>
            </a:r>
            <a:r>
              <a:rPr lang="en-US" sz="2800" dirty="0" smtClean="0">
                <a:solidFill>
                  <a:srgbClr val="FFFF00"/>
                </a:solidFill>
              </a:rPr>
              <a:t>Bangalore Sathyaprakash</a:t>
            </a:r>
            <a:r>
              <a:rPr lang="en-US" sz="2800" dirty="0" smtClean="0">
                <a:solidFill>
                  <a:schemeClr val="bg1"/>
                </a:solidFill>
              </a:rPr>
              <a:t>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275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3G detectors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Einstein Telescope</a:t>
            </a:r>
          </a:p>
          <a:p>
            <a:pPr lvl="1"/>
            <a:r>
              <a:rPr lang="en-US" dirty="0"/>
              <a:t>10 Km long arms</a:t>
            </a:r>
          </a:p>
          <a:p>
            <a:pPr lvl="1"/>
            <a:r>
              <a:rPr lang="en-US" dirty="0"/>
              <a:t>Triangular shape</a:t>
            </a:r>
          </a:p>
          <a:p>
            <a:pPr lvl="1"/>
            <a:r>
              <a:rPr lang="en-US" dirty="0"/>
              <a:t>Underground</a:t>
            </a:r>
          </a:p>
          <a:p>
            <a:pPr lvl="1"/>
            <a:r>
              <a:rPr lang="en-US" dirty="0"/>
              <a:t>Sensitivity down </a:t>
            </a:r>
            <a:r>
              <a:rPr lang="en-US" dirty="0" smtClean="0"/>
              <a:t>to few Hz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Cosmic Explorer</a:t>
            </a:r>
          </a:p>
          <a:p>
            <a:pPr lvl="1"/>
            <a:r>
              <a:rPr lang="en-US" dirty="0" smtClean="0"/>
              <a:t>40 Km long arms</a:t>
            </a:r>
          </a:p>
          <a:p>
            <a:pPr lvl="1"/>
            <a:r>
              <a:rPr lang="en-US" dirty="0" smtClean="0"/>
              <a:t>L shaped</a:t>
            </a:r>
          </a:p>
          <a:p>
            <a:pPr lvl="1"/>
            <a:r>
              <a:rPr lang="en-US" dirty="0" smtClean="0"/>
              <a:t>Over ground</a:t>
            </a:r>
          </a:p>
          <a:p>
            <a:pPr lvl="1"/>
            <a:r>
              <a:rPr lang="en-US" dirty="0" smtClean="0"/>
              <a:t>Sensitivity down to ~8Hz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Salvatore Vitale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9</a:t>
            </a:fld>
            <a:endParaRPr lang="en-US"/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01" y="3932868"/>
            <a:ext cx="3526999" cy="27886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07" y="3932867"/>
            <a:ext cx="3608786" cy="27886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54462" y="3863182"/>
            <a:ext cx="2871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Regimbau</a:t>
            </a:r>
            <a:r>
              <a:rPr lang="en-US" dirty="0" smtClean="0"/>
              <a:t>+, </a:t>
            </a:r>
            <a:r>
              <a:rPr lang="is-IS" dirty="0" smtClean="0"/>
              <a:t>PRD 86 122001</a:t>
            </a:r>
            <a:endParaRPr lang="is-IS" dirty="0"/>
          </a:p>
        </p:txBody>
      </p:sp>
      <p:sp>
        <p:nvSpPr>
          <p:cNvPr id="12" name="TextBox 11"/>
          <p:cNvSpPr txBox="1"/>
          <p:nvPr/>
        </p:nvSpPr>
        <p:spPr>
          <a:xfrm>
            <a:off x="6618501" y="3909348"/>
            <a:ext cx="2397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LVC, </a:t>
            </a:r>
            <a:r>
              <a:rPr lang="is-IS" dirty="0"/>
              <a:t>1</a:t>
            </a:r>
            <a:r>
              <a:rPr lang="is-IS" dirty="0" smtClean="0"/>
              <a:t>607.08697</a:t>
            </a:r>
            <a:endParaRPr lang="is-IS" dirty="0"/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701143E-8B67-8440-8631-E4DDA5759DF7}" vid="{958D0385-81B2-0043-B485-7D36B9964F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dark</Template>
  <TotalTime>6954</TotalTime>
  <Words>1949</Words>
  <Application>Microsoft Macintosh PowerPoint</Application>
  <PresentationFormat>Widescreen</PresentationFormat>
  <Paragraphs>364</Paragraphs>
  <Slides>43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Avenir Book Oblique</vt:lpstr>
      <vt:lpstr>Avenir Heavy</vt:lpstr>
      <vt:lpstr>Avenir Medium</vt:lpstr>
      <vt:lpstr>Calibri</vt:lpstr>
      <vt:lpstr>Candara</vt:lpstr>
      <vt:lpstr>Wingdings</vt:lpstr>
      <vt:lpstr>Arial</vt:lpstr>
      <vt:lpstr>1_Office Theme</vt:lpstr>
      <vt:lpstr>Astrophysics with the next generation of ground-based gravitational-wave detectors</vt:lpstr>
      <vt:lpstr>Where are we?</vt:lpstr>
      <vt:lpstr>Where are we?</vt:lpstr>
      <vt:lpstr>Where are we?</vt:lpstr>
      <vt:lpstr>Where do we go from here?</vt:lpstr>
      <vt:lpstr>A science case for next-generation detectors</vt:lpstr>
      <vt:lpstr>Science Case: Goals, Timeline</vt:lpstr>
      <vt:lpstr>PowerPoint Presentation</vt:lpstr>
      <vt:lpstr>Proposed 3G detectors</vt:lpstr>
      <vt:lpstr>Where do we go from here?</vt:lpstr>
      <vt:lpstr>Where do we go from here?</vt:lpstr>
      <vt:lpstr>Loud and clear</vt:lpstr>
      <vt:lpstr>… and well oriented</vt:lpstr>
      <vt:lpstr>Why a network?</vt:lpstr>
      <vt:lpstr>Locations</vt:lpstr>
      <vt:lpstr>BBH Extrinsic parameters</vt:lpstr>
      <vt:lpstr>BBH Extrinsic parameters</vt:lpstr>
      <vt:lpstr>BBH Source frame masses</vt:lpstr>
      <vt:lpstr>BBH Spins</vt:lpstr>
      <vt:lpstr>BBH Formation channels</vt:lpstr>
      <vt:lpstr>BNS Localization</vt:lpstr>
      <vt:lpstr>Equation of state and postmerger</vt:lpstr>
      <vt:lpstr>Tests of general relativity</vt:lpstr>
      <vt:lpstr>How many events?</vt:lpstr>
      <vt:lpstr>PowerPoint Presentation</vt:lpstr>
      <vt:lpstr>PowerPoint Presentation</vt:lpstr>
      <vt:lpstr>PowerPoint Presentation</vt:lpstr>
      <vt:lpstr>Merger rate density</vt:lpstr>
      <vt:lpstr>Merger rate density</vt:lpstr>
      <vt:lpstr>Star formation rate</vt:lpstr>
      <vt:lpstr>Formation channels</vt:lpstr>
      <vt:lpstr>Going 3G</vt:lpstr>
      <vt:lpstr>Going 3G</vt:lpstr>
      <vt:lpstr>Conclusions</vt:lpstr>
      <vt:lpstr>Thanks</vt:lpstr>
      <vt:lpstr>Challenges</vt:lpstr>
      <vt:lpstr>Backup</vt:lpstr>
      <vt:lpstr>Heterogeneous networks </vt:lpstr>
      <vt:lpstr>Motivation</vt:lpstr>
      <vt:lpstr>Heterogeneous networks</vt:lpstr>
      <vt:lpstr>Observing most of the BBH in the universe</vt:lpstr>
      <vt:lpstr>Extrinsic parameters (2.5G+3G)</vt:lpstr>
      <vt:lpstr>Intrinsic parameters (2.5G+3G)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Heterogeneous gravitational—wave networks </dc:title>
  <dc:creator>Microsoft Office User</dc:creator>
  <cp:lastModifiedBy>Microsoft Office User</cp:lastModifiedBy>
  <cp:revision>212</cp:revision>
  <cp:lastPrinted>2018-04-14T18:49:54Z</cp:lastPrinted>
  <dcterms:created xsi:type="dcterms:W3CDTF">2017-03-27T17:03:50Z</dcterms:created>
  <dcterms:modified xsi:type="dcterms:W3CDTF">2018-04-14T19:44:40Z</dcterms:modified>
</cp:coreProperties>
</file>