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23"/>
  </p:notesMasterIdLst>
  <p:handoutMasterIdLst>
    <p:handoutMasterId r:id="rId24"/>
  </p:handoutMasterIdLst>
  <p:sldIdLst>
    <p:sldId id="256" r:id="rId2"/>
    <p:sldId id="350" r:id="rId3"/>
    <p:sldId id="1259" r:id="rId4"/>
    <p:sldId id="1226" r:id="rId5"/>
    <p:sldId id="753" r:id="rId6"/>
    <p:sldId id="1229" r:id="rId7"/>
    <p:sldId id="1230" r:id="rId8"/>
    <p:sldId id="1205" r:id="rId9"/>
    <p:sldId id="1263" r:id="rId10"/>
    <p:sldId id="1260" r:id="rId11"/>
    <p:sldId id="1257" r:id="rId12"/>
    <p:sldId id="259" r:id="rId13"/>
    <p:sldId id="1193" r:id="rId14"/>
    <p:sldId id="1198" r:id="rId15"/>
    <p:sldId id="1200" r:id="rId16"/>
    <p:sldId id="549" r:id="rId17"/>
    <p:sldId id="551" r:id="rId18"/>
    <p:sldId id="1262" r:id="rId19"/>
    <p:sldId id="1575" r:id="rId20"/>
    <p:sldId id="257" r:id="rId21"/>
    <p:sldId id="1214" r:id="rId22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David H Shoemaker" initials="DHS" lastIdx="2" clrIdx="0">
    <p:extLst>
      <p:ext uri="{19B8F6BF-5375-455C-9EA6-DF929625EA0E}">
        <p15:presenceInfo xmlns:p15="http://schemas.microsoft.com/office/powerpoint/2012/main" userId="S::dhs@mit.edu::d1b7f30c-ba33-40a1-a984-a45287c08bcc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73427D"/>
    <a:srgbClr val="AE63BD"/>
    <a:srgbClr val="FF091A"/>
    <a:srgbClr val="1636FF"/>
    <a:srgbClr val="5EC950"/>
    <a:srgbClr val="484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460" autoAdjust="0"/>
    <p:restoredTop sz="94789"/>
  </p:normalViewPr>
  <p:slideViewPr>
    <p:cSldViewPr snapToGrid="0" snapToObjects="1">
      <p:cViewPr>
        <p:scale>
          <a:sx n="129" d="100"/>
          <a:sy n="129" d="100"/>
        </p:scale>
        <p:origin x="256" y="616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E093ACB-4D09-D542-AB79-2D4FA773A1B5}" type="datetimeFigureOut">
              <a:rPr lang="en-US" smtClean="0"/>
              <a:t>6/27/24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3EE7F62-D49D-E84C-8B60-FFA4929FF2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930627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BC8468-9E36-F143-9933-1205C4525E11}" type="datetimeFigureOut">
              <a:rPr lang="en-US" smtClean="0"/>
              <a:t>6/27/24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BDBB00D-6216-DF4B-8407-7912093665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8152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DBB00D-6216-DF4B-8407-791209366541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52903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39938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en-US">
              <a:latin typeface="Times New Roman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1AC9FA2-8EA1-7444-B12D-43B5B1CFE14D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3913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DBB00D-6216-DF4B-8407-791209366541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014545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DBB00D-6216-DF4B-8407-791209366541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104582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DBB00D-6216-DF4B-8407-791209366541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155573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DBB00D-6216-DF4B-8407-791209366541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65542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DBB00D-6216-DF4B-8407-791209366541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481678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DBB00D-6216-DF4B-8407-791209366541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26844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g2448d0ee2a6_0_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" name="Google Shape;61;g2448d0ee2a6_0_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1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rgbClr val="FFFFFF"/>
                </a:solidFill>
              </a:defRPr>
            </a:lvl1pPr>
            <a:lvl2pPr marL="3428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7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6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4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3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2D4D2E-4C85-BA42-B6D1-B356501F26B5}" type="datetime1">
              <a:rPr lang="en-US" smtClean="0"/>
              <a:t>6/27/24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999DA-6F64-BF45-B314-74E8F7222A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64590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A6805-8BCA-6B46-91CC-D055957131B0}" type="datetime1">
              <a:rPr lang="en-US" smtClean="0"/>
              <a:t>6/27/24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LBNL - March 27, 2018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999DA-6F64-BF45-B314-74E8F7222A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78912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39EF1-9C3E-7B49-9AA0-B8B15001D627}" type="datetime1">
              <a:rPr lang="en-US" smtClean="0"/>
              <a:t>6/27/24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LBNL - March 27, 2018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999DA-6F64-BF45-B314-74E8F7222A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2916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B508FA-92C2-9146-A77F-04728D867FC0}" type="datetime1">
              <a:rPr lang="en-US" smtClean="0"/>
              <a:t>6/27/24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999DA-6F64-BF45-B314-74E8F7222A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9074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892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78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675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566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457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348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24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132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78258E-A546-DF41-A961-F075AB56771F}" type="datetime1">
              <a:rPr lang="en-US" smtClean="0"/>
              <a:t>6/27/24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999DA-6F64-BF45-B314-74E8F7222A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60348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FD3919-D380-8642-9784-6E26F61287A1}" type="datetime1">
              <a:rPr lang="en-US" smtClean="0"/>
              <a:t>6/27/24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999DA-6F64-BF45-B314-74E8F7222A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79233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0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0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744E16-F50B-B64C-AEB6-E60D2CB8D0E8}" type="datetime1">
              <a:rPr lang="en-US" smtClean="0"/>
              <a:t>6/27/24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999DA-6F64-BF45-B314-74E8F7222A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63524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276B5C-257D-714F-BD67-2563055EA6C7}" type="datetime1">
              <a:rPr lang="en-US" smtClean="0"/>
              <a:t>6/27/24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999DA-6F64-BF45-B314-74E8F7222A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94812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C86FD4-5271-C149-A920-20E06A1D8582}" type="datetime1">
              <a:rPr lang="en-US" smtClean="0"/>
              <a:t>6/27/24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999DA-6F64-BF45-B314-74E8F7222A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33664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5" y="204787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90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5" y="1076328"/>
            <a:ext cx="3008313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42892" indent="0">
              <a:buNone/>
              <a:defRPr sz="900"/>
            </a:lvl2pPr>
            <a:lvl3pPr marL="685783" indent="0">
              <a:buNone/>
              <a:defRPr sz="750"/>
            </a:lvl3pPr>
            <a:lvl4pPr marL="1028675" indent="0">
              <a:buNone/>
              <a:defRPr sz="675"/>
            </a:lvl4pPr>
            <a:lvl5pPr marL="1371566" indent="0">
              <a:buNone/>
              <a:defRPr sz="675"/>
            </a:lvl5pPr>
            <a:lvl6pPr marL="1714457" indent="0">
              <a:buNone/>
              <a:defRPr sz="675"/>
            </a:lvl6pPr>
            <a:lvl7pPr marL="2057348" indent="0">
              <a:buNone/>
              <a:defRPr sz="675"/>
            </a:lvl7pPr>
            <a:lvl8pPr marL="2400240" indent="0">
              <a:buNone/>
              <a:defRPr sz="675"/>
            </a:lvl8pPr>
            <a:lvl9pPr marL="2743132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A67AF4-3B36-D846-B6A6-C81C4BB74F55}" type="datetime1">
              <a:rPr lang="en-US" smtClean="0"/>
              <a:t>6/27/24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999DA-6F64-BF45-B314-74E8F7222A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01669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2892" indent="0">
              <a:buNone/>
              <a:defRPr sz="2100"/>
            </a:lvl2pPr>
            <a:lvl3pPr marL="685783" indent="0">
              <a:buNone/>
              <a:defRPr sz="1800"/>
            </a:lvl3pPr>
            <a:lvl4pPr marL="1028675" indent="0">
              <a:buNone/>
              <a:defRPr sz="1500"/>
            </a:lvl4pPr>
            <a:lvl5pPr marL="1371566" indent="0">
              <a:buNone/>
              <a:defRPr sz="1500"/>
            </a:lvl5pPr>
            <a:lvl6pPr marL="1714457" indent="0">
              <a:buNone/>
              <a:defRPr sz="1500"/>
            </a:lvl6pPr>
            <a:lvl7pPr marL="2057348" indent="0">
              <a:buNone/>
              <a:defRPr sz="1500"/>
            </a:lvl7pPr>
            <a:lvl8pPr marL="2400240" indent="0">
              <a:buNone/>
              <a:defRPr sz="1500"/>
            </a:lvl8pPr>
            <a:lvl9pPr marL="2743132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5"/>
            <a:ext cx="54864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892" indent="0">
              <a:buNone/>
              <a:defRPr sz="900"/>
            </a:lvl2pPr>
            <a:lvl3pPr marL="685783" indent="0">
              <a:buNone/>
              <a:defRPr sz="750"/>
            </a:lvl3pPr>
            <a:lvl4pPr marL="1028675" indent="0">
              <a:buNone/>
              <a:defRPr sz="675"/>
            </a:lvl4pPr>
            <a:lvl5pPr marL="1371566" indent="0">
              <a:buNone/>
              <a:defRPr sz="675"/>
            </a:lvl5pPr>
            <a:lvl6pPr marL="1714457" indent="0">
              <a:buNone/>
              <a:defRPr sz="675"/>
            </a:lvl6pPr>
            <a:lvl7pPr marL="2057348" indent="0">
              <a:buNone/>
              <a:defRPr sz="675"/>
            </a:lvl7pPr>
            <a:lvl8pPr marL="2400240" indent="0">
              <a:buNone/>
              <a:defRPr sz="675"/>
            </a:lvl8pPr>
            <a:lvl9pPr marL="2743132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79E8CB-FAC9-4D44-86FE-BA79D4927B5F}" type="datetime1">
              <a:rPr lang="en-US" smtClean="0"/>
              <a:t>6/27/24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999DA-6F64-BF45-B314-74E8F7222A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40013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85D86C06-A3C8-E14F-B763-4F0124C2B2AF}" type="datetime1">
              <a:rPr lang="en-US" smtClean="0"/>
              <a:t>6/27/24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rgbClr val="FFFFFF"/>
                </a:solidFill>
              </a:defRPr>
            </a:lvl1pPr>
          </a:lstStyle>
          <a:p>
            <a:fld id="{E08999DA-6F64-BF45-B314-74E8F7222AA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45964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lvl1pPr algn="ctr" defTabSz="342892" rtl="0" eaLnBrk="1" latinLnBrk="0" hangingPunct="1">
        <a:spcBef>
          <a:spcPct val="0"/>
        </a:spcBef>
        <a:buNone/>
        <a:defRPr sz="3300" kern="1200">
          <a:solidFill>
            <a:srgbClr val="FFFF00"/>
          </a:solidFill>
          <a:latin typeface="+mj-lt"/>
          <a:ea typeface="+mj-ea"/>
          <a:cs typeface="+mj-cs"/>
        </a:defRPr>
      </a:lvl1pPr>
    </p:titleStyle>
    <p:bodyStyle>
      <a:lvl1pPr marL="257168" indent="-257168" algn="l" defTabSz="342892" rtl="0" eaLnBrk="1" latinLnBrk="0" hangingPunct="1">
        <a:spcBef>
          <a:spcPct val="20000"/>
        </a:spcBef>
        <a:buFont typeface="Arial"/>
        <a:buChar char="•"/>
        <a:defRPr sz="2000" kern="1200">
          <a:solidFill>
            <a:srgbClr val="FFFFFF"/>
          </a:solidFill>
          <a:latin typeface="+mn-lt"/>
          <a:ea typeface="+mn-ea"/>
          <a:cs typeface="+mn-cs"/>
        </a:defRPr>
      </a:lvl1pPr>
      <a:lvl2pPr marL="557199" indent="-214308" algn="l" defTabSz="342892" rtl="0" eaLnBrk="1" latinLnBrk="0" hangingPunct="1">
        <a:spcBef>
          <a:spcPct val="20000"/>
        </a:spcBef>
        <a:buFont typeface="Arial"/>
        <a:buChar char="–"/>
        <a:defRPr sz="2000" kern="1200">
          <a:solidFill>
            <a:srgbClr val="FFFFFF"/>
          </a:solidFill>
          <a:latin typeface="+mn-lt"/>
          <a:ea typeface="+mn-ea"/>
          <a:cs typeface="+mn-cs"/>
        </a:defRPr>
      </a:lvl2pPr>
      <a:lvl3pPr marL="857228" indent="-171446" algn="l" defTabSz="342892" rtl="0" eaLnBrk="1" latinLnBrk="0" hangingPunct="1">
        <a:spcBef>
          <a:spcPct val="20000"/>
        </a:spcBef>
        <a:buFont typeface="Arial"/>
        <a:buChar char="•"/>
        <a:defRPr sz="2000" kern="1200">
          <a:solidFill>
            <a:srgbClr val="FFFFFF"/>
          </a:solidFill>
          <a:latin typeface="+mn-lt"/>
          <a:ea typeface="+mn-ea"/>
          <a:cs typeface="+mn-cs"/>
        </a:defRPr>
      </a:lvl3pPr>
      <a:lvl4pPr marL="1200120" indent="-171446" algn="l" defTabSz="342892" rtl="0" eaLnBrk="1" latinLnBrk="0" hangingPunct="1">
        <a:spcBef>
          <a:spcPct val="20000"/>
        </a:spcBef>
        <a:buFont typeface="Arial"/>
        <a:buChar char="–"/>
        <a:defRPr sz="2000" kern="1200">
          <a:solidFill>
            <a:srgbClr val="FFFFFF"/>
          </a:solidFill>
          <a:latin typeface="+mn-lt"/>
          <a:ea typeface="+mn-ea"/>
          <a:cs typeface="+mn-cs"/>
        </a:defRPr>
      </a:lvl4pPr>
      <a:lvl5pPr marL="1543012" indent="-171446" algn="l" defTabSz="342892" rtl="0" eaLnBrk="1" latinLnBrk="0" hangingPunct="1">
        <a:spcBef>
          <a:spcPct val="20000"/>
        </a:spcBef>
        <a:buFont typeface="Arial"/>
        <a:buChar char="»"/>
        <a:defRPr sz="2000" kern="1200">
          <a:solidFill>
            <a:srgbClr val="FFFFFF"/>
          </a:solidFill>
          <a:latin typeface="+mn-lt"/>
          <a:ea typeface="+mn-ea"/>
          <a:cs typeface="+mn-cs"/>
        </a:defRPr>
      </a:lvl5pPr>
      <a:lvl6pPr marL="1885903" indent="-171446" algn="l" defTabSz="342892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5" indent="-171446" algn="l" defTabSz="342892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342892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7" indent="-171446" algn="l" defTabSz="342892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89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2" algn="l" defTabSz="34289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34289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5" algn="l" defTabSz="34289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34289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34289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8" algn="l" defTabSz="34289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34289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2" algn="l" defTabSz="34289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openxmlformats.org/officeDocument/2006/relationships/image" Target="../media/image37.jpe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hyperlink" Target="http://www.cosmicexplorer.org/" TargetMode="External"/><Relationship Id="rId4" Type="http://schemas.openxmlformats.org/officeDocument/2006/relationships/image" Target="../media/image38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tiff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5" Type="http://schemas.openxmlformats.org/officeDocument/2006/relationships/image" Target="../media/image18.jpe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Relationship Id="rId14" Type="http://schemas.openxmlformats.org/officeDocument/2006/relationships/image" Target="../media/image1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5" Type="http://schemas.openxmlformats.org/officeDocument/2006/relationships/image" Target="../media/image18.jpe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Relationship Id="rId1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8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8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-338677" y="1110427"/>
            <a:ext cx="9303269" cy="1102519"/>
          </a:xfrm>
        </p:spPr>
        <p:txBody>
          <a:bodyPr>
            <a:noAutofit/>
          </a:bodyPr>
          <a:lstStyle/>
          <a:p>
            <a:r>
              <a:rPr lang="en-US" b="1" dirty="0"/>
              <a:t>Present and Future Terrestrial GW Detectors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-303235" y="2674356"/>
            <a:ext cx="4800600" cy="1102519"/>
          </a:xfrm>
        </p:spPr>
        <p:txBody>
          <a:bodyPr>
            <a:normAutofit/>
          </a:bodyPr>
          <a:lstStyle/>
          <a:p>
            <a:r>
              <a:rPr lang="en-US" sz="1800" dirty="0"/>
              <a:t>David Shoemaker</a:t>
            </a:r>
          </a:p>
          <a:p>
            <a:r>
              <a:rPr lang="en-US" sz="1800" dirty="0"/>
              <a:t>MIT </a:t>
            </a:r>
            <a:r>
              <a:rPr lang="en-US" sz="1800" dirty="0" err="1"/>
              <a:t>Kavli</a:t>
            </a:r>
            <a:endParaRPr lang="en-US" sz="1800" dirty="0"/>
          </a:p>
          <a:p>
            <a:r>
              <a:rPr lang="en-US" sz="1600" dirty="0"/>
              <a:t>Slides from many ET, CE and LIGO Collaborators!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053981" cy="75941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35709" y="4552832"/>
            <a:ext cx="33227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rgbClr val="FFFF00"/>
                </a:solidFill>
              </a:rPr>
              <a:t>11 July 2024</a:t>
            </a:r>
          </a:p>
          <a:p>
            <a:pPr algn="ctr"/>
            <a:r>
              <a:rPr lang="en-US" sz="1200" b="1" i="0" u="none" strike="noStrike" dirty="0">
                <a:solidFill>
                  <a:srgbClr val="FFC000"/>
                </a:solidFill>
                <a:effectLst/>
                <a:latin typeface="arial" panose="020B0604020202020204" pitchFamily="34" charset="0"/>
              </a:rPr>
              <a:t>CE-G2400052</a:t>
            </a:r>
            <a:endParaRPr lang="en-US" sz="1200" dirty="0">
              <a:solidFill>
                <a:srgbClr val="FFC00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F863972-D7E4-C84C-B6D7-4033BA7F6E6F}"/>
              </a:ext>
            </a:extLst>
          </p:cNvPr>
          <p:cNvSpPr txBox="1"/>
          <p:nvPr/>
        </p:nvSpPr>
        <p:spPr>
          <a:xfrm>
            <a:off x="767995" y="4183500"/>
            <a:ext cx="26581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FF00"/>
                </a:solidFill>
              </a:rPr>
              <a:t>LISA Symposium</a:t>
            </a:r>
          </a:p>
        </p:txBody>
      </p:sp>
      <p:pic>
        <p:nvPicPr>
          <p:cNvPr id="13" name="Picture 2" descr="https://lh3.googleusercontent.com/fGFRgen20Qg14yfnzdkIPj4NxPmJw36NwaposPa6jYm0bW5mguB0NJmYLZRLjgPyDDV3KRpGjSqncu0kg2Iohp8NaYh0TONVXZMpAF7Fbfjtw8m_GSJwNZ_1QcDGuDpmxbB-KkNdqgY">
            <a:extLst>
              <a:ext uri="{FF2B5EF4-FFF2-40B4-BE49-F238E27FC236}">
                <a16:creationId xmlns:a16="http://schemas.microsoft.com/office/drawing/2014/main" id="{BFCB7A1A-5270-DE4B-8BEC-05EC5D90C4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0045" y="0"/>
            <a:ext cx="1032474" cy="1040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https://lh6.googleusercontent.com/6n5ZrN5tVN9uRhulwTopgh1D1nT31qLEXmtdZYy4dFyLFfykr2ClAWYZgDGFRO2osoi1cqw6Fhv1p4YI6As8O-hA7JNtCV-M60SwzSFhuMIhJVKhg9cxL_2xUuGSPi7FfJbabHh2Fhrt">
            <a:extLst>
              <a:ext uri="{FF2B5EF4-FFF2-40B4-BE49-F238E27FC236}">
                <a16:creationId xmlns:a16="http://schemas.microsoft.com/office/drawing/2014/main" id="{5BE3A71B-8829-041C-5194-FBE3D7C6C2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1414" y="46495"/>
            <a:ext cx="1383089" cy="840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CBC236B-48C2-BAE3-8184-CC187105EDB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14738" y="2131564"/>
            <a:ext cx="4840857" cy="2827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214097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81CF86-B7CD-D8D8-9DF8-BDA5A338FB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4029" y="-970"/>
            <a:ext cx="8229600" cy="857250"/>
          </a:xfrm>
        </p:spPr>
        <p:txBody>
          <a:bodyPr>
            <a:normAutofit/>
          </a:bodyPr>
          <a:lstStyle/>
          <a:p>
            <a:r>
              <a:rPr lang="en-US" dirty="0"/>
              <a:t>Observing with LIGO, Virgo, KAGRA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7AE1820-553A-E734-F7B0-97FC0B4BD0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999DA-6F64-BF45-B314-74E8F7222AA8}" type="slidenum">
              <a:rPr lang="en-US" smtClean="0"/>
              <a:t>10</a:t>
            </a:fld>
            <a:endParaRPr lang="en-US"/>
          </a:p>
        </p:txBody>
      </p:sp>
      <p:pic>
        <p:nvPicPr>
          <p:cNvPr id="13" name="Content Placeholder 12">
            <a:extLst>
              <a:ext uri="{FF2B5EF4-FFF2-40B4-BE49-F238E27FC236}">
                <a16:creationId xmlns:a16="http://schemas.microsoft.com/office/drawing/2014/main" id="{37F506AF-185C-919A-14A6-E19C98AE355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087613" y="2169430"/>
            <a:ext cx="6926834" cy="2871678"/>
          </a:xfrm>
        </p:spPr>
      </p:pic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D070D31B-DC96-509B-99E4-1E4C5BF8672A}"/>
              </a:ext>
            </a:extLst>
          </p:cNvPr>
          <p:cNvSpPr txBox="1">
            <a:spLocks/>
          </p:cNvSpPr>
          <p:nvPr/>
        </p:nvSpPr>
        <p:spPr>
          <a:xfrm>
            <a:off x="457200" y="663388"/>
            <a:ext cx="8229600" cy="393123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57168" indent="-257168" algn="l" defTabSz="34289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557199" indent="-214308" algn="l" defTabSz="342892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2pPr>
            <a:lvl3pPr marL="857228" indent="-171446" algn="l" defTabSz="34289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3pPr>
            <a:lvl4pPr marL="1200120" indent="-171446" algn="l" defTabSz="342892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4pPr>
            <a:lvl5pPr marL="1543012" indent="-171446" algn="l" defTabSz="342892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5pPr>
            <a:lvl6pPr marL="1885903" indent="-171446" algn="l" defTabSz="342892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95" indent="-171446" algn="l" defTabSz="342892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86" indent="-171446" algn="l" defTabSz="342892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77" indent="-171446" algn="l" defTabSz="342892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Continued interleaved improvements and observing foreseen</a:t>
            </a:r>
          </a:p>
          <a:p>
            <a:pPr lvl="1"/>
            <a:r>
              <a:rPr lang="en-US" dirty="0"/>
              <a:t>Hope you saw Monica’s talk yesterday for results to date</a:t>
            </a:r>
          </a:p>
          <a:p>
            <a:r>
              <a:rPr lang="en-US" dirty="0"/>
              <a:t>LVK have concrete plans through early 2031</a:t>
            </a:r>
          </a:p>
          <a:p>
            <a:r>
              <a:rPr lang="en-US" dirty="0"/>
              <a:t>Will propose for final 3-4km baseline detectors, to operate in the 2030’s</a:t>
            </a:r>
          </a:p>
        </p:txBody>
      </p:sp>
    </p:spTree>
    <p:extLst>
      <p:ext uri="{BB962C8B-B14F-4D97-AF65-F5344CB8AC3E}">
        <p14:creationId xmlns:p14="http://schemas.microsoft.com/office/powerpoint/2010/main" val="394568708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C2632D-38F6-44E3-7E94-8CEF6BE4CF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4379" y="205979"/>
            <a:ext cx="2720855" cy="1901954"/>
          </a:xfrm>
        </p:spPr>
        <p:txBody>
          <a:bodyPr>
            <a:normAutofit/>
          </a:bodyPr>
          <a:lstStyle/>
          <a:p>
            <a:r>
              <a:rPr lang="en-US" sz="2600" dirty="0"/>
              <a:t>Notional Plans for the current 4km observatories – </a:t>
            </a:r>
            <a:br>
              <a:rPr lang="en-US" sz="2600" dirty="0"/>
            </a:br>
            <a:r>
              <a:rPr lang="en-US" sz="2600" dirty="0"/>
              <a:t>2x improvements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5760F4-07B0-939C-4AC8-FE7C9EF2B2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1114" y="2383454"/>
            <a:ext cx="8829276" cy="2554067"/>
          </a:xfrm>
        </p:spPr>
        <p:txBody>
          <a:bodyPr>
            <a:normAutofit/>
          </a:bodyPr>
          <a:lstStyle/>
          <a:p>
            <a:r>
              <a:rPr lang="en-US" dirty="0"/>
              <a:t>Best guess for LIGO</a:t>
            </a:r>
            <a:br>
              <a:rPr lang="en-US" dirty="0"/>
            </a:br>
            <a:r>
              <a:rPr lang="en-US" dirty="0"/>
              <a:t>evolution</a:t>
            </a:r>
          </a:p>
          <a:p>
            <a:endParaRPr lang="en-US" dirty="0"/>
          </a:p>
          <a:p>
            <a:r>
              <a:rPr lang="en-US" dirty="0"/>
              <a:t>Virgo similar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Gives improving performance and continuous operation to ~2040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BB6A134-9D15-9F62-D78E-008AD180B2FF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3124200" y="4027035"/>
            <a:ext cx="2895600" cy="273844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AFC342-9EBE-7DBD-64F8-02A9203782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4027035"/>
            <a:ext cx="2133600" cy="273844"/>
          </a:xfrm>
        </p:spPr>
        <p:txBody>
          <a:bodyPr/>
          <a:lstStyle/>
          <a:p>
            <a:fld id="{E08999DA-6F64-BF45-B314-74E8F7222AA8}" type="slidenum">
              <a:rPr lang="en-US" smtClean="0"/>
              <a:t>11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73C892B-88F3-2BD9-213E-D1427EEA455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5883"/>
          <a:stretch/>
        </p:blipFill>
        <p:spPr>
          <a:xfrm>
            <a:off x="2683880" y="1619793"/>
            <a:ext cx="6460120" cy="278347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23D2758-81A3-3CDB-CD0F-7AA98D05D0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60616" y="186799"/>
            <a:ext cx="6324602" cy="49383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D9222A4-C535-43A3-06F0-04B6EA1BC6E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01116" y="736700"/>
            <a:ext cx="6449274" cy="865674"/>
          </a:xfrm>
          <a:prstGeom prst="rect">
            <a:avLst/>
          </a:prstGeom>
        </p:spPr>
      </p:pic>
      <p:sp>
        <p:nvSpPr>
          <p:cNvPr id="10" name="Alternate Process 9">
            <a:extLst>
              <a:ext uri="{FF2B5EF4-FFF2-40B4-BE49-F238E27FC236}">
                <a16:creationId xmlns:a16="http://schemas.microsoft.com/office/drawing/2014/main" id="{0F1C3F43-0261-AB36-4D5E-67DC45F2DF5E}"/>
              </a:ext>
            </a:extLst>
          </p:cNvPr>
          <p:cNvSpPr/>
          <p:nvPr/>
        </p:nvSpPr>
        <p:spPr>
          <a:xfrm>
            <a:off x="2865235" y="1220009"/>
            <a:ext cx="1149417" cy="336884"/>
          </a:xfrm>
          <a:prstGeom prst="flowChartAlternateProcess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~160 </a:t>
            </a:r>
            <a:r>
              <a:rPr lang="en-US" dirty="0" err="1"/>
              <a:t>Mpc</a:t>
            </a:r>
            <a:endParaRPr lang="en-US" dirty="0"/>
          </a:p>
        </p:txBody>
      </p:sp>
      <p:sp>
        <p:nvSpPr>
          <p:cNvPr id="11" name="Alternate Process 10">
            <a:extLst>
              <a:ext uri="{FF2B5EF4-FFF2-40B4-BE49-F238E27FC236}">
                <a16:creationId xmlns:a16="http://schemas.microsoft.com/office/drawing/2014/main" id="{C9473B5E-37B1-6EC0-F377-3CF4713D78C0}"/>
              </a:ext>
            </a:extLst>
          </p:cNvPr>
          <p:cNvSpPr/>
          <p:nvPr/>
        </p:nvSpPr>
        <p:spPr>
          <a:xfrm>
            <a:off x="7243124" y="1451351"/>
            <a:ext cx="1149417" cy="336884"/>
          </a:xfrm>
          <a:prstGeom prst="flowChartAlternateProcess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~275 </a:t>
            </a:r>
            <a:r>
              <a:rPr lang="en-US" dirty="0" err="1"/>
              <a:t>Mpc</a:t>
            </a:r>
            <a:endParaRPr lang="en-US" dirty="0"/>
          </a:p>
        </p:txBody>
      </p:sp>
      <p:sp>
        <p:nvSpPr>
          <p:cNvPr id="12" name="Alternate Process 11">
            <a:extLst>
              <a:ext uri="{FF2B5EF4-FFF2-40B4-BE49-F238E27FC236}">
                <a16:creationId xmlns:a16="http://schemas.microsoft.com/office/drawing/2014/main" id="{BA1F9FAF-7464-EB7E-8174-7280272AED8C}"/>
              </a:ext>
            </a:extLst>
          </p:cNvPr>
          <p:cNvSpPr/>
          <p:nvPr/>
        </p:nvSpPr>
        <p:spPr>
          <a:xfrm>
            <a:off x="7243124" y="3513000"/>
            <a:ext cx="1149417" cy="336884"/>
          </a:xfrm>
          <a:prstGeom prst="flowChartAlternateProcess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~600 </a:t>
            </a:r>
            <a:r>
              <a:rPr lang="en-US" dirty="0" err="1"/>
              <a:t>Mpc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718511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0DFA67-2EDB-504E-94B2-A050FB6F92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-24866"/>
            <a:ext cx="8229600" cy="857250"/>
          </a:xfrm>
        </p:spPr>
        <p:txBody>
          <a:bodyPr>
            <a:normAutofit fontScale="90000"/>
          </a:bodyPr>
          <a:lstStyle/>
          <a:p>
            <a:r>
              <a:rPr lang="en-US" dirty="0"/>
              <a:t>What could we do with </a:t>
            </a:r>
            <a:r>
              <a:rPr lang="en-US" b="1" i="1" dirty="0">
                <a:solidFill>
                  <a:srgbClr val="FFC000"/>
                </a:solidFill>
              </a:rPr>
              <a:t>10x</a:t>
            </a:r>
            <a:r>
              <a:rPr lang="en-US" dirty="0"/>
              <a:t> better GW detectors?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685844-FAC0-374C-A294-5D038838B3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7890" y="1066892"/>
            <a:ext cx="4290124" cy="3935413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Greater sensitivity will enable a qualitative growth in the number of observed sources </a:t>
            </a:r>
            <a:br>
              <a:rPr lang="en-US" dirty="0"/>
            </a:br>
            <a:r>
              <a:rPr lang="en-US" dirty="0"/>
              <a:t>(10x sensitivity </a:t>
            </a:r>
            <a:r>
              <a:rPr lang="en-US" dirty="0">
                <a:sym typeface="Wingdings" pitchFamily="2" charset="2"/>
              </a:rPr>
              <a:t> </a:t>
            </a:r>
            <a:br>
              <a:rPr lang="en-US" dirty="0">
                <a:sym typeface="Wingdings" pitchFamily="2" charset="2"/>
              </a:rPr>
            </a:br>
            <a:r>
              <a:rPr lang="en-US" dirty="0">
                <a:sym typeface="Wingdings" pitchFamily="2" charset="2"/>
              </a:rPr>
              <a:t>             </a:t>
            </a:r>
            <a:r>
              <a:rPr lang="en-US" dirty="0"/>
              <a:t>few 10</a:t>
            </a:r>
            <a:r>
              <a:rPr lang="en-US" baseline="30000" dirty="0"/>
              <a:t>5</a:t>
            </a:r>
            <a:r>
              <a:rPr lang="en-US" dirty="0"/>
              <a:t> sources per year</a:t>
            </a:r>
            <a:r>
              <a:rPr lang="en-US" dirty="0">
                <a:sym typeface="Wingdings" pitchFamily="2" charset="2"/>
              </a:rPr>
              <a:t>)</a:t>
            </a:r>
            <a:endParaRPr lang="en-US" dirty="0"/>
          </a:p>
          <a:p>
            <a:r>
              <a:rPr lang="en-US" dirty="0"/>
              <a:t>Improves localization for MMA</a:t>
            </a:r>
          </a:p>
          <a:p>
            <a:r>
              <a:rPr lang="en-US" dirty="0"/>
              <a:t>It also increases the resolution of waveforms, enabling more stringent tests of GR and more detailed models of the coalescences</a:t>
            </a:r>
          </a:p>
          <a:p>
            <a:r>
              <a:rPr lang="en-US" dirty="0"/>
              <a:t>Wider bandwidth can expose Neutron star coalescence and thus dynamics of dense matter</a:t>
            </a:r>
          </a:p>
          <a:p>
            <a:r>
              <a:rPr lang="en-US" dirty="0"/>
              <a:t>…See Samaya’s talk, up next, for more on the science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07D7D62-36DD-EAF6-2BA2-CF714EBEB55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589" t="1428" r="5996" b="6498"/>
          <a:stretch/>
        </p:blipFill>
        <p:spPr>
          <a:xfrm>
            <a:off x="4695988" y="702371"/>
            <a:ext cx="4310090" cy="4539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759546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5EFDE5-F0BD-689B-8624-67575DCA8E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714499"/>
            <a:ext cx="8229600" cy="1586049"/>
          </a:xfrm>
        </p:spPr>
        <p:txBody>
          <a:bodyPr>
            <a:normAutofit fontScale="90000"/>
          </a:bodyPr>
          <a:lstStyle/>
          <a:p>
            <a:r>
              <a:rPr lang="en-US" dirty="0"/>
              <a:t>Even better detectors would deliver more science.</a:t>
            </a:r>
            <a:br>
              <a:rPr lang="en-US" dirty="0"/>
            </a:br>
            <a:r>
              <a:rPr lang="en-US" dirty="0"/>
              <a:t>How to build a such a  10x better detector?</a:t>
            </a:r>
            <a:br>
              <a:rPr lang="en-US" dirty="0"/>
            </a:br>
            <a:br>
              <a:rPr lang="en-US" dirty="0"/>
            </a:br>
            <a:r>
              <a:rPr lang="en-US" dirty="0"/>
              <a:t>One Approach:</a:t>
            </a:r>
            <a:br>
              <a:rPr lang="en-US" dirty="0"/>
            </a:br>
            <a:r>
              <a:rPr lang="en-US" dirty="0"/>
              <a:t>Make it 10x longer </a:t>
            </a:r>
            <a:r>
              <a:rPr lang="en-US" dirty="0">
                <a:sym typeface="Wingdings" pitchFamily="2" charset="2"/>
              </a:rPr>
              <a:t> 10x larger signal</a:t>
            </a:r>
            <a:br>
              <a:rPr lang="en-US" dirty="0"/>
            </a:br>
            <a:br>
              <a:rPr lang="en-US" dirty="0"/>
            </a:b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ΔL =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GW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· L</a:t>
            </a:r>
            <a:br>
              <a:rPr lang="en-US" dirty="0"/>
            </a:b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A4A112A-6249-8866-C136-1F8ABF50AB07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3124200" y="4767264"/>
            <a:ext cx="2895600" cy="273844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0BADD73-E380-2F10-E919-F582B8C4FA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999DA-6F64-BF45-B314-74E8F7222AA8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550097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552D1C-E391-B94A-87F4-369FA15447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EB3E5AB8-9063-7D48-827A-74CE83601947}" type="slidenum">
              <a:rPr lang="en-US">
                <a:solidFill>
                  <a:prstClr val="white">
                    <a:tint val="75000"/>
                  </a:prstClr>
                </a:solidFill>
                <a:latin typeface="Calibri" panose="020F0502020204030204"/>
              </a:rPr>
              <a:pPr defTabSz="685800">
                <a:defRPr/>
              </a:pPr>
              <a:t>14</a:t>
            </a:fld>
            <a:endParaRPr lang="en-US">
              <a:solidFill>
                <a:prstClr val="white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2BE569D6-F48C-0C47-97C4-9D8DCA05C4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0200" y="205979"/>
            <a:ext cx="5943600" cy="1084341"/>
          </a:xfrm>
        </p:spPr>
        <p:txBody>
          <a:bodyPr>
            <a:normAutofit fontScale="90000"/>
          </a:bodyPr>
          <a:lstStyle/>
          <a:p>
            <a:r>
              <a:rPr lang="en-US" dirty="0"/>
              <a:t>Noise due to stochastic forces is independent of armlength</a:t>
            </a:r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25AF249A-1D0D-FE65-2D5F-4F980EC462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2949" y="1432771"/>
            <a:ext cx="7658101" cy="3334493"/>
          </a:xfrm>
        </p:spPr>
        <p:txBody>
          <a:bodyPr>
            <a:normAutofit lnSpcReduction="10000"/>
          </a:bodyPr>
          <a:lstStyle/>
          <a:p>
            <a:r>
              <a:rPr lang="en-US" sz="2100" dirty="0"/>
              <a:t>The Newtonian Background is the same for 4 or 40km, but the signal is 10x larger</a:t>
            </a:r>
          </a:p>
          <a:p>
            <a:r>
              <a:rPr lang="en-US" sz="2100" dirty="0"/>
              <a:t>Also unchanged:</a:t>
            </a:r>
          </a:p>
          <a:p>
            <a:pPr lvl="1"/>
            <a:r>
              <a:rPr lang="en-US" sz="2100" dirty="0"/>
              <a:t>Direct seismic level and coupling</a:t>
            </a:r>
          </a:p>
          <a:p>
            <a:pPr lvl="1"/>
            <a:r>
              <a:rPr lang="en-US" sz="2100" dirty="0"/>
              <a:t>Thermal noise motion (pendulum, substrate, coating)</a:t>
            </a:r>
          </a:p>
          <a:p>
            <a:pPr lvl="1"/>
            <a:r>
              <a:rPr lang="en-US" sz="2100" dirty="0"/>
              <a:t>Magnetic and electrostatic dynamic forces</a:t>
            </a:r>
          </a:p>
          <a:p>
            <a:pPr lvl="1"/>
            <a:endParaRPr lang="en-US" sz="2550" dirty="0"/>
          </a:p>
          <a:p>
            <a:r>
              <a:rPr lang="en-US" sz="2100" dirty="0"/>
              <a:t>…Up to </a:t>
            </a:r>
            <a:r>
              <a:rPr lang="en-US" sz="2400" i="1" dirty="0">
                <a:solidFill>
                  <a:srgbClr val="00B0F0"/>
                </a:solidFill>
                <a:latin typeface="Times" pitchFamily="2" charset="0"/>
              </a:rPr>
              <a:t>L =</a:t>
            </a:r>
            <a:r>
              <a:rPr lang="en-US" sz="2100" dirty="0"/>
              <a:t> 1/2 </a:t>
            </a:r>
            <a:r>
              <a:rPr lang="en-US" sz="2100" dirty="0" err="1"/>
              <a:t>λ</a:t>
            </a:r>
            <a:r>
              <a:rPr lang="en-US" sz="2100" baseline="-25000" dirty="0" err="1"/>
              <a:t>GW</a:t>
            </a:r>
            <a:r>
              <a:rPr lang="en-US" sz="2100" dirty="0"/>
              <a:t> – giving an optimal length for a given signal</a:t>
            </a:r>
          </a:p>
          <a:p>
            <a:pPr lvl="1"/>
            <a:r>
              <a:rPr lang="en-US" sz="2100" dirty="0"/>
              <a:t>40km already a bit long for NS-NS coalescence!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6ABF242-7B1E-6F33-7581-439BCBB8B577}"/>
              </a:ext>
            </a:extLst>
          </p:cNvPr>
          <p:cNvSpPr txBox="1"/>
          <p:nvPr/>
        </p:nvSpPr>
        <p:spPr>
          <a:xfrm rot="20132415">
            <a:off x="177566" y="317261"/>
            <a:ext cx="168033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B0F0"/>
                </a:solidFill>
                <a:latin typeface="Times" pitchFamily="2" charset="0"/>
              </a:rPr>
              <a:t>Δ</a:t>
            </a:r>
            <a:r>
              <a:rPr lang="en-US" sz="3200" i="1" dirty="0">
                <a:solidFill>
                  <a:srgbClr val="00B0F0"/>
                </a:solidFill>
                <a:latin typeface="Times" pitchFamily="2" charset="0"/>
              </a:rPr>
              <a:t>L </a:t>
            </a:r>
            <a:r>
              <a:rPr lang="en-US" sz="3200" dirty="0">
                <a:solidFill>
                  <a:srgbClr val="00B0F0"/>
                </a:solidFill>
                <a:latin typeface="Times" pitchFamily="2" charset="0"/>
              </a:rPr>
              <a:t>=</a:t>
            </a:r>
            <a:r>
              <a:rPr lang="en-US" sz="3200" i="1" dirty="0">
                <a:solidFill>
                  <a:srgbClr val="00B0F0"/>
                </a:solidFill>
                <a:latin typeface="Times" pitchFamily="2" charset="0"/>
              </a:rPr>
              <a:t> h L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836927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552D1C-E391-B94A-87F4-369FA15447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EB3E5AB8-9063-7D48-827A-74CE83601947}" type="slidenum">
              <a:rPr lang="en-US">
                <a:solidFill>
                  <a:prstClr val="white">
                    <a:tint val="75000"/>
                  </a:prstClr>
                </a:solidFill>
                <a:latin typeface="Calibri" panose="020F0502020204030204"/>
              </a:rPr>
              <a:pPr defTabSz="685800">
                <a:defRPr/>
              </a:pPr>
              <a:t>15</a:t>
            </a:fld>
            <a:endParaRPr lang="en-US">
              <a:solidFill>
                <a:prstClr val="white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2BE569D6-F48C-0C47-97C4-9D8DCA05C4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1119" y="205979"/>
            <a:ext cx="6555783" cy="1084341"/>
          </a:xfrm>
        </p:spPr>
        <p:txBody>
          <a:bodyPr>
            <a:normAutofit fontScale="90000"/>
          </a:bodyPr>
          <a:lstStyle/>
          <a:p>
            <a:r>
              <a:rPr lang="en-US" dirty="0"/>
              <a:t>Sensing noises scale with arm length</a:t>
            </a:r>
            <a:br>
              <a:rPr lang="en-US" dirty="0"/>
            </a:br>
            <a:r>
              <a:rPr lang="en-US" dirty="0"/>
              <a:t>at various powers of 1/</a:t>
            </a:r>
            <a:r>
              <a:rPr lang="en-US" i="1" dirty="0">
                <a:latin typeface="Times" pitchFamily="2" charset="0"/>
              </a:rPr>
              <a:t>L – </a:t>
            </a:r>
            <a:r>
              <a:rPr lang="en-US" dirty="0"/>
              <a:t>all get better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F1DF02B-0C83-E6EE-3E36-A6B8D5E4AA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40295" y="1554481"/>
            <a:ext cx="2952507" cy="3081188"/>
          </a:xfrm>
          <a:prstGeom prst="rect">
            <a:avLst/>
          </a:prstGeom>
        </p:spPr>
      </p:pic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7E1B57B8-1E83-9B35-25A7-43A03A152C21}"/>
              </a:ext>
            </a:extLst>
          </p:cNvPr>
          <p:cNvSpPr txBox="1">
            <a:spLocks/>
          </p:cNvSpPr>
          <p:nvPr/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9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85800">
              <a:defRPr/>
            </a:pPr>
            <a:fld id="{EB3E5AB8-9063-7D48-827A-74CE83601947}" type="slidenum">
              <a:rPr lang="en-US" smtClean="0">
                <a:solidFill>
                  <a:prstClr val="white">
                    <a:tint val="75000"/>
                  </a:prstClr>
                </a:solidFill>
                <a:latin typeface="Calibri" panose="020F0502020204030204"/>
              </a:rPr>
              <a:pPr defTabSz="685800">
                <a:defRPr/>
              </a:pPr>
              <a:t>15</a:t>
            </a:fld>
            <a:endParaRPr lang="en-US">
              <a:solidFill>
                <a:prstClr val="white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2657957-DE5F-47D8-890C-28D01F4E8868}"/>
              </a:ext>
            </a:extLst>
          </p:cNvPr>
          <p:cNvSpPr txBox="1"/>
          <p:nvPr/>
        </p:nvSpPr>
        <p:spPr>
          <a:xfrm>
            <a:off x="1368682" y="1646760"/>
            <a:ext cx="260718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85800">
              <a:defRPr/>
            </a:pPr>
            <a:r>
              <a:rPr lang="en-US" sz="1600" dirty="0">
                <a:solidFill>
                  <a:prstClr val="white"/>
                </a:solidFill>
                <a:latin typeface="Calibri" panose="020F0502020204030204"/>
              </a:rPr>
              <a:t>Shot Noise</a:t>
            </a:r>
          </a:p>
          <a:p>
            <a:pPr algn="ctr" defTabSz="685800">
              <a:defRPr/>
            </a:pPr>
            <a:r>
              <a:rPr lang="en-US" sz="1600" dirty="0">
                <a:solidFill>
                  <a:prstClr val="white"/>
                </a:solidFill>
                <a:latin typeface="Calibri" panose="020F0502020204030204"/>
              </a:rPr>
              <a:t>while maintaining bandwidth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E30241E-E788-DF59-8F01-E263F3F94A99}"/>
              </a:ext>
            </a:extLst>
          </p:cNvPr>
          <p:cNvSpPr txBox="1"/>
          <p:nvPr/>
        </p:nvSpPr>
        <p:spPr>
          <a:xfrm>
            <a:off x="1368682" y="2448259"/>
            <a:ext cx="265367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85800">
              <a:defRPr/>
            </a:pPr>
            <a:r>
              <a:rPr lang="en-US" sz="1600" dirty="0">
                <a:solidFill>
                  <a:prstClr val="white"/>
                </a:solidFill>
                <a:latin typeface="Calibri" panose="020F0502020204030204"/>
              </a:rPr>
              <a:t>Radiation Pressure Noise</a:t>
            </a:r>
          </a:p>
          <a:p>
            <a:pPr algn="ctr" defTabSz="685800">
              <a:defRPr/>
            </a:pPr>
            <a:r>
              <a:rPr lang="en-US" sz="1600" dirty="0">
                <a:solidFill>
                  <a:prstClr val="white"/>
                </a:solidFill>
                <a:latin typeface="Calibri" panose="020F0502020204030204"/>
              </a:rPr>
              <a:t> while maintaining bandwidth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79329C9-05B9-EE90-14B9-B9A131FA6311}"/>
              </a:ext>
            </a:extLst>
          </p:cNvPr>
          <p:cNvSpPr txBox="1"/>
          <p:nvPr/>
        </p:nvSpPr>
        <p:spPr>
          <a:xfrm>
            <a:off x="1656612" y="3295514"/>
            <a:ext cx="207781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85800">
              <a:defRPr/>
            </a:pPr>
            <a:r>
              <a:rPr lang="en-US" sz="1600" dirty="0">
                <a:solidFill>
                  <a:prstClr val="white"/>
                </a:solidFill>
                <a:latin typeface="Calibri" panose="020F0502020204030204"/>
              </a:rPr>
              <a:t>Coating Thermal Noise</a:t>
            </a:r>
          </a:p>
          <a:p>
            <a:pPr algn="ctr" defTabSz="685800">
              <a:defRPr/>
            </a:pPr>
            <a:r>
              <a:rPr lang="en-US" sz="1600" dirty="0">
                <a:solidFill>
                  <a:prstClr val="white"/>
                </a:solidFill>
                <a:latin typeface="Calibri" panose="020F0502020204030204"/>
              </a:rPr>
              <a:t>loss angle dependence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3613FC5-0A9B-7377-E614-EBC2CB6AC522}"/>
              </a:ext>
            </a:extLst>
          </p:cNvPr>
          <p:cNvSpPr txBox="1"/>
          <p:nvPr/>
        </p:nvSpPr>
        <p:spPr>
          <a:xfrm>
            <a:off x="1795465" y="4008949"/>
            <a:ext cx="175362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85800">
              <a:defRPr/>
            </a:pPr>
            <a:r>
              <a:rPr lang="en-US" sz="1600" dirty="0">
                <a:solidFill>
                  <a:prstClr val="white"/>
                </a:solidFill>
                <a:latin typeface="Calibri" panose="020F0502020204030204"/>
              </a:rPr>
              <a:t>Residual Gas Noise</a:t>
            </a:r>
          </a:p>
          <a:p>
            <a:pPr algn="ctr" defTabSz="685800">
              <a:defRPr/>
            </a:pPr>
            <a:r>
              <a:rPr lang="en-US" sz="1600" dirty="0">
                <a:solidFill>
                  <a:prstClr val="white"/>
                </a:solidFill>
                <a:latin typeface="Calibri" panose="020F0502020204030204"/>
              </a:rPr>
              <a:t>facility limit</a:t>
            </a:r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98BFD409-04E9-3DC7-21FC-B649AF175280}"/>
              </a:ext>
            </a:extLst>
          </p:cNvPr>
          <p:cNvSpPr/>
          <p:nvPr/>
        </p:nvSpPr>
        <p:spPr>
          <a:xfrm>
            <a:off x="6407888" y="1928035"/>
            <a:ext cx="432391" cy="304800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8A75CE61-89C3-60ED-93A9-CA345D7606E8}"/>
              </a:ext>
            </a:extLst>
          </p:cNvPr>
          <p:cNvSpPr/>
          <p:nvPr/>
        </p:nvSpPr>
        <p:spPr>
          <a:xfrm>
            <a:off x="6035749" y="3617434"/>
            <a:ext cx="432391" cy="304800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1D4B535E-58A2-B888-A4F5-6CF9808B3C2D}"/>
              </a:ext>
            </a:extLst>
          </p:cNvPr>
          <p:cNvSpPr/>
          <p:nvPr/>
        </p:nvSpPr>
        <p:spPr>
          <a:xfrm>
            <a:off x="5730948" y="4260467"/>
            <a:ext cx="432391" cy="304800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CB55A2A-77E9-42A7-B749-8FE7F27E06DE}"/>
              </a:ext>
            </a:extLst>
          </p:cNvPr>
          <p:cNvSpPr/>
          <p:nvPr/>
        </p:nvSpPr>
        <p:spPr>
          <a:xfrm>
            <a:off x="4129298" y="2267045"/>
            <a:ext cx="2863504" cy="72631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62C8719A-B3D8-6520-D4E1-CA759E28BF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67007" y="2410893"/>
            <a:ext cx="3507736" cy="570011"/>
          </a:xfrm>
          <a:prstGeom prst="rect">
            <a:avLst/>
          </a:prstGeom>
        </p:spPr>
      </p:pic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06A8DEC0-7276-00FD-33EE-1FB1123E8EFA}"/>
              </a:ext>
            </a:extLst>
          </p:cNvPr>
          <p:cNvSpPr/>
          <p:nvPr/>
        </p:nvSpPr>
        <p:spPr>
          <a:xfrm>
            <a:off x="6891837" y="2724981"/>
            <a:ext cx="432391" cy="304800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543596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1247DE5-371B-F447-B0FC-58CC203ED4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</p:spPr>
        <p:txBody>
          <a:bodyPr/>
          <a:lstStyle/>
          <a:p>
            <a:fld id="{E08999DA-6F64-BF45-B314-74E8F7222AA8}" type="slidenum">
              <a:rPr lang="en-US" smtClean="0"/>
              <a:t>16</a:t>
            </a:fld>
            <a:endParaRPr lang="en-US"/>
          </a:p>
        </p:txBody>
      </p:sp>
      <p:pic>
        <p:nvPicPr>
          <p:cNvPr id="10" name="Picture 3" descr="https://lh6.googleusercontent.com/ovYbvvAhQZKDxGAk-4dMlPTQhqsIHsg_lP8KfXozw6XUBqRk3HAkSkv8KytR0bTNjhUlTO2uRJAsEEduV_txr8nT1pNxeJH8XbgiP6o_2budzyfrODT0xnCkmekyGh_nlJSLx-WFD__9">
            <a:extLst>
              <a:ext uri="{FF2B5EF4-FFF2-40B4-BE49-F238E27FC236}">
                <a16:creationId xmlns:a16="http://schemas.microsoft.com/office/drawing/2014/main" id="{7CDFBF38-C5CB-454D-B04C-95FD1DF0415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80" t="6557"/>
          <a:stretch/>
        </p:blipFill>
        <p:spPr bwMode="auto">
          <a:xfrm>
            <a:off x="324679" y="1469549"/>
            <a:ext cx="3971804" cy="2286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4E91BE00-2D6E-3D4A-B8D3-BAE0D0696AE9}"/>
              </a:ext>
            </a:extLst>
          </p:cNvPr>
          <p:cNvSpPr/>
          <p:nvPr/>
        </p:nvSpPr>
        <p:spPr>
          <a:xfrm>
            <a:off x="6056778" y="5960498"/>
            <a:ext cx="306006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200" dirty="0">
                <a:solidFill>
                  <a:srgbClr val="FFFFFF"/>
                </a:solidFill>
                <a:latin typeface="Arial" panose="020B0604020202020204" pitchFamily="34" charset="0"/>
              </a:rPr>
              <a:t>Image: Eddie Anaya </a:t>
            </a:r>
            <a:r>
              <a:rPr lang="en-US" sz="1200" dirty="0"/>
              <a:t> </a:t>
            </a:r>
            <a:r>
              <a:rPr lang="en-US" sz="1200" dirty="0">
                <a:solidFill>
                  <a:srgbClr val="FFFFFF"/>
                </a:solidFill>
                <a:latin typeface="Arial" panose="020B0604020202020204" pitchFamily="34" charset="0"/>
              </a:rPr>
              <a:t>(Cal State Fullerton)</a:t>
            </a:r>
            <a:endParaRPr lang="en-US" sz="1200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24D28AA-CB4B-4342-AB87-358D29C93EFA}"/>
              </a:ext>
            </a:extLst>
          </p:cNvPr>
          <p:cNvSpPr/>
          <p:nvPr/>
        </p:nvSpPr>
        <p:spPr>
          <a:xfrm>
            <a:off x="6209178" y="6112898"/>
            <a:ext cx="306006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200" dirty="0">
                <a:solidFill>
                  <a:srgbClr val="FFFFFF"/>
                </a:solidFill>
                <a:latin typeface="Arial" panose="020B0604020202020204" pitchFamily="34" charset="0"/>
              </a:rPr>
              <a:t>Image: Eddie Anaya </a:t>
            </a:r>
            <a:r>
              <a:rPr lang="en-US" sz="1200" dirty="0"/>
              <a:t> </a:t>
            </a:r>
            <a:r>
              <a:rPr lang="en-US" sz="1200" dirty="0">
                <a:solidFill>
                  <a:srgbClr val="FFFFFF"/>
                </a:solidFill>
                <a:latin typeface="Arial" panose="020B0604020202020204" pitchFamily="34" charset="0"/>
              </a:rPr>
              <a:t>(Cal State Fullerton)</a:t>
            </a:r>
            <a:endParaRPr lang="en-US" sz="1200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84E2712-F9C0-BD46-984D-320D7AFFA012}"/>
              </a:ext>
            </a:extLst>
          </p:cNvPr>
          <p:cNvSpPr/>
          <p:nvPr/>
        </p:nvSpPr>
        <p:spPr>
          <a:xfrm>
            <a:off x="6361578" y="6265298"/>
            <a:ext cx="306006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200" dirty="0">
                <a:solidFill>
                  <a:srgbClr val="FFFFFF"/>
                </a:solidFill>
                <a:latin typeface="Arial" panose="020B0604020202020204" pitchFamily="34" charset="0"/>
              </a:rPr>
              <a:t>Image: Eddie Anaya </a:t>
            </a:r>
            <a:r>
              <a:rPr lang="en-US" sz="1200" dirty="0"/>
              <a:t> </a:t>
            </a:r>
            <a:r>
              <a:rPr lang="en-US" sz="1200" dirty="0">
                <a:solidFill>
                  <a:srgbClr val="FFFFFF"/>
                </a:solidFill>
                <a:latin typeface="Arial" panose="020B0604020202020204" pitchFamily="34" charset="0"/>
              </a:rPr>
              <a:t>(Cal State Fullerton)</a:t>
            </a:r>
            <a:endParaRPr lang="en-US" sz="1200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3C4C203-27CA-F44B-A04E-372B3BE80DCA}"/>
              </a:ext>
            </a:extLst>
          </p:cNvPr>
          <p:cNvSpPr/>
          <p:nvPr/>
        </p:nvSpPr>
        <p:spPr>
          <a:xfrm>
            <a:off x="6513978" y="6417698"/>
            <a:ext cx="306006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200" dirty="0">
                <a:solidFill>
                  <a:srgbClr val="FFFFFF"/>
                </a:solidFill>
                <a:latin typeface="Arial" panose="020B0604020202020204" pitchFamily="34" charset="0"/>
              </a:rPr>
              <a:t>Image: Eddie Anaya </a:t>
            </a:r>
            <a:r>
              <a:rPr lang="en-US" sz="1200" dirty="0"/>
              <a:t> </a:t>
            </a:r>
            <a:r>
              <a:rPr lang="en-US" sz="1200" dirty="0">
                <a:solidFill>
                  <a:srgbClr val="FFFFFF"/>
                </a:solidFill>
                <a:latin typeface="Arial" panose="020B0604020202020204" pitchFamily="34" charset="0"/>
              </a:rPr>
              <a:t>(Cal State Fullerton)</a:t>
            </a:r>
            <a:endParaRPr lang="en-US" sz="12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148B08F-6755-6641-A185-B4E36FF6CA8F}"/>
              </a:ext>
            </a:extLst>
          </p:cNvPr>
          <p:cNvSpPr txBox="1"/>
          <p:nvPr/>
        </p:nvSpPr>
        <p:spPr>
          <a:xfrm>
            <a:off x="1822051" y="3530398"/>
            <a:ext cx="349717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  <a:latin typeface="Arial" panose="020B0604020202020204" pitchFamily="34" charset="0"/>
              </a:rPr>
              <a:t>Image: Eddie Anaya </a:t>
            </a:r>
            <a:r>
              <a:rPr lang="en-US" sz="1000" dirty="0">
                <a:solidFill>
                  <a:schemeClr val="bg1"/>
                </a:solidFill>
              </a:rPr>
              <a:t> </a:t>
            </a:r>
            <a:r>
              <a:rPr lang="en-US" sz="1000" dirty="0">
                <a:solidFill>
                  <a:schemeClr val="bg1"/>
                </a:solidFill>
                <a:latin typeface="Arial" panose="020B0604020202020204" pitchFamily="34" charset="0"/>
              </a:rPr>
              <a:t>(Cal State Fullerton)</a:t>
            </a:r>
            <a:endParaRPr lang="en-US" sz="1000" dirty="0">
              <a:solidFill>
                <a:schemeClr val="bg1"/>
              </a:solidFill>
            </a:endParaRPr>
          </a:p>
          <a:p>
            <a:endParaRPr lang="en-US" sz="1000" dirty="0">
              <a:solidFill>
                <a:schemeClr val="bg1"/>
              </a:solidFill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2D2EAEE6-6F40-DC48-B181-9C3D59630E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84697" y="72024"/>
            <a:ext cx="2413824" cy="3125936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53302C7A-6035-694E-B993-DDB1641F6E2F}"/>
              </a:ext>
            </a:extLst>
          </p:cNvPr>
          <p:cNvSpPr txBox="1"/>
          <p:nvPr/>
        </p:nvSpPr>
        <p:spPr>
          <a:xfrm>
            <a:off x="4872359" y="6405025"/>
            <a:ext cx="23361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>
                <a:effectLst>
                  <a:glow rad="127000">
                    <a:schemeClr val="bg1">
                      <a:alpha val="50000"/>
                    </a:schemeClr>
                  </a:glow>
                </a:effectLst>
              </a:rPr>
              <a:t>cosmicexplorer.org</a:t>
            </a:r>
            <a:endParaRPr lang="en-US" sz="2000" dirty="0">
              <a:effectLst>
                <a:glow rad="127000">
                  <a:schemeClr val="bg1">
                    <a:alpha val="50000"/>
                  </a:schemeClr>
                </a:glow>
              </a:effectLst>
            </a:endParaRPr>
          </a:p>
        </p:txBody>
      </p:sp>
      <p:sp>
        <p:nvSpPr>
          <p:cNvPr id="18" name="Rectangle 17">
            <a:hlinkClick r:id="rId5"/>
            <a:extLst>
              <a:ext uri="{FF2B5EF4-FFF2-40B4-BE49-F238E27FC236}">
                <a16:creationId xmlns:a16="http://schemas.microsoft.com/office/drawing/2014/main" id="{3AC1C72D-FDAB-FC48-8699-D60C4A23FA8C}"/>
              </a:ext>
            </a:extLst>
          </p:cNvPr>
          <p:cNvSpPr/>
          <p:nvPr/>
        </p:nvSpPr>
        <p:spPr>
          <a:xfrm>
            <a:off x="7135721" y="3431088"/>
            <a:ext cx="1691810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500" b="1" dirty="0">
                <a:solidFill>
                  <a:srgbClr val="FFFF00"/>
                </a:solidFill>
                <a:hlinkClick r:id="rId5"/>
              </a:rPr>
              <a:t>cosmicexplorer.org</a:t>
            </a:r>
            <a:endParaRPr lang="en-US" sz="1500" b="1" dirty="0">
              <a:solidFill>
                <a:srgbClr val="FFFF00"/>
              </a:solidFill>
            </a:endParaRPr>
          </a:p>
        </p:txBody>
      </p:sp>
      <p:pic>
        <p:nvPicPr>
          <p:cNvPr id="20" name="Picture 2" descr="https://lh6.googleusercontent.com/6n5ZrN5tVN9uRhulwTopgh1D1nT31qLEXmtdZYy4dFyLFfykr2ClAWYZgDGFRO2osoi1cqw6Fhv1p4YI6As8O-hA7JNtCV-M60SwzSFhuMIhJVKhg9cxL_2xUuGSPi7FfJbabHh2Fhrt">
            <a:extLst>
              <a:ext uri="{FF2B5EF4-FFF2-40B4-BE49-F238E27FC236}">
                <a16:creationId xmlns:a16="http://schemas.microsoft.com/office/drawing/2014/main" id="{0DCFA717-413B-5E43-B905-86EFB20082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551" y="-93694"/>
            <a:ext cx="2868081" cy="1743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 descr="https://lh3.googleusercontent.com/fGFRgen20Qg14yfnzdkIPj4NxPmJw36NwaposPa6jYm0bW5mguB0NJmYLZRLjgPyDDV3KRpGjSqncu0kg2Iohp8NaYh0TONVXZMpAF7Fbfjtw8m_GSJwNZ_1QcDGuDpmxbB-KkNdqgY">
            <a:extLst>
              <a:ext uri="{FF2B5EF4-FFF2-40B4-BE49-F238E27FC236}">
                <a16:creationId xmlns:a16="http://schemas.microsoft.com/office/drawing/2014/main" id="{5CAC505E-A2C5-ED46-B7A0-0B9367D7F3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7519" y="2133883"/>
            <a:ext cx="1032474" cy="1040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B950FD0-A84D-BA42-8A76-53CFE5AA4186}"/>
              </a:ext>
            </a:extLst>
          </p:cNvPr>
          <p:cNvSpPr txBox="1"/>
          <p:nvPr/>
        </p:nvSpPr>
        <p:spPr>
          <a:xfrm>
            <a:off x="158617" y="3892055"/>
            <a:ext cx="782300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FFFF00"/>
                </a:solidFill>
              </a:rPr>
              <a:t>CE is planned to be a larger, and more technically advanced version of LIGO: </a:t>
            </a:r>
            <a:br>
              <a:rPr lang="en-US" sz="1600" dirty="0">
                <a:solidFill>
                  <a:srgbClr val="FFFF00"/>
                </a:solidFill>
              </a:rPr>
            </a:br>
            <a:r>
              <a:rPr lang="en-US" sz="1600" dirty="0">
                <a:solidFill>
                  <a:srgbClr val="FFFF00"/>
                </a:solidFill>
              </a:rPr>
              <a:t>baseline of two widely separated observatories,  </a:t>
            </a:r>
            <a:r>
              <a:rPr lang="en-US" sz="1600" b="1" dirty="0">
                <a:solidFill>
                  <a:srgbClr val="FFFF00"/>
                </a:solidFill>
              </a:rPr>
              <a:t>40km and 20km arms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FFFF00"/>
                </a:solidFill>
              </a:rPr>
              <a:t>LIGO-like concept for a single interferometer per site, on Earth’s surface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FFFF00"/>
                </a:solidFill>
              </a:rPr>
              <a:t>US contribution to the next-gen Network (with Einstein Telescope – European project)</a:t>
            </a:r>
          </a:p>
        </p:txBody>
      </p:sp>
      <p:pic>
        <p:nvPicPr>
          <p:cNvPr id="23" name="decadel_title_image.jpg" descr="decadel_title_image.jpg">
            <a:extLst>
              <a:ext uri="{FF2B5EF4-FFF2-40B4-BE49-F238E27FC236}">
                <a16:creationId xmlns:a16="http://schemas.microsoft.com/office/drawing/2014/main" id="{B734075E-0B5F-3E43-AB3B-98E0CFE38C9B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2664" r="10319"/>
          <a:stretch/>
        </p:blipFill>
        <p:spPr>
          <a:xfrm>
            <a:off x="3412435" y="81103"/>
            <a:ext cx="2280711" cy="1366088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913548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E4211A-5B44-5C45-9949-B7EF98EC5C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CE Status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D3F937-BC59-064F-A810-1E1AFD59BD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00151"/>
            <a:ext cx="8229600" cy="3737370"/>
          </a:xfrm>
        </p:spPr>
        <p:txBody>
          <a:bodyPr>
            <a:normAutofit fontScale="85000" lnSpcReduction="20000"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Conceptual Design is now underway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No preferred sites – but </a:t>
            </a:r>
            <a:r>
              <a:rPr lang="en-US" i="1" dirty="0"/>
              <a:t>very</a:t>
            </a:r>
            <a:r>
              <a:rPr lang="en-US" dirty="0"/>
              <a:t> active process to find possible sites and host communities</a:t>
            </a:r>
          </a:p>
          <a:p>
            <a:pPr marL="642931" lvl="1" indent="-342900">
              <a:buFont typeface="Arial" panose="020B0604020202020204" pitchFamily="34" charset="0"/>
              <a:buChar char="•"/>
            </a:pPr>
            <a:r>
              <a:rPr lang="en-US" dirty="0"/>
              <a:t>NSF will select sites with our data as input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CE Funding approved for this phase, next phase in discussion with NSF</a:t>
            </a:r>
          </a:p>
          <a:p>
            <a:pPr marL="642931" lvl="1" indent="-342900">
              <a:buFont typeface="Arial" panose="020B0604020202020204" pitchFamily="34" charset="0"/>
              <a:buChar char="•"/>
            </a:pPr>
            <a:r>
              <a:rPr lang="en-US" dirty="0"/>
              <a:t>International contributions (in-kind) – UK, Canada, Australia, Germany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5"/>
                </a:solidFill>
              </a:rPr>
              <a:t>Big News in 2024: NSF ‘Blue Ribbon’ Panel recommends NSF pursue CE</a:t>
            </a:r>
          </a:p>
          <a:p>
            <a:pPr marL="642931" lvl="1" indent="-342900">
              <a:buFont typeface="Arial" panose="020B0604020202020204" pitchFamily="34" charset="0"/>
              <a:buChar char="•"/>
            </a:pPr>
            <a:r>
              <a:rPr lang="en-US" dirty="0"/>
              <a:t>Recommended Networks:</a:t>
            </a:r>
          </a:p>
          <a:p>
            <a:pPr marL="942960" lvl="2" indent="-342900">
              <a:buFont typeface="Arial" panose="020B0604020202020204" pitchFamily="34" charset="0"/>
              <a:buChar char="•"/>
            </a:pPr>
            <a:r>
              <a:rPr lang="en-US" dirty="0"/>
              <a:t>CE40, ET, LIGO-India</a:t>
            </a:r>
          </a:p>
          <a:p>
            <a:pPr marL="942960" lvl="2" indent="-342900">
              <a:buFont typeface="Arial" panose="020B0604020202020204" pitchFamily="34" charset="0"/>
              <a:buChar char="•"/>
            </a:pPr>
            <a:r>
              <a:rPr lang="en-US" dirty="0"/>
              <a:t>CE40, ET</a:t>
            </a:r>
          </a:p>
          <a:p>
            <a:pPr marL="942960" lvl="2" indent="-342900">
              <a:buFont typeface="Arial" panose="020B0604020202020204" pitchFamily="34" charset="0"/>
              <a:buChar char="•"/>
            </a:pPr>
            <a:r>
              <a:rPr lang="en-US" dirty="0"/>
              <a:t>CE40, CE20, LIGO-India</a:t>
            </a:r>
          </a:p>
          <a:p>
            <a:pPr marL="942960" lvl="2" indent="-342900">
              <a:buFont typeface="Arial" panose="020B0604020202020204" pitchFamily="34" charset="0"/>
              <a:buChar char="•"/>
            </a:pPr>
            <a:r>
              <a:rPr lang="en-US" dirty="0"/>
              <a:t>CE40, CE20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00B0F0"/>
                </a:solidFill>
              </a:rPr>
              <a:t>Goal: observatories by mid-2030’s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8F69E71-B2B2-5E4E-B521-09E3FA61CB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999DA-6F64-BF45-B314-74E8F7222AA8}" type="slidenum">
              <a:rPr lang="en-US" smtClean="0"/>
              <a:t>17</a:t>
            </a:fld>
            <a:endParaRPr lang="en-US"/>
          </a:p>
        </p:txBody>
      </p:sp>
      <p:pic>
        <p:nvPicPr>
          <p:cNvPr id="4" name="Picture 2" descr="https://lh3.googleusercontent.com/fGFRgen20Qg14yfnzdkIPj4NxPmJw36NwaposPa6jYm0bW5mguB0NJmYLZRLjgPyDDV3KRpGjSqncu0kg2Iohp8NaYh0TONVXZMpAF7Fbfjtw8m_GSJwNZ_1QcDGuDpmxbB-KkNdqgY">
            <a:extLst>
              <a:ext uri="{FF2B5EF4-FFF2-40B4-BE49-F238E27FC236}">
                <a16:creationId xmlns:a16="http://schemas.microsoft.com/office/drawing/2014/main" id="{79A960BF-1FDF-E068-E64E-2F93A9A665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0045" y="0"/>
            <a:ext cx="1032474" cy="1040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825319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7F32335-AF53-0EBE-A65F-58724730A1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07780" y="0"/>
            <a:ext cx="3433539" cy="303014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3E4211A-5B44-5C45-9949-B7EF98EC5C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05979"/>
            <a:ext cx="6553200" cy="857250"/>
          </a:xfrm>
        </p:spPr>
        <p:txBody>
          <a:bodyPr>
            <a:normAutofit fontScale="90000"/>
          </a:bodyPr>
          <a:lstStyle/>
          <a:p>
            <a:r>
              <a:rPr lang="en-US" dirty="0"/>
              <a:t>European Vision for the next generation: </a:t>
            </a:r>
            <a:br>
              <a:rPr lang="en-US" dirty="0"/>
            </a:br>
            <a:r>
              <a:rPr lang="en-US" dirty="0"/>
              <a:t>Einstein Telescope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D3F937-BC59-064F-A810-1E1AFD59BD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376" y="1200150"/>
            <a:ext cx="5390147" cy="3943349"/>
          </a:xfrm>
        </p:spPr>
        <p:txBody>
          <a:bodyPr>
            <a:normAutofit fontScale="62500" lnSpcReduction="20000"/>
          </a:bodyPr>
          <a:lstStyle/>
          <a:p>
            <a:pPr>
              <a:lnSpc>
                <a:spcPct val="120000"/>
              </a:lnSpc>
            </a:pPr>
            <a:r>
              <a:rPr lang="en-US" sz="2400" dirty="0">
                <a:solidFill>
                  <a:schemeClr val="bg1"/>
                </a:solidFill>
              </a:rPr>
              <a:t>ET Design: underground, high frequency + low frequency ‘xylophone’ pairs; looking at 10km Triangle, or two 15km ‘L’</a:t>
            </a:r>
          </a:p>
          <a:p>
            <a:pPr lvl="1">
              <a:lnSpc>
                <a:spcPct val="120000"/>
              </a:lnSpc>
            </a:pPr>
            <a:r>
              <a:rPr lang="en-US" sz="2400" dirty="0">
                <a:solidFill>
                  <a:schemeClr val="bg1"/>
                </a:solidFill>
              </a:rPr>
              <a:t>Cryogenic test masses, longer wavelengths for low </a:t>
            </a:r>
            <a:r>
              <a:rPr lang="en-US" sz="2400" dirty="0" err="1">
                <a:solidFill>
                  <a:schemeClr val="bg1"/>
                </a:solidFill>
              </a:rPr>
              <a:t>freqs</a:t>
            </a:r>
            <a:endParaRPr lang="en-US" sz="2400" dirty="0">
              <a:solidFill>
                <a:schemeClr val="bg1"/>
              </a:solidFill>
            </a:endParaRPr>
          </a:p>
          <a:p>
            <a:pPr lvl="1">
              <a:lnSpc>
                <a:spcPct val="120000"/>
              </a:lnSpc>
            </a:pPr>
            <a:r>
              <a:rPr lang="en-US" sz="2400" dirty="0">
                <a:solidFill>
                  <a:schemeClr val="bg1"/>
                </a:solidFill>
              </a:rPr>
              <a:t>Underground Infrastructure enabling future upgrades </a:t>
            </a:r>
          </a:p>
          <a:p>
            <a:pPr>
              <a:lnSpc>
                <a:spcPct val="120000"/>
              </a:lnSpc>
            </a:pPr>
            <a:r>
              <a:rPr lang="en-US" sz="2400" dirty="0">
                <a:solidFill>
                  <a:schemeClr val="bg1"/>
                </a:solidFill>
              </a:rPr>
              <a:t>Current envisioned timeframe: </a:t>
            </a:r>
          </a:p>
          <a:p>
            <a:pPr lvl="1">
              <a:lnSpc>
                <a:spcPct val="120000"/>
              </a:lnSpc>
            </a:pPr>
            <a:r>
              <a:rPr lang="en-US" sz="2400" dirty="0">
                <a:solidFill>
                  <a:schemeClr val="bg1"/>
                </a:solidFill>
              </a:rPr>
              <a:t>Construction to begin in 2026</a:t>
            </a:r>
          </a:p>
          <a:p>
            <a:pPr lvl="1">
              <a:lnSpc>
                <a:spcPct val="120000"/>
              </a:lnSpc>
            </a:pPr>
            <a:r>
              <a:rPr lang="en-US" sz="2400" dirty="0">
                <a:solidFill>
                  <a:schemeClr val="bg1"/>
                </a:solidFill>
              </a:rPr>
              <a:t>Science operations to begin in 2035</a:t>
            </a:r>
          </a:p>
          <a:p>
            <a:pPr>
              <a:lnSpc>
                <a:spcPct val="120000"/>
              </a:lnSpc>
            </a:pPr>
            <a:r>
              <a:rPr lang="en-US" sz="2400" dirty="0">
                <a:solidFill>
                  <a:schemeClr val="bg1"/>
                </a:solidFill>
              </a:rPr>
              <a:t>Status:</a:t>
            </a:r>
          </a:p>
          <a:p>
            <a:pPr lvl="1">
              <a:lnSpc>
                <a:spcPct val="120000"/>
              </a:lnSpc>
            </a:pPr>
            <a:r>
              <a:rPr lang="en-US" sz="2400" dirty="0">
                <a:solidFill>
                  <a:schemeClr val="bg1"/>
                </a:solidFill>
              </a:rPr>
              <a:t>ET is a fully recognized European Project on European Strategy Forum for Research Infrastructures (ESFRI) Roadmap </a:t>
            </a:r>
            <a:r>
              <a:rPr lang="en-US" sz="2400" dirty="0">
                <a:solidFill>
                  <a:schemeClr val="bg1"/>
                </a:solidFill>
                <a:sym typeface="Wingdings" pitchFamily="2" charset="2"/>
              </a:rPr>
              <a:t> </a:t>
            </a:r>
            <a:r>
              <a:rPr lang="en-US" sz="2400" i="1" u="sng" dirty="0">
                <a:solidFill>
                  <a:schemeClr val="bg1"/>
                </a:solidFill>
                <a:sym typeface="Wingdings" pitchFamily="2" charset="2"/>
              </a:rPr>
              <a:t>a key step in getting the project funding</a:t>
            </a:r>
            <a:r>
              <a:rPr lang="en-US" sz="2400" i="1" u="sng" dirty="0">
                <a:solidFill>
                  <a:schemeClr val="bg1"/>
                </a:solidFill>
              </a:rPr>
              <a:t> </a:t>
            </a:r>
          </a:p>
          <a:p>
            <a:pPr lvl="1">
              <a:lnSpc>
                <a:spcPct val="120000"/>
              </a:lnSpc>
            </a:pPr>
            <a:r>
              <a:rPr lang="en-US" sz="2400" dirty="0">
                <a:solidFill>
                  <a:schemeClr val="bg1"/>
                </a:solidFill>
              </a:rPr>
              <a:t>ET Project Organization and relevant Boards established</a:t>
            </a:r>
          </a:p>
          <a:p>
            <a:pPr lvl="1">
              <a:lnSpc>
                <a:spcPct val="120000"/>
              </a:lnSpc>
            </a:pPr>
            <a:r>
              <a:rPr lang="en-US" sz="2400" dirty="0">
                <a:solidFill>
                  <a:schemeClr val="bg1"/>
                </a:solidFill>
              </a:rPr>
              <a:t>Promise of order 10</a:t>
            </a:r>
            <a:r>
              <a:rPr lang="en-US" sz="2400" baseline="30000" dirty="0">
                <a:solidFill>
                  <a:schemeClr val="bg1"/>
                </a:solidFill>
              </a:rPr>
              <a:t>9 </a:t>
            </a:r>
            <a:r>
              <a:rPr lang="en-US" sz="2400" dirty="0"/>
              <a:t>€  f</a:t>
            </a:r>
            <a:r>
              <a:rPr lang="en-US" sz="2400" dirty="0">
                <a:solidFill>
                  <a:schemeClr val="bg1"/>
                </a:solidFill>
              </a:rPr>
              <a:t>rom Dutch and Italian agencies</a:t>
            </a:r>
          </a:p>
          <a:p>
            <a:pPr lvl="1">
              <a:lnSpc>
                <a:spcPct val="120000"/>
              </a:lnSpc>
            </a:pPr>
            <a:r>
              <a:rPr lang="en-US" sz="2400" dirty="0">
                <a:solidFill>
                  <a:schemeClr val="bg1"/>
                </a:solidFill>
              </a:rPr>
              <a:t>Site evaluation well underway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8F69E71-B2B2-5E4E-B521-09E3FA61CB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999DA-6F64-BF45-B314-74E8F7222AA8}" type="slidenum">
              <a:rPr lang="en-US" smtClean="0"/>
              <a:t>18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041D6AF-A61D-61C1-FC0E-EEAAC1F7B1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57524" y="3100037"/>
            <a:ext cx="3683795" cy="2043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85835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AE95B28B-15A7-BAA3-D64E-DD807EC043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pPr defTabSz="685800">
              <a:defRPr/>
            </a:pPr>
            <a:fld id="{CDEDF6B3-3EE5-44A7-B635-64EFBE1DCA4B}" type="slidenum">
              <a:rPr lang="en-US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685800">
                <a:defRPr/>
              </a:pPr>
              <a:t>19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pic>
        <p:nvPicPr>
          <p:cNvPr id="5" name="Segnaposto contenuto 6">
            <a:extLst>
              <a:ext uri="{FF2B5EF4-FFF2-40B4-BE49-F238E27FC236}">
                <a16:creationId xmlns:a16="http://schemas.microsoft.com/office/drawing/2014/main" id="{D7EB8103-28D3-DD1A-F015-9A5EA200F9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28224" y="858909"/>
            <a:ext cx="3580301" cy="3627791"/>
          </a:xfrm>
          <a:prstGeom prst="rect">
            <a:avLst/>
          </a:prstGeom>
          <a:solidFill>
            <a:schemeClr val="bg1"/>
          </a:solidFill>
        </p:spPr>
      </p:pic>
      <p:cxnSp>
        <p:nvCxnSpPr>
          <p:cNvPr id="6" name="Connettore 2 5">
            <a:extLst>
              <a:ext uri="{FF2B5EF4-FFF2-40B4-BE49-F238E27FC236}">
                <a16:creationId xmlns:a16="http://schemas.microsoft.com/office/drawing/2014/main" id="{1A26E803-9585-9C8D-EE90-CD9FBA083CE9}"/>
              </a:ext>
            </a:extLst>
          </p:cNvPr>
          <p:cNvCxnSpPr>
            <a:cxnSpLocks/>
          </p:cNvCxnSpPr>
          <p:nvPr/>
        </p:nvCxnSpPr>
        <p:spPr>
          <a:xfrm>
            <a:off x="8378844" y="1990012"/>
            <a:ext cx="70944" cy="7094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Immagine 10" descr="Immagine che contiene testo&#10;&#10;Descrizione generata automaticamente">
            <a:extLst>
              <a:ext uri="{FF2B5EF4-FFF2-40B4-BE49-F238E27FC236}">
                <a16:creationId xmlns:a16="http://schemas.microsoft.com/office/drawing/2014/main" id="{F8380739-89FD-383D-F539-E41151EB67D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1" t="4207" r="1178" b="3323"/>
          <a:stretch/>
        </p:blipFill>
        <p:spPr>
          <a:xfrm>
            <a:off x="0" y="0"/>
            <a:ext cx="1575234" cy="482166"/>
          </a:xfrm>
          <a:prstGeom prst="rect">
            <a:avLst/>
          </a:prstGeom>
        </p:spPr>
      </p:pic>
      <p:sp>
        <p:nvSpPr>
          <p:cNvPr id="12" name="Segnaposto piè di pagina 5">
            <a:extLst>
              <a:ext uri="{FF2B5EF4-FFF2-40B4-BE49-F238E27FC236}">
                <a16:creationId xmlns:a16="http://schemas.microsoft.com/office/drawing/2014/main" id="{52B699FE-3D40-1729-1853-5ED77EF110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85800">
              <a:defRPr/>
            </a:pPr>
            <a:r>
              <a:rPr lang="en-US"/>
              <a:t>Michele Punturo</a:t>
            </a:r>
            <a:endParaRPr lang="en-GB" sz="900" dirty="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64BA5690-89F5-CAC0-35AA-A56713F1130A}"/>
              </a:ext>
            </a:extLst>
          </p:cNvPr>
          <p:cNvSpPr txBox="1"/>
          <p:nvPr/>
        </p:nvSpPr>
        <p:spPr>
          <a:xfrm>
            <a:off x="5494523" y="75883"/>
            <a:ext cx="354217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defRPr/>
            </a:pPr>
            <a:r>
              <a:rPr lang="en-GB" sz="3000" dirty="0">
                <a:solidFill>
                  <a:prstClr val="black"/>
                </a:solidFill>
                <a:latin typeface="Calibri Light" panose="020F0302020204030204"/>
              </a:rPr>
              <a:t>ET candidate sites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9AACD85B-A030-0874-EDB6-6CCDB6D130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323" y="770644"/>
            <a:ext cx="5106956" cy="3996620"/>
          </a:xfrm>
        </p:spPr>
        <p:txBody>
          <a:bodyPr>
            <a:normAutofit/>
          </a:bodyPr>
          <a:lstStyle/>
          <a:p>
            <a:r>
              <a:rPr lang="en-AU" dirty="0"/>
              <a:t>Two sites officially candidate to host ET:</a:t>
            </a:r>
          </a:p>
          <a:p>
            <a:pPr lvl="1"/>
            <a:r>
              <a:rPr lang="en-AU" dirty="0"/>
              <a:t>EMR </a:t>
            </a:r>
            <a:r>
              <a:rPr lang="en-AU" dirty="0" err="1"/>
              <a:t>EUregio</a:t>
            </a:r>
            <a:r>
              <a:rPr lang="en-AU" dirty="0"/>
              <a:t>, border region between Nederland, Belgium and Germany</a:t>
            </a:r>
          </a:p>
          <a:p>
            <a:pPr lvl="1"/>
            <a:r>
              <a:rPr lang="it-IT" dirty="0"/>
              <a:t>Sardinia (Lula area, Barbagia)</a:t>
            </a:r>
          </a:p>
          <a:p>
            <a:r>
              <a:rPr lang="en-AU" dirty="0"/>
              <a:t>A third potential site is located in Saxony (Lusatia), still not official</a:t>
            </a:r>
          </a:p>
          <a:p>
            <a:r>
              <a:rPr lang="en-AU" dirty="0"/>
              <a:t>Overall site evaluation is a complex task depending on:</a:t>
            </a:r>
          </a:p>
          <a:p>
            <a:pPr lvl="1"/>
            <a:r>
              <a:rPr lang="en-AU" dirty="0"/>
              <a:t>Geophysical and environmental quality</a:t>
            </a:r>
          </a:p>
          <a:p>
            <a:pPr lvl="1"/>
            <a:r>
              <a:rPr lang="en-AU" dirty="0"/>
              <a:t>Financial and organization aspects</a:t>
            </a:r>
          </a:p>
          <a:p>
            <a:pPr lvl="1"/>
            <a:r>
              <a:rPr lang="en-AU" dirty="0"/>
              <a:t>Services, infrastructures</a:t>
            </a:r>
            <a:endParaRPr lang="en-AU" u="heavy" dirty="0">
              <a:uFill>
                <a:solidFill>
                  <a:srgbClr val="FF0000"/>
                </a:solidFill>
              </a:uFill>
            </a:endParaRPr>
          </a:p>
        </p:txBody>
      </p:sp>
    </p:spTree>
    <p:extLst>
      <p:ext uri="{BB962C8B-B14F-4D97-AF65-F5344CB8AC3E}">
        <p14:creationId xmlns:p14="http://schemas.microsoft.com/office/powerpoint/2010/main" val="6845756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168814"/>
            <a:ext cx="5943600" cy="536972"/>
          </a:xfrm>
        </p:spPr>
        <p:txBody>
          <a:bodyPr>
            <a:noAutofit/>
          </a:bodyPr>
          <a:lstStyle/>
          <a:p>
            <a:r>
              <a:rPr lang="en-US" sz="2700" dirty="0"/>
              <a:t>The Gravitational Wave Spectrum</a:t>
            </a:r>
          </a:p>
        </p:txBody>
      </p:sp>
      <p:pic>
        <p:nvPicPr>
          <p:cNvPr id="96" name="Picture 95"/>
          <p:cNvPicPr>
            <a:picLocks noChangeAspect="1"/>
          </p:cNvPicPr>
          <p:nvPr/>
        </p:nvPicPr>
        <p:blipFill rotWithShape="1">
          <a:blip r:embed="rId2"/>
          <a:srcRect r="15027"/>
          <a:stretch/>
        </p:blipFill>
        <p:spPr>
          <a:xfrm>
            <a:off x="1242418" y="3952383"/>
            <a:ext cx="1222839" cy="964192"/>
          </a:xfrm>
          <a:prstGeom prst="rect">
            <a:avLst/>
          </a:prstGeom>
          <a:ln w="28575" cmpd="sng">
            <a:solidFill>
              <a:srgbClr val="FFFFFF"/>
            </a:solidFill>
          </a:ln>
        </p:spPr>
      </p:pic>
      <p:pic>
        <p:nvPicPr>
          <p:cNvPr id="97" name="Picture 1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37277" y="3413549"/>
            <a:ext cx="1308392" cy="914400"/>
          </a:xfrm>
          <a:prstGeom prst="rect">
            <a:avLst/>
          </a:prstGeom>
          <a:ln w="28575">
            <a:solidFill>
              <a:sysClr val="window" lastClr="FFFFFF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8" name="Picture 2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01240" y="3644894"/>
            <a:ext cx="2130266" cy="1014413"/>
          </a:xfrm>
          <a:prstGeom prst="rect">
            <a:avLst/>
          </a:prstGeom>
          <a:ln w="28575">
            <a:solidFill>
              <a:sysClr val="window" lastClr="FFFFFF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9" name="TextBox 98"/>
          <p:cNvSpPr txBox="1"/>
          <p:nvPr/>
        </p:nvSpPr>
        <p:spPr>
          <a:xfrm>
            <a:off x="3429000" y="2905375"/>
            <a:ext cx="514350" cy="342900"/>
          </a:xfrm>
          <a:prstGeom prst="rect">
            <a:avLst/>
          </a:prstGeom>
        </p:spPr>
        <p:txBody>
          <a:bodyPr vert="horz" wrap="none" lIns="68580" tIns="34290" rIns="68580" bIns="34290" rtlCol="0" anchor="ctr">
            <a:normAutofit/>
          </a:bodyPr>
          <a:lstStyle/>
          <a:p>
            <a:pPr algn="ctr" defTabSz="685783">
              <a:spcBef>
                <a:spcPct val="0"/>
              </a:spcBef>
              <a:defRPr/>
            </a:pPr>
            <a:r>
              <a:rPr lang="en-US" sz="1200" i="1" dirty="0">
                <a:solidFill>
                  <a:srgbClr val="0D8BE6"/>
                </a:solidFill>
                <a:latin typeface="Helvetica" pitchFamily="34" charset="0"/>
                <a:ea typeface="+mj-ea"/>
                <a:cs typeface="Helvetica" pitchFamily="34" charset="0"/>
              </a:rPr>
              <a:t>10</a:t>
            </a:r>
            <a:r>
              <a:rPr lang="en-US" sz="1200" i="1" baseline="30000" dirty="0">
                <a:solidFill>
                  <a:srgbClr val="0D8BE6"/>
                </a:solidFill>
                <a:latin typeface="Helvetica" pitchFamily="34" charset="0"/>
                <a:ea typeface="+mj-ea"/>
                <a:cs typeface="Helvetica" pitchFamily="34" charset="0"/>
              </a:rPr>
              <a:t>-9</a:t>
            </a:r>
            <a:r>
              <a:rPr lang="en-US" sz="1200" i="1" kern="0" dirty="0">
                <a:solidFill>
                  <a:srgbClr val="0D8BE6"/>
                </a:solidFill>
                <a:latin typeface="Helvetica" pitchFamily="34" charset="0"/>
                <a:cs typeface="Helvetica" pitchFamily="34" charset="0"/>
              </a:rPr>
              <a:t> Hz</a:t>
            </a:r>
            <a:endParaRPr lang="en-US" sz="1200" i="1" baseline="30000" dirty="0">
              <a:solidFill>
                <a:srgbClr val="0D8BE6"/>
              </a:solidFill>
              <a:latin typeface="Helvetica" pitchFamily="34" charset="0"/>
              <a:ea typeface="+mj-ea"/>
              <a:cs typeface="Helvetica" pitchFamily="34" charset="0"/>
            </a:endParaRPr>
          </a:p>
        </p:txBody>
      </p:sp>
      <p:sp>
        <p:nvSpPr>
          <p:cNvPr id="100" name="TextBox 99"/>
          <p:cNvSpPr txBox="1"/>
          <p:nvPr/>
        </p:nvSpPr>
        <p:spPr>
          <a:xfrm>
            <a:off x="4828062" y="2905375"/>
            <a:ext cx="514350" cy="342900"/>
          </a:xfrm>
          <a:prstGeom prst="rect">
            <a:avLst/>
          </a:prstGeom>
        </p:spPr>
        <p:txBody>
          <a:bodyPr vert="horz" wrap="none" lIns="68580" tIns="34290" rIns="68580" bIns="34290" rtlCol="0" anchor="ctr">
            <a:normAutofit/>
          </a:bodyPr>
          <a:lstStyle/>
          <a:p>
            <a:pPr algn="ctr" defTabSz="685783">
              <a:spcBef>
                <a:spcPct val="0"/>
              </a:spcBef>
              <a:defRPr/>
            </a:pPr>
            <a:r>
              <a:rPr lang="en-US" sz="1200" i="1" dirty="0">
                <a:solidFill>
                  <a:srgbClr val="0D8BE6"/>
                </a:solidFill>
                <a:latin typeface="Helvetica" pitchFamily="34" charset="0"/>
                <a:ea typeface="+mj-ea"/>
                <a:cs typeface="Helvetica" pitchFamily="34" charset="0"/>
              </a:rPr>
              <a:t>10</a:t>
            </a:r>
            <a:r>
              <a:rPr lang="en-US" sz="1200" i="1" baseline="30000" dirty="0">
                <a:solidFill>
                  <a:srgbClr val="0D8BE6"/>
                </a:solidFill>
                <a:latin typeface="Helvetica" pitchFamily="34" charset="0"/>
                <a:ea typeface="+mj-ea"/>
                <a:cs typeface="Helvetica" pitchFamily="34" charset="0"/>
              </a:rPr>
              <a:t>-4</a:t>
            </a:r>
            <a:r>
              <a:rPr lang="en-US" sz="1200" i="1" kern="0" dirty="0">
                <a:solidFill>
                  <a:srgbClr val="0D8BE6"/>
                </a:solidFill>
                <a:latin typeface="Helvetica" pitchFamily="34" charset="0"/>
                <a:cs typeface="Helvetica" pitchFamily="34" charset="0"/>
              </a:rPr>
              <a:t> Hz</a:t>
            </a:r>
            <a:endParaRPr lang="en-US" sz="1200" i="1" baseline="30000" dirty="0">
              <a:solidFill>
                <a:srgbClr val="0D8BE6"/>
              </a:solidFill>
              <a:latin typeface="Helvetica" pitchFamily="34" charset="0"/>
              <a:ea typeface="+mj-ea"/>
              <a:cs typeface="Helvetica" pitchFamily="34" charset="0"/>
            </a:endParaRPr>
          </a:p>
        </p:txBody>
      </p:sp>
      <p:sp>
        <p:nvSpPr>
          <p:cNvPr id="101" name="TextBox 100"/>
          <p:cNvSpPr txBox="1"/>
          <p:nvPr/>
        </p:nvSpPr>
        <p:spPr>
          <a:xfrm>
            <a:off x="6017136" y="2905375"/>
            <a:ext cx="514350" cy="342900"/>
          </a:xfrm>
          <a:prstGeom prst="rect">
            <a:avLst/>
          </a:prstGeom>
        </p:spPr>
        <p:txBody>
          <a:bodyPr vert="horz" wrap="none" lIns="68580" tIns="34290" rIns="68580" bIns="34290" rtlCol="0" anchor="ctr">
            <a:normAutofit/>
          </a:bodyPr>
          <a:lstStyle/>
          <a:p>
            <a:pPr algn="ctr" defTabSz="685783">
              <a:spcBef>
                <a:spcPct val="0"/>
              </a:spcBef>
              <a:defRPr/>
            </a:pPr>
            <a:r>
              <a:rPr lang="en-US" sz="1200" i="1" dirty="0">
                <a:solidFill>
                  <a:srgbClr val="0D8BE6"/>
                </a:solidFill>
                <a:latin typeface="Helvetica" pitchFamily="34" charset="0"/>
                <a:ea typeface="+mj-ea"/>
                <a:cs typeface="Helvetica" pitchFamily="34" charset="0"/>
              </a:rPr>
              <a:t>10</a:t>
            </a:r>
            <a:r>
              <a:rPr lang="en-US" sz="1200" i="1" baseline="30000" dirty="0">
                <a:solidFill>
                  <a:srgbClr val="0D8BE6"/>
                </a:solidFill>
                <a:latin typeface="Helvetica" pitchFamily="34" charset="0"/>
                <a:ea typeface="+mj-ea"/>
                <a:cs typeface="Helvetica" pitchFamily="34" charset="0"/>
              </a:rPr>
              <a:t>0</a:t>
            </a:r>
            <a:r>
              <a:rPr lang="en-US" sz="1200" i="1" kern="0" dirty="0">
                <a:solidFill>
                  <a:srgbClr val="0D8BE6"/>
                </a:solidFill>
                <a:latin typeface="Helvetica" pitchFamily="34" charset="0"/>
                <a:cs typeface="Helvetica" pitchFamily="34" charset="0"/>
              </a:rPr>
              <a:t> Hz</a:t>
            </a:r>
            <a:endParaRPr lang="en-US" sz="1200" i="1" baseline="30000" dirty="0">
              <a:solidFill>
                <a:srgbClr val="0D8BE6"/>
              </a:solidFill>
              <a:latin typeface="Helvetica" pitchFamily="34" charset="0"/>
              <a:ea typeface="+mj-ea"/>
              <a:cs typeface="Helvetica" pitchFamily="34" charset="0"/>
            </a:endParaRPr>
          </a:p>
        </p:txBody>
      </p:sp>
      <p:sp>
        <p:nvSpPr>
          <p:cNvPr id="102" name="TextBox 101"/>
          <p:cNvSpPr txBox="1"/>
          <p:nvPr/>
        </p:nvSpPr>
        <p:spPr>
          <a:xfrm>
            <a:off x="7143750" y="2905375"/>
            <a:ext cx="514350" cy="342900"/>
          </a:xfrm>
          <a:prstGeom prst="rect">
            <a:avLst/>
          </a:prstGeom>
        </p:spPr>
        <p:txBody>
          <a:bodyPr vert="horz" wrap="none" lIns="68580" tIns="34290" rIns="68580" bIns="34290" rtlCol="0" anchor="ctr">
            <a:normAutofit/>
          </a:bodyPr>
          <a:lstStyle/>
          <a:p>
            <a:pPr algn="ctr" defTabSz="685783">
              <a:spcBef>
                <a:spcPct val="0"/>
              </a:spcBef>
              <a:defRPr/>
            </a:pPr>
            <a:r>
              <a:rPr lang="en-US" sz="1200" i="1" dirty="0">
                <a:solidFill>
                  <a:srgbClr val="0D8BE6"/>
                </a:solidFill>
                <a:latin typeface="Helvetica" pitchFamily="34" charset="0"/>
                <a:ea typeface="+mj-ea"/>
                <a:cs typeface="Helvetica" pitchFamily="34" charset="0"/>
              </a:rPr>
              <a:t>10</a:t>
            </a:r>
            <a:r>
              <a:rPr lang="en-US" sz="1200" i="1" baseline="30000" dirty="0">
                <a:solidFill>
                  <a:srgbClr val="0D8BE6"/>
                </a:solidFill>
                <a:latin typeface="Helvetica" pitchFamily="34" charset="0"/>
                <a:ea typeface="+mj-ea"/>
                <a:cs typeface="Helvetica" pitchFamily="34" charset="0"/>
              </a:rPr>
              <a:t>3</a:t>
            </a:r>
            <a:r>
              <a:rPr lang="en-US" sz="1200" i="1" kern="0" dirty="0">
                <a:solidFill>
                  <a:srgbClr val="0D8BE6"/>
                </a:solidFill>
                <a:latin typeface="Helvetica" pitchFamily="34" charset="0"/>
                <a:cs typeface="Helvetica" pitchFamily="34" charset="0"/>
              </a:rPr>
              <a:t> Hz</a:t>
            </a:r>
            <a:endParaRPr lang="en-US" sz="1200" i="1" baseline="30000" dirty="0">
              <a:solidFill>
                <a:srgbClr val="0D8BE6"/>
              </a:solidFill>
              <a:latin typeface="Helvetica" pitchFamily="34" charset="0"/>
              <a:ea typeface="+mj-ea"/>
              <a:cs typeface="Helvetica" pitchFamily="34" charset="0"/>
            </a:endParaRPr>
          </a:p>
        </p:txBody>
      </p:sp>
      <p:grpSp>
        <p:nvGrpSpPr>
          <p:cNvPr id="103" name="Group 11"/>
          <p:cNvGrpSpPr/>
          <p:nvPr/>
        </p:nvGrpSpPr>
        <p:grpSpPr>
          <a:xfrm>
            <a:off x="1270571" y="1202446"/>
            <a:ext cx="1840675" cy="1288472"/>
            <a:chOff x="288967" y="1253837"/>
            <a:chExt cx="2454233" cy="1717963"/>
          </a:xfrm>
        </p:grpSpPr>
        <p:pic>
          <p:nvPicPr>
            <p:cNvPr id="104" name="Picture 17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8967" y="1253837"/>
              <a:ext cx="2454233" cy="1717963"/>
            </a:xfrm>
            <a:prstGeom prst="rect">
              <a:avLst/>
            </a:prstGeom>
            <a:ln w="28575">
              <a:solidFill>
                <a:sysClr val="window" lastClr="FFFFFF"/>
              </a:solidFill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05" name="TextBox 104"/>
            <p:cNvSpPr txBox="1"/>
            <p:nvPr/>
          </p:nvSpPr>
          <p:spPr>
            <a:xfrm>
              <a:off x="455799" y="1348501"/>
              <a:ext cx="1328142" cy="307776"/>
            </a:xfrm>
            <a:prstGeom prst="rect">
              <a:avLst/>
            </a:prstGeom>
          </p:spPr>
          <p:txBody>
            <a:bodyPr vert="horz" wrap="none" lIns="68580" tIns="34290" rIns="68580" bIns="34290" rtlCol="0" anchor="ctr">
              <a:spAutoFit/>
            </a:bodyPr>
            <a:lstStyle/>
            <a:p>
              <a:pPr algn="ctr" defTabSz="685783">
                <a:spcBef>
                  <a:spcPct val="0"/>
                </a:spcBef>
                <a:defRPr/>
              </a:pPr>
              <a:r>
                <a:rPr lang="en-US" sz="1050" dirty="0">
                  <a:solidFill>
                    <a:sysClr val="window" lastClr="FFFFFF">
                      <a:lumMod val="95000"/>
                    </a:sysClr>
                  </a:solidFill>
                  <a:latin typeface="Helvetica" pitchFamily="34" charset="0"/>
                  <a:ea typeface="+mj-ea"/>
                  <a:cs typeface="Helvetica" pitchFamily="34" charset="0"/>
                </a:rPr>
                <a:t>Relic radiation</a:t>
              </a:r>
            </a:p>
          </p:txBody>
        </p:sp>
      </p:grpSp>
      <p:grpSp>
        <p:nvGrpSpPr>
          <p:cNvPr id="106" name="Group 14"/>
          <p:cNvGrpSpPr/>
          <p:nvPr/>
        </p:nvGrpSpPr>
        <p:grpSpPr>
          <a:xfrm>
            <a:off x="2735750" y="1071921"/>
            <a:ext cx="1435791" cy="1076094"/>
            <a:chOff x="2242540" y="1079808"/>
            <a:chExt cx="1914388" cy="1434792"/>
          </a:xfrm>
        </p:grpSpPr>
        <p:pic>
          <p:nvPicPr>
            <p:cNvPr id="107" name="Picture 7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2243872" y="1079808"/>
              <a:ext cx="1913056" cy="1434792"/>
            </a:xfrm>
            <a:prstGeom prst="rect">
              <a:avLst/>
            </a:prstGeom>
            <a:ln w="19050">
              <a:solidFill>
                <a:sysClr val="window" lastClr="FFFFFF"/>
              </a:solidFill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08" name="TextBox 107"/>
            <p:cNvSpPr txBox="1"/>
            <p:nvPr/>
          </p:nvSpPr>
          <p:spPr>
            <a:xfrm>
              <a:off x="2242540" y="1099951"/>
              <a:ext cx="1394399" cy="307776"/>
            </a:xfrm>
            <a:prstGeom prst="rect">
              <a:avLst/>
            </a:prstGeom>
          </p:spPr>
          <p:txBody>
            <a:bodyPr vert="horz" wrap="none" lIns="68580" tIns="34290" rIns="68580" bIns="34290" rtlCol="0" anchor="ctr">
              <a:spAutoFit/>
            </a:bodyPr>
            <a:lstStyle/>
            <a:p>
              <a:pPr algn="ctr" defTabSz="685783">
                <a:spcBef>
                  <a:spcPct val="0"/>
                </a:spcBef>
                <a:defRPr/>
              </a:pPr>
              <a:r>
                <a:rPr lang="en-US" sz="1050" dirty="0">
                  <a:solidFill>
                    <a:sysClr val="window" lastClr="FFFFFF">
                      <a:lumMod val="95000"/>
                    </a:sysClr>
                  </a:solidFill>
                  <a:latin typeface="Helvetica" pitchFamily="34" charset="0"/>
                  <a:ea typeface="+mj-ea"/>
                  <a:cs typeface="Helvetica" pitchFamily="34" charset="0"/>
                </a:rPr>
                <a:t>Cosmic Strings</a:t>
              </a:r>
            </a:p>
          </p:txBody>
        </p:sp>
      </p:grpSp>
      <p:grpSp>
        <p:nvGrpSpPr>
          <p:cNvPr id="109" name="Group 17"/>
          <p:cNvGrpSpPr/>
          <p:nvPr/>
        </p:nvGrpSpPr>
        <p:grpSpPr>
          <a:xfrm>
            <a:off x="3329984" y="1618345"/>
            <a:ext cx="1952957" cy="1059350"/>
            <a:chOff x="3034856" y="1808367"/>
            <a:chExt cx="2603944" cy="1412465"/>
          </a:xfrm>
        </p:grpSpPr>
        <p:pic>
          <p:nvPicPr>
            <p:cNvPr id="110" name="Picture 5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48000" y="1808367"/>
              <a:ext cx="2590800" cy="1412465"/>
            </a:xfrm>
            <a:prstGeom prst="rect">
              <a:avLst/>
            </a:prstGeom>
            <a:ln w="19050">
              <a:solidFill>
                <a:sysClr val="window" lastClr="FFFFFF"/>
              </a:solidFill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11" name="TextBox 110"/>
            <p:cNvSpPr txBox="1"/>
            <p:nvPr/>
          </p:nvSpPr>
          <p:spPr>
            <a:xfrm>
              <a:off x="3034856" y="2878151"/>
              <a:ext cx="2326280" cy="307776"/>
            </a:xfrm>
            <a:prstGeom prst="rect">
              <a:avLst/>
            </a:prstGeom>
          </p:spPr>
          <p:txBody>
            <a:bodyPr vert="horz" wrap="none" lIns="68580" tIns="34290" rIns="68580" bIns="34290" rtlCol="0" anchor="ctr">
              <a:spAutoFit/>
            </a:bodyPr>
            <a:lstStyle/>
            <a:p>
              <a:pPr algn="ctr" defTabSz="685783">
                <a:spcBef>
                  <a:spcPct val="0"/>
                </a:spcBef>
                <a:defRPr/>
              </a:pPr>
              <a:r>
                <a:rPr lang="en-US" sz="1050" dirty="0">
                  <a:solidFill>
                    <a:sysClr val="window" lastClr="FFFFFF">
                      <a:lumMod val="95000"/>
                    </a:sysClr>
                  </a:solidFill>
                  <a:latin typeface="Helvetica" pitchFamily="34" charset="0"/>
                  <a:ea typeface="+mj-ea"/>
                  <a:cs typeface="Helvetica" pitchFamily="34" charset="0"/>
                </a:rPr>
                <a:t>Supermassive BH Binaries</a:t>
              </a:r>
            </a:p>
          </p:txBody>
        </p:sp>
      </p:grpSp>
      <p:grpSp>
        <p:nvGrpSpPr>
          <p:cNvPr id="112" name="Group 20"/>
          <p:cNvGrpSpPr/>
          <p:nvPr/>
        </p:nvGrpSpPr>
        <p:grpSpPr>
          <a:xfrm>
            <a:off x="6324117" y="1859796"/>
            <a:ext cx="1395061" cy="914400"/>
            <a:chOff x="4312117" y="990600"/>
            <a:chExt cx="1860083" cy="1219200"/>
          </a:xfrm>
        </p:grpSpPr>
        <p:pic>
          <p:nvPicPr>
            <p:cNvPr id="113" name="Picture 8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4343400" y="990600"/>
              <a:ext cx="1828800" cy="1219200"/>
            </a:xfrm>
            <a:prstGeom prst="rect">
              <a:avLst/>
            </a:prstGeom>
            <a:ln w="19050">
              <a:solidFill>
                <a:sysClr val="window" lastClr="FFFFFF"/>
              </a:solidFill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14" name="TextBox 113"/>
            <p:cNvSpPr txBox="1"/>
            <p:nvPr/>
          </p:nvSpPr>
          <p:spPr>
            <a:xfrm>
              <a:off x="4312117" y="1009947"/>
              <a:ext cx="1785533" cy="307776"/>
            </a:xfrm>
            <a:prstGeom prst="rect">
              <a:avLst/>
            </a:prstGeom>
          </p:spPr>
          <p:txBody>
            <a:bodyPr vert="horz" wrap="none" lIns="68580" tIns="34290" rIns="68580" bIns="34290" rtlCol="0" anchor="ctr">
              <a:spAutoFit/>
            </a:bodyPr>
            <a:lstStyle/>
            <a:p>
              <a:pPr algn="ctr" defTabSz="685783">
                <a:spcBef>
                  <a:spcPct val="0"/>
                </a:spcBef>
                <a:defRPr/>
              </a:pPr>
              <a:r>
                <a:rPr lang="en-US" sz="1050" dirty="0">
                  <a:solidFill>
                    <a:sysClr val="window" lastClr="FFFFFF">
                      <a:lumMod val="95000"/>
                    </a:sysClr>
                  </a:solidFill>
                  <a:latin typeface="Helvetica" pitchFamily="34" charset="0"/>
                  <a:ea typeface="+mj-ea"/>
                  <a:cs typeface="Helvetica" pitchFamily="34" charset="0"/>
                </a:rPr>
                <a:t>BH and NS Binaries</a:t>
              </a:r>
            </a:p>
          </p:txBody>
        </p:sp>
      </p:grpSp>
      <p:grpSp>
        <p:nvGrpSpPr>
          <p:cNvPr id="118" name="Group 26"/>
          <p:cNvGrpSpPr/>
          <p:nvPr/>
        </p:nvGrpSpPr>
        <p:grpSpPr>
          <a:xfrm>
            <a:off x="4251450" y="817581"/>
            <a:ext cx="1442021" cy="1041494"/>
            <a:chOff x="6014306" y="1049741"/>
            <a:chExt cx="1922694" cy="1388659"/>
          </a:xfrm>
        </p:grpSpPr>
        <p:pic>
          <p:nvPicPr>
            <p:cNvPr id="119" name="Picture 9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6083799" y="1049741"/>
              <a:ext cx="1853201" cy="1388659"/>
            </a:xfrm>
            <a:prstGeom prst="rect">
              <a:avLst/>
            </a:prstGeom>
            <a:ln w="19050">
              <a:solidFill>
                <a:sysClr val="window" lastClr="FFFFFF"/>
              </a:solidFill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20" name="TextBox 119"/>
            <p:cNvSpPr txBox="1"/>
            <p:nvPr/>
          </p:nvSpPr>
          <p:spPr>
            <a:xfrm>
              <a:off x="6014306" y="1855703"/>
              <a:ext cx="1802630" cy="523220"/>
            </a:xfrm>
            <a:prstGeom prst="rect">
              <a:avLst/>
            </a:prstGeom>
          </p:spPr>
          <p:txBody>
            <a:bodyPr vert="horz" wrap="none" lIns="68580" tIns="34290" rIns="68580" bIns="34290" rtlCol="0" anchor="ctr">
              <a:spAutoFit/>
            </a:bodyPr>
            <a:lstStyle/>
            <a:p>
              <a:pPr algn="ctr" defTabSz="685783">
                <a:spcBef>
                  <a:spcPct val="0"/>
                </a:spcBef>
                <a:defRPr/>
              </a:pPr>
              <a:r>
                <a:rPr lang="en-US" sz="1050" dirty="0">
                  <a:solidFill>
                    <a:sysClr val="window" lastClr="FFFFFF">
                      <a:lumMod val="95000"/>
                    </a:sysClr>
                  </a:solidFill>
                  <a:latin typeface="Helvetica" pitchFamily="34" charset="0"/>
                  <a:ea typeface="+mj-ea"/>
                  <a:cs typeface="Helvetica" pitchFamily="34" charset="0"/>
                </a:rPr>
                <a:t>Extreme Mass Ratio</a:t>
              </a:r>
            </a:p>
            <a:p>
              <a:pPr algn="ctr" defTabSz="685783">
                <a:spcBef>
                  <a:spcPct val="0"/>
                </a:spcBef>
                <a:defRPr/>
              </a:pPr>
              <a:r>
                <a:rPr lang="en-US" sz="1050" dirty="0">
                  <a:solidFill>
                    <a:sysClr val="window" lastClr="FFFFFF">
                      <a:lumMod val="95000"/>
                    </a:sysClr>
                  </a:solidFill>
                  <a:latin typeface="Helvetica" pitchFamily="34" charset="0"/>
                  <a:ea typeface="+mj-ea"/>
                  <a:cs typeface="Helvetica" pitchFamily="34" charset="0"/>
                </a:rPr>
                <a:t>Inspirals</a:t>
              </a:r>
            </a:p>
          </p:txBody>
        </p:sp>
      </p:grpSp>
      <p:grpSp>
        <p:nvGrpSpPr>
          <p:cNvPr id="121" name="Group 29"/>
          <p:cNvGrpSpPr/>
          <p:nvPr/>
        </p:nvGrpSpPr>
        <p:grpSpPr>
          <a:xfrm>
            <a:off x="7146792" y="635306"/>
            <a:ext cx="1077747" cy="1134495"/>
            <a:chOff x="7736456" y="930673"/>
            <a:chExt cx="1436996" cy="1512660"/>
          </a:xfrm>
        </p:grpSpPr>
        <p:pic>
          <p:nvPicPr>
            <p:cNvPr id="122" name="Picture 12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7736456" y="1006337"/>
              <a:ext cx="1436996" cy="1436996"/>
            </a:xfrm>
            <a:prstGeom prst="rect">
              <a:avLst/>
            </a:prstGeom>
            <a:ln w="19050">
              <a:solidFill>
                <a:sysClr val="window" lastClr="FFFFFF"/>
              </a:solidFill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23" name="TextBox 122"/>
            <p:cNvSpPr txBox="1"/>
            <p:nvPr/>
          </p:nvSpPr>
          <p:spPr>
            <a:xfrm>
              <a:off x="7844217" y="930673"/>
              <a:ext cx="1157155" cy="307776"/>
            </a:xfrm>
            <a:prstGeom prst="rect">
              <a:avLst/>
            </a:prstGeom>
          </p:spPr>
          <p:txBody>
            <a:bodyPr vert="horz" wrap="none" lIns="68580" tIns="34290" rIns="68580" bIns="34290" rtlCol="0" anchor="ctr">
              <a:spAutoFit/>
            </a:bodyPr>
            <a:lstStyle/>
            <a:p>
              <a:pPr algn="ctr" defTabSz="685783">
                <a:spcBef>
                  <a:spcPct val="0"/>
                </a:spcBef>
                <a:defRPr/>
              </a:pPr>
              <a:r>
                <a:rPr lang="en-US" sz="1050" dirty="0">
                  <a:solidFill>
                    <a:sysClr val="window" lastClr="FFFFFF">
                      <a:lumMod val="95000"/>
                    </a:sysClr>
                  </a:solidFill>
                  <a:latin typeface="Helvetica" pitchFamily="34" charset="0"/>
                  <a:ea typeface="+mj-ea"/>
                  <a:cs typeface="Helvetica" pitchFamily="34" charset="0"/>
                </a:rPr>
                <a:t>Supernovae</a:t>
              </a:r>
            </a:p>
          </p:txBody>
        </p:sp>
      </p:grpSp>
      <p:grpSp>
        <p:nvGrpSpPr>
          <p:cNvPr id="124" name="Group 32"/>
          <p:cNvGrpSpPr/>
          <p:nvPr/>
        </p:nvGrpSpPr>
        <p:grpSpPr>
          <a:xfrm>
            <a:off x="5929129" y="733525"/>
            <a:ext cx="928702" cy="922503"/>
            <a:chOff x="7448530" y="2117315"/>
            <a:chExt cx="1238270" cy="1230004"/>
          </a:xfrm>
        </p:grpSpPr>
        <p:pic>
          <p:nvPicPr>
            <p:cNvPr id="125" name="Picture 11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7452241" y="2117315"/>
              <a:ext cx="1234559" cy="1230004"/>
            </a:xfrm>
            <a:prstGeom prst="rect">
              <a:avLst/>
            </a:prstGeom>
            <a:ln w="19050">
              <a:solidFill>
                <a:sysClr val="window" lastClr="FFFFFF"/>
              </a:solidFill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26" name="TextBox 125"/>
            <p:cNvSpPr txBox="1"/>
            <p:nvPr/>
          </p:nvSpPr>
          <p:spPr>
            <a:xfrm>
              <a:off x="7448530" y="3024155"/>
              <a:ext cx="1187078" cy="307776"/>
            </a:xfrm>
            <a:prstGeom prst="rect">
              <a:avLst/>
            </a:prstGeom>
          </p:spPr>
          <p:txBody>
            <a:bodyPr vert="horz" wrap="none" lIns="68580" tIns="34290" rIns="68580" bIns="34290" rtlCol="0" anchor="ctr">
              <a:spAutoFit/>
            </a:bodyPr>
            <a:lstStyle/>
            <a:p>
              <a:pPr algn="ctr" defTabSz="685783">
                <a:spcBef>
                  <a:spcPct val="0"/>
                </a:spcBef>
                <a:defRPr/>
              </a:pPr>
              <a:r>
                <a:rPr lang="en-US" sz="1050" dirty="0">
                  <a:solidFill>
                    <a:sysClr val="window" lastClr="FFFFFF">
                      <a:lumMod val="95000"/>
                    </a:sysClr>
                  </a:solidFill>
                  <a:latin typeface="Helvetica" pitchFamily="34" charset="0"/>
                  <a:ea typeface="+mj-ea"/>
                  <a:cs typeface="Helvetica" pitchFamily="34" charset="0"/>
                </a:rPr>
                <a:t>Spinning NS</a:t>
              </a:r>
            </a:p>
          </p:txBody>
        </p:sp>
      </p:grpSp>
      <p:sp>
        <p:nvSpPr>
          <p:cNvPr id="127" name="TextBox 126"/>
          <p:cNvSpPr txBox="1"/>
          <p:nvPr/>
        </p:nvSpPr>
        <p:spPr>
          <a:xfrm>
            <a:off x="1257300" y="2905375"/>
            <a:ext cx="514350" cy="342900"/>
          </a:xfrm>
          <a:prstGeom prst="rect">
            <a:avLst/>
          </a:prstGeom>
        </p:spPr>
        <p:txBody>
          <a:bodyPr vert="horz" wrap="none" lIns="68580" tIns="34290" rIns="68580" bIns="34290" rtlCol="0" anchor="ctr">
            <a:normAutofit/>
          </a:bodyPr>
          <a:lstStyle/>
          <a:p>
            <a:pPr algn="ctr" defTabSz="685783">
              <a:spcBef>
                <a:spcPct val="0"/>
              </a:spcBef>
              <a:defRPr/>
            </a:pPr>
            <a:r>
              <a:rPr lang="en-US" sz="1200" i="1" dirty="0">
                <a:solidFill>
                  <a:srgbClr val="0D8BE6"/>
                </a:solidFill>
                <a:latin typeface="Helvetica" pitchFamily="34" charset="0"/>
                <a:ea typeface="+mj-ea"/>
                <a:cs typeface="Helvetica" pitchFamily="34" charset="0"/>
              </a:rPr>
              <a:t>10</a:t>
            </a:r>
            <a:r>
              <a:rPr lang="en-US" sz="1200" i="1" baseline="30000" dirty="0">
                <a:solidFill>
                  <a:srgbClr val="0D8BE6"/>
                </a:solidFill>
                <a:latin typeface="Helvetica" pitchFamily="34" charset="0"/>
                <a:ea typeface="+mj-ea"/>
                <a:cs typeface="Helvetica" pitchFamily="34" charset="0"/>
              </a:rPr>
              <a:t>-16</a:t>
            </a:r>
            <a:r>
              <a:rPr lang="en-US" sz="1200" i="1" kern="0" dirty="0">
                <a:solidFill>
                  <a:srgbClr val="0D8BE6"/>
                </a:solidFill>
                <a:latin typeface="Helvetica" pitchFamily="34" charset="0"/>
                <a:cs typeface="Helvetica" pitchFamily="34" charset="0"/>
              </a:rPr>
              <a:t> Hz</a:t>
            </a:r>
            <a:endParaRPr lang="en-US" sz="1200" i="1" baseline="30000" dirty="0">
              <a:solidFill>
                <a:srgbClr val="0D8BE6"/>
              </a:solidFill>
              <a:latin typeface="Helvetica" pitchFamily="34" charset="0"/>
              <a:ea typeface="+mj-ea"/>
              <a:cs typeface="Helvetica" pitchFamily="34" charset="0"/>
            </a:endParaRPr>
          </a:p>
        </p:txBody>
      </p:sp>
      <p:grpSp>
        <p:nvGrpSpPr>
          <p:cNvPr id="128" name="Group 46"/>
          <p:cNvGrpSpPr/>
          <p:nvPr/>
        </p:nvGrpSpPr>
        <p:grpSpPr>
          <a:xfrm>
            <a:off x="2681329" y="3184936"/>
            <a:ext cx="2260754" cy="1826069"/>
            <a:chOff x="2051102" y="3954147"/>
            <a:chExt cx="3014339" cy="2434758"/>
          </a:xfrm>
        </p:grpSpPr>
        <p:pic>
          <p:nvPicPr>
            <p:cNvPr id="129" name="Picture 15"/>
            <p:cNvPicPr>
              <a:picLocks noChangeAspect="1" noChangeArrowheads="1"/>
            </p:cNvPicPr>
            <p:nvPr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3433575" y="3954147"/>
              <a:ext cx="1631866" cy="2065653"/>
            </a:xfrm>
            <a:prstGeom prst="rect">
              <a:avLst/>
            </a:prstGeom>
            <a:ln w="28575">
              <a:solidFill>
                <a:sysClr val="window" lastClr="FFFFFF"/>
              </a:solidFill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30" name="Picture 14"/>
            <p:cNvPicPr>
              <a:picLocks noChangeAspect="1" noChangeArrowheads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2051102" y="5036355"/>
              <a:ext cx="2032000" cy="1352550"/>
            </a:xfrm>
            <a:prstGeom prst="rect">
              <a:avLst/>
            </a:prstGeom>
            <a:ln w="28575">
              <a:solidFill>
                <a:sysClr val="window" lastClr="FFFFFF"/>
              </a:solidFill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31" name="Rectangle 130"/>
            <p:cNvSpPr/>
            <p:nvPr/>
          </p:nvSpPr>
          <p:spPr>
            <a:xfrm>
              <a:off x="2219255" y="3960265"/>
              <a:ext cx="2488776" cy="233803"/>
            </a:xfrm>
            <a:prstGeom prst="rect">
              <a:avLst/>
            </a:prstGeom>
            <a:gradFill flip="none" rotWithShape="1">
              <a:gsLst>
                <a:gs pos="0">
                  <a:srgbClr val="326464">
                    <a:alpha val="0"/>
                  </a:srgbClr>
                </a:gs>
                <a:gs pos="20000">
                  <a:srgbClr val="326464"/>
                </a:gs>
                <a:gs pos="80000">
                  <a:srgbClr val="326464"/>
                </a:gs>
                <a:gs pos="100000">
                  <a:srgbClr val="326464">
                    <a:alpha val="0"/>
                  </a:srgbClr>
                </a:gs>
              </a:gsLst>
              <a:lin ang="0" scaled="1"/>
              <a:tileRect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685783">
                <a:defRPr/>
              </a:pPr>
              <a:r>
                <a:rPr lang="en-US" sz="1200" kern="0" dirty="0">
                  <a:solidFill>
                    <a:sysClr val="window" lastClr="FFFFFF"/>
                  </a:solidFill>
                  <a:latin typeface="Helvetica" pitchFamily="34" charset="0"/>
                  <a:cs typeface="Helvetica" pitchFamily="34" charset="0"/>
                </a:rPr>
                <a:t>Pulsar timing</a:t>
              </a:r>
            </a:p>
          </p:txBody>
        </p:sp>
      </p:grpSp>
      <p:sp>
        <p:nvSpPr>
          <p:cNvPr id="132" name="Rectangle 131"/>
          <p:cNvSpPr/>
          <p:nvPr/>
        </p:nvSpPr>
        <p:spPr>
          <a:xfrm>
            <a:off x="4526898" y="3189528"/>
            <a:ext cx="1866582" cy="175352"/>
          </a:xfrm>
          <a:prstGeom prst="rect">
            <a:avLst/>
          </a:prstGeom>
          <a:gradFill flip="none" rotWithShape="1">
            <a:gsLst>
              <a:gs pos="0">
                <a:sysClr val="windowText" lastClr="000000">
                  <a:lumMod val="50000"/>
                  <a:alpha val="0"/>
                </a:sysClr>
              </a:gs>
              <a:gs pos="20000">
                <a:sysClr val="windowText" lastClr="000000">
                  <a:lumMod val="50000"/>
                </a:sysClr>
              </a:gs>
              <a:gs pos="80000">
                <a:sysClr val="windowText" lastClr="000000">
                  <a:lumMod val="50000"/>
                </a:sysClr>
              </a:gs>
              <a:gs pos="100000">
                <a:sysClr val="windowText" lastClr="000000">
                  <a:lumMod val="50000"/>
                  <a:alpha val="0"/>
                </a:sysClr>
              </a:gs>
            </a:gsLst>
            <a:lin ang="0" scaled="1"/>
            <a:tileRect/>
          </a:gra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685783">
              <a:defRPr/>
            </a:pPr>
            <a:r>
              <a:rPr lang="en-US" sz="1200" kern="0" dirty="0">
                <a:solidFill>
                  <a:sysClr val="window" lastClr="FFFFFF"/>
                </a:solidFill>
                <a:latin typeface="Helvetica" pitchFamily="34" charset="0"/>
                <a:cs typeface="Helvetica" pitchFamily="34" charset="0"/>
              </a:rPr>
              <a:t>Space detectors</a:t>
            </a:r>
          </a:p>
        </p:txBody>
      </p:sp>
      <p:pic>
        <p:nvPicPr>
          <p:cNvPr id="135" name="Picture 21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706935" y="3403646"/>
            <a:ext cx="1191683" cy="631715"/>
          </a:xfrm>
          <a:prstGeom prst="rect">
            <a:avLst/>
          </a:prstGeom>
          <a:ln w="28575">
            <a:solidFill>
              <a:sysClr val="window" lastClr="FFFFFF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6" name="Rectangle 135"/>
          <p:cNvSpPr/>
          <p:nvPr/>
        </p:nvSpPr>
        <p:spPr>
          <a:xfrm>
            <a:off x="6525248" y="3160769"/>
            <a:ext cx="2036958" cy="212774"/>
          </a:xfrm>
          <a:prstGeom prst="rect">
            <a:avLst/>
          </a:prstGeom>
          <a:gradFill flip="none" rotWithShape="1">
            <a:gsLst>
              <a:gs pos="0">
                <a:srgbClr val="FC950C">
                  <a:alpha val="0"/>
                </a:srgbClr>
              </a:gs>
              <a:gs pos="20000">
                <a:srgbClr val="FC950C"/>
              </a:gs>
              <a:gs pos="79000">
                <a:srgbClr val="FC950C"/>
              </a:gs>
              <a:gs pos="100000">
                <a:srgbClr val="FC950C">
                  <a:alpha val="0"/>
                </a:srgbClr>
              </a:gs>
            </a:gsLst>
            <a:lin ang="0" scaled="1"/>
            <a:tileRect/>
          </a:gra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685783">
              <a:defRPr/>
            </a:pPr>
            <a:r>
              <a:rPr lang="en-US" sz="1200" kern="0" dirty="0">
                <a:solidFill>
                  <a:sysClr val="window" lastClr="FFFFFF"/>
                </a:solidFill>
                <a:latin typeface="Helvetica" pitchFamily="34" charset="0"/>
                <a:cs typeface="Helvetica" pitchFamily="34" charset="0"/>
              </a:rPr>
              <a:t>Terrestrial interferometers</a:t>
            </a:r>
          </a:p>
        </p:txBody>
      </p:sp>
      <p:grpSp>
        <p:nvGrpSpPr>
          <p:cNvPr id="137" name="Group 53"/>
          <p:cNvGrpSpPr>
            <a:grpSpLocks noChangeAspect="1"/>
          </p:cNvGrpSpPr>
          <p:nvPr/>
        </p:nvGrpSpPr>
        <p:grpSpPr bwMode="auto">
          <a:xfrm>
            <a:off x="971549" y="2849003"/>
            <a:ext cx="7200938" cy="144066"/>
            <a:chOff x="-144" y="2183"/>
            <a:chExt cx="6048" cy="121"/>
          </a:xfrm>
          <a:noFill/>
        </p:grpSpPr>
        <p:sp>
          <p:nvSpPr>
            <p:cNvPr id="138" name="AutoShape 52"/>
            <p:cNvSpPr>
              <a:spLocks noChangeAspect="1" noChangeArrowheads="1" noTextEdit="1"/>
            </p:cNvSpPr>
            <p:nvPr/>
          </p:nvSpPr>
          <p:spPr bwMode="auto">
            <a:xfrm>
              <a:off x="-144" y="2183"/>
              <a:ext cx="6048" cy="121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783">
                <a:defRPr/>
              </a:pPr>
              <a:endParaRPr lang="en-US" sz="1350" kern="0" dirty="0">
                <a:solidFill>
                  <a:srgbClr val="0D8BE6"/>
                </a:solidFill>
              </a:endParaRPr>
            </a:p>
          </p:txBody>
        </p:sp>
        <p:sp>
          <p:nvSpPr>
            <p:cNvPr id="139" name="Freeform 55"/>
            <p:cNvSpPr>
              <a:spLocks/>
            </p:cNvSpPr>
            <p:nvPr/>
          </p:nvSpPr>
          <p:spPr bwMode="auto">
            <a:xfrm>
              <a:off x="-23" y="2186"/>
              <a:ext cx="796" cy="58"/>
            </a:xfrm>
            <a:custGeom>
              <a:avLst/>
              <a:gdLst/>
              <a:ahLst/>
              <a:cxnLst>
                <a:cxn ang="0">
                  <a:pos x="1" y="58"/>
                </a:cxn>
                <a:cxn ang="0">
                  <a:pos x="1" y="58"/>
                </a:cxn>
                <a:cxn ang="0">
                  <a:pos x="2" y="58"/>
                </a:cxn>
                <a:cxn ang="0">
                  <a:pos x="3" y="58"/>
                </a:cxn>
                <a:cxn ang="0">
                  <a:pos x="4" y="58"/>
                </a:cxn>
                <a:cxn ang="0">
                  <a:pos x="5" y="58"/>
                </a:cxn>
                <a:cxn ang="0">
                  <a:pos x="6" y="58"/>
                </a:cxn>
                <a:cxn ang="0">
                  <a:pos x="7" y="58"/>
                </a:cxn>
                <a:cxn ang="0">
                  <a:pos x="9" y="58"/>
                </a:cxn>
                <a:cxn ang="0">
                  <a:pos x="10" y="58"/>
                </a:cxn>
                <a:cxn ang="0">
                  <a:pos x="12" y="58"/>
                </a:cxn>
                <a:cxn ang="0">
                  <a:pos x="15" y="58"/>
                </a:cxn>
                <a:cxn ang="0">
                  <a:pos x="17" y="58"/>
                </a:cxn>
                <a:cxn ang="0">
                  <a:pos x="19" y="58"/>
                </a:cxn>
                <a:cxn ang="0">
                  <a:pos x="22" y="58"/>
                </a:cxn>
                <a:cxn ang="0">
                  <a:pos x="26" y="58"/>
                </a:cxn>
                <a:cxn ang="0">
                  <a:pos x="29" y="58"/>
                </a:cxn>
                <a:cxn ang="0">
                  <a:pos x="33" y="58"/>
                </a:cxn>
                <a:cxn ang="0">
                  <a:pos x="38" y="58"/>
                </a:cxn>
                <a:cxn ang="0">
                  <a:pos x="41" y="58"/>
                </a:cxn>
                <a:cxn ang="0">
                  <a:pos x="45" y="58"/>
                </a:cxn>
                <a:cxn ang="0">
                  <a:pos x="52" y="58"/>
                </a:cxn>
                <a:cxn ang="0">
                  <a:pos x="58" y="58"/>
                </a:cxn>
                <a:cxn ang="0">
                  <a:pos x="75" y="58"/>
                </a:cxn>
                <a:cxn ang="0">
                  <a:pos x="122" y="57"/>
                </a:cxn>
                <a:cxn ang="0">
                  <a:pos x="169" y="56"/>
                </a:cxn>
                <a:cxn ang="0">
                  <a:pos x="215" y="55"/>
                </a:cxn>
                <a:cxn ang="0">
                  <a:pos x="261" y="53"/>
                </a:cxn>
                <a:cxn ang="0">
                  <a:pos x="308" y="51"/>
                </a:cxn>
                <a:cxn ang="0">
                  <a:pos x="355" y="47"/>
                </a:cxn>
                <a:cxn ang="0">
                  <a:pos x="401" y="42"/>
                </a:cxn>
                <a:cxn ang="0">
                  <a:pos x="448" y="37"/>
                </a:cxn>
                <a:cxn ang="0">
                  <a:pos x="494" y="30"/>
                </a:cxn>
                <a:cxn ang="0">
                  <a:pos x="540" y="23"/>
                </a:cxn>
                <a:cxn ang="0">
                  <a:pos x="587" y="15"/>
                </a:cxn>
                <a:cxn ang="0">
                  <a:pos x="633" y="8"/>
                </a:cxn>
                <a:cxn ang="0">
                  <a:pos x="680" y="2"/>
                </a:cxn>
                <a:cxn ang="0">
                  <a:pos x="699" y="0"/>
                </a:cxn>
                <a:cxn ang="0">
                  <a:pos x="706" y="0"/>
                </a:cxn>
                <a:cxn ang="0">
                  <a:pos x="709" y="0"/>
                </a:cxn>
                <a:cxn ang="0">
                  <a:pos x="713" y="0"/>
                </a:cxn>
                <a:cxn ang="0">
                  <a:pos x="716" y="0"/>
                </a:cxn>
                <a:cxn ang="0">
                  <a:pos x="718" y="0"/>
                </a:cxn>
                <a:cxn ang="0">
                  <a:pos x="721" y="0"/>
                </a:cxn>
                <a:cxn ang="0">
                  <a:pos x="722" y="0"/>
                </a:cxn>
                <a:cxn ang="0">
                  <a:pos x="724" y="0"/>
                </a:cxn>
                <a:cxn ang="0">
                  <a:pos x="725" y="0"/>
                </a:cxn>
                <a:cxn ang="0">
                  <a:pos x="726" y="0"/>
                </a:cxn>
                <a:cxn ang="0">
                  <a:pos x="727" y="0"/>
                </a:cxn>
                <a:cxn ang="0">
                  <a:pos x="727" y="0"/>
                </a:cxn>
                <a:cxn ang="0">
                  <a:pos x="728" y="0"/>
                </a:cxn>
                <a:cxn ang="0">
                  <a:pos x="729" y="0"/>
                </a:cxn>
                <a:cxn ang="0">
                  <a:pos x="730" y="0"/>
                </a:cxn>
                <a:cxn ang="0">
                  <a:pos x="731" y="0"/>
                </a:cxn>
                <a:cxn ang="0">
                  <a:pos x="733" y="0"/>
                </a:cxn>
                <a:cxn ang="0">
                  <a:pos x="735" y="0"/>
                </a:cxn>
                <a:cxn ang="0">
                  <a:pos x="741" y="0"/>
                </a:cxn>
                <a:cxn ang="0">
                  <a:pos x="744" y="0"/>
                </a:cxn>
                <a:cxn ang="0">
                  <a:pos x="747" y="0"/>
                </a:cxn>
                <a:cxn ang="0">
                  <a:pos x="752" y="0"/>
                </a:cxn>
                <a:cxn ang="0">
                  <a:pos x="761" y="1"/>
                </a:cxn>
                <a:cxn ang="0">
                  <a:pos x="773" y="2"/>
                </a:cxn>
              </a:cxnLst>
              <a:rect l="0" t="0" r="r" b="b"/>
              <a:pathLst>
                <a:path w="796" h="58">
                  <a:moveTo>
                    <a:pt x="0" y="58"/>
                  </a:moveTo>
                  <a:lnTo>
                    <a:pt x="0" y="58"/>
                  </a:lnTo>
                  <a:lnTo>
                    <a:pt x="0" y="58"/>
                  </a:lnTo>
                  <a:lnTo>
                    <a:pt x="0" y="58"/>
                  </a:lnTo>
                  <a:lnTo>
                    <a:pt x="0" y="58"/>
                  </a:lnTo>
                  <a:lnTo>
                    <a:pt x="1" y="58"/>
                  </a:lnTo>
                  <a:lnTo>
                    <a:pt x="1" y="58"/>
                  </a:lnTo>
                  <a:lnTo>
                    <a:pt x="1" y="58"/>
                  </a:lnTo>
                  <a:lnTo>
                    <a:pt x="1" y="58"/>
                  </a:lnTo>
                  <a:lnTo>
                    <a:pt x="1" y="58"/>
                  </a:lnTo>
                  <a:lnTo>
                    <a:pt x="1" y="58"/>
                  </a:lnTo>
                  <a:lnTo>
                    <a:pt x="1" y="58"/>
                  </a:lnTo>
                  <a:lnTo>
                    <a:pt x="1" y="58"/>
                  </a:lnTo>
                  <a:lnTo>
                    <a:pt x="1" y="58"/>
                  </a:lnTo>
                  <a:lnTo>
                    <a:pt x="1" y="58"/>
                  </a:lnTo>
                  <a:lnTo>
                    <a:pt x="1" y="58"/>
                  </a:lnTo>
                  <a:lnTo>
                    <a:pt x="1" y="58"/>
                  </a:lnTo>
                  <a:lnTo>
                    <a:pt x="1" y="58"/>
                  </a:lnTo>
                  <a:lnTo>
                    <a:pt x="2" y="58"/>
                  </a:lnTo>
                  <a:lnTo>
                    <a:pt x="2" y="58"/>
                  </a:lnTo>
                  <a:lnTo>
                    <a:pt x="2" y="58"/>
                  </a:lnTo>
                  <a:lnTo>
                    <a:pt x="2" y="58"/>
                  </a:lnTo>
                  <a:lnTo>
                    <a:pt x="2" y="58"/>
                  </a:lnTo>
                  <a:lnTo>
                    <a:pt x="2" y="58"/>
                  </a:lnTo>
                  <a:lnTo>
                    <a:pt x="2" y="58"/>
                  </a:lnTo>
                  <a:lnTo>
                    <a:pt x="2" y="58"/>
                  </a:lnTo>
                  <a:lnTo>
                    <a:pt x="2" y="58"/>
                  </a:lnTo>
                  <a:lnTo>
                    <a:pt x="2" y="58"/>
                  </a:lnTo>
                  <a:lnTo>
                    <a:pt x="3" y="58"/>
                  </a:lnTo>
                  <a:lnTo>
                    <a:pt x="3" y="58"/>
                  </a:lnTo>
                  <a:lnTo>
                    <a:pt x="3" y="58"/>
                  </a:lnTo>
                  <a:lnTo>
                    <a:pt x="3" y="58"/>
                  </a:lnTo>
                  <a:lnTo>
                    <a:pt x="3" y="58"/>
                  </a:lnTo>
                  <a:lnTo>
                    <a:pt x="3" y="58"/>
                  </a:lnTo>
                  <a:lnTo>
                    <a:pt x="3" y="58"/>
                  </a:lnTo>
                  <a:lnTo>
                    <a:pt x="3" y="58"/>
                  </a:lnTo>
                  <a:lnTo>
                    <a:pt x="3" y="58"/>
                  </a:lnTo>
                  <a:lnTo>
                    <a:pt x="4" y="58"/>
                  </a:lnTo>
                  <a:lnTo>
                    <a:pt x="4" y="58"/>
                  </a:lnTo>
                  <a:lnTo>
                    <a:pt x="4" y="58"/>
                  </a:lnTo>
                  <a:lnTo>
                    <a:pt x="4" y="58"/>
                  </a:lnTo>
                  <a:lnTo>
                    <a:pt x="4" y="58"/>
                  </a:lnTo>
                  <a:lnTo>
                    <a:pt x="4" y="58"/>
                  </a:lnTo>
                  <a:lnTo>
                    <a:pt x="4" y="58"/>
                  </a:lnTo>
                  <a:lnTo>
                    <a:pt x="4" y="58"/>
                  </a:lnTo>
                  <a:lnTo>
                    <a:pt x="4" y="58"/>
                  </a:lnTo>
                  <a:lnTo>
                    <a:pt x="5" y="58"/>
                  </a:lnTo>
                  <a:lnTo>
                    <a:pt x="5" y="58"/>
                  </a:lnTo>
                  <a:lnTo>
                    <a:pt x="5" y="58"/>
                  </a:lnTo>
                  <a:lnTo>
                    <a:pt x="5" y="58"/>
                  </a:lnTo>
                  <a:lnTo>
                    <a:pt x="5" y="58"/>
                  </a:lnTo>
                  <a:lnTo>
                    <a:pt x="5" y="58"/>
                  </a:lnTo>
                  <a:lnTo>
                    <a:pt x="5" y="58"/>
                  </a:lnTo>
                  <a:lnTo>
                    <a:pt x="6" y="58"/>
                  </a:lnTo>
                  <a:lnTo>
                    <a:pt x="6" y="58"/>
                  </a:lnTo>
                  <a:lnTo>
                    <a:pt x="6" y="58"/>
                  </a:lnTo>
                  <a:lnTo>
                    <a:pt x="6" y="58"/>
                  </a:lnTo>
                  <a:lnTo>
                    <a:pt x="6" y="58"/>
                  </a:lnTo>
                  <a:lnTo>
                    <a:pt x="6" y="58"/>
                  </a:lnTo>
                  <a:lnTo>
                    <a:pt x="6" y="58"/>
                  </a:lnTo>
                  <a:lnTo>
                    <a:pt x="7" y="58"/>
                  </a:lnTo>
                  <a:lnTo>
                    <a:pt x="7" y="58"/>
                  </a:lnTo>
                  <a:lnTo>
                    <a:pt x="7" y="58"/>
                  </a:lnTo>
                  <a:lnTo>
                    <a:pt x="7" y="58"/>
                  </a:lnTo>
                  <a:lnTo>
                    <a:pt x="7" y="58"/>
                  </a:lnTo>
                  <a:lnTo>
                    <a:pt x="7" y="58"/>
                  </a:lnTo>
                  <a:lnTo>
                    <a:pt x="7" y="58"/>
                  </a:lnTo>
                  <a:lnTo>
                    <a:pt x="8" y="58"/>
                  </a:lnTo>
                  <a:lnTo>
                    <a:pt x="8" y="58"/>
                  </a:lnTo>
                  <a:lnTo>
                    <a:pt x="8" y="58"/>
                  </a:lnTo>
                  <a:lnTo>
                    <a:pt x="8" y="58"/>
                  </a:lnTo>
                  <a:lnTo>
                    <a:pt x="9" y="58"/>
                  </a:lnTo>
                  <a:lnTo>
                    <a:pt x="9" y="58"/>
                  </a:lnTo>
                  <a:lnTo>
                    <a:pt x="9" y="58"/>
                  </a:lnTo>
                  <a:lnTo>
                    <a:pt x="9" y="58"/>
                  </a:lnTo>
                  <a:lnTo>
                    <a:pt x="9" y="58"/>
                  </a:lnTo>
                  <a:lnTo>
                    <a:pt x="9" y="58"/>
                  </a:lnTo>
                  <a:lnTo>
                    <a:pt x="10" y="58"/>
                  </a:lnTo>
                  <a:lnTo>
                    <a:pt x="10" y="58"/>
                  </a:lnTo>
                  <a:lnTo>
                    <a:pt x="10" y="58"/>
                  </a:lnTo>
                  <a:lnTo>
                    <a:pt x="10" y="58"/>
                  </a:lnTo>
                  <a:lnTo>
                    <a:pt x="10" y="58"/>
                  </a:lnTo>
                  <a:lnTo>
                    <a:pt x="11" y="58"/>
                  </a:lnTo>
                  <a:lnTo>
                    <a:pt x="11" y="58"/>
                  </a:lnTo>
                  <a:lnTo>
                    <a:pt x="12" y="58"/>
                  </a:lnTo>
                  <a:lnTo>
                    <a:pt x="12" y="58"/>
                  </a:lnTo>
                  <a:lnTo>
                    <a:pt x="12" y="58"/>
                  </a:lnTo>
                  <a:lnTo>
                    <a:pt x="12" y="58"/>
                  </a:lnTo>
                  <a:lnTo>
                    <a:pt x="12" y="58"/>
                  </a:lnTo>
                  <a:lnTo>
                    <a:pt x="13" y="58"/>
                  </a:lnTo>
                  <a:lnTo>
                    <a:pt x="13" y="58"/>
                  </a:lnTo>
                  <a:lnTo>
                    <a:pt x="13" y="58"/>
                  </a:lnTo>
                  <a:lnTo>
                    <a:pt x="13" y="58"/>
                  </a:lnTo>
                  <a:lnTo>
                    <a:pt x="14" y="58"/>
                  </a:lnTo>
                  <a:lnTo>
                    <a:pt x="15" y="58"/>
                  </a:lnTo>
                  <a:lnTo>
                    <a:pt x="15" y="58"/>
                  </a:lnTo>
                  <a:lnTo>
                    <a:pt x="15" y="58"/>
                  </a:lnTo>
                  <a:lnTo>
                    <a:pt x="15" y="58"/>
                  </a:lnTo>
                  <a:lnTo>
                    <a:pt x="15" y="58"/>
                  </a:lnTo>
                  <a:lnTo>
                    <a:pt x="16" y="58"/>
                  </a:lnTo>
                  <a:lnTo>
                    <a:pt x="16" y="58"/>
                  </a:lnTo>
                  <a:lnTo>
                    <a:pt x="16" y="58"/>
                  </a:lnTo>
                  <a:lnTo>
                    <a:pt x="16" y="58"/>
                  </a:lnTo>
                  <a:lnTo>
                    <a:pt x="17" y="58"/>
                  </a:lnTo>
                  <a:lnTo>
                    <a:pt x="18" y="58"/>
                  </a:lnTo>
                  <a:lnTo>
                    <a:pt x="18" y="58"/>
                  </a:lnTo>
                  <a:lnTo>
                    <a:pt x="18" y="58"/>
                  </a:lnTo>
                  <a:lnTo>
                    <a:pt x="18" y="58"/>
                  </a:lnTo>
                  <a:lnTo>
                    <a:pt x="18" y="58"/>
                  </a:lnTo>
                  <a:lnTo>
                    <a:pt x="19" y="58"/>
                  </a:lnTo>
                  <a:lnTo>
                    <a:pt x="19" y="58"/>
                  </a:lnTo>
                  <a:lnTo>
                    <a:pt x="19" y="58"/>
                  </a:lnTo>
                  <a:lnTo>
                    <a:pt x="19" y="58"/>
                  </a:lnTo>
                  <a:lnTo>
                    <a:pt x="20" y="58"/>
                  </a:lnTo>
                  <a:lnTo>
                    <a:pt x="20" y="58"/>
                  </a:lnTo>
                  <a:lnTo>
                    <a:pt x="20" y="58"/>
                  </a:lnTo>
                  <a:lnTo>
                    <a:pt x="20" y="58"/>
                  </a:lnTo>
                  <a:lnTo>
                    <a:pt x="21" y="58"/>
                  </a:lnTo>
                  <a:lnTo>
                    <a:pt x="21" y="58"/>
                  </a:lnTo>
                  <a:lnTo>
                    <a:pt x="22" y="58"/>
                  </a:lnTo>
                  <a:lnTo>
                    <a:pt x="23" y="58"/>
                  </a:lnTo>
                  <a:lnTo>
                    <a:pt x="23" y="58"/>
                  </a:lnTo>
                  <a:lnTo>
                    <a:pt x="23" y="58"/>
                  </a:lnTo>
                  <a:lnTo>
                    <a:pt x="23" y="58"/>
                  </a:lnTo>
                  <a:lnTo>
                    <a:pt x="24" y="58"/>
                  </a:lnTo>
                  <a:lnTo>
                    <a:pt x="24" y="58"/>
                  </a:lnTo>
                  <a:lnTo>
                    <a:pt x="26" y="58"/>
                  </a:lnTo>
                  <a:lnTo>
                    <a:pt x="26" y="58"/>
                  </a:lnTo>
                  <a:lnTo>
                    <a:pt x="26" y="58"/>
                  </a:lnTo>
                  <a:lnTo>
                    <a:pt x="26" y="58"/>
                  </a:lnTo>
                  <a:lnTo>
                    <a:pt x="27" y="58"/>
                  </a:lnTo>
                  <a:lnTo>
                    <a:pt x="28" y="58"/>
                  </a:lnTo>
                  <a:lnTo>
                    <a:pt x="29" y="58"/>
                  </a:lnTo>
                  <a:lnTo>
                    <a:pt x="29" y="58"/>
                  </a:lnTo>
                  <a:lnTo>
                    <a:pt x="29" y="58"/>
                  </a:lnTo>
                  <a:lnTo>
                    <a:pt x="29" y="58"/>
                  </a:lnTo>
                  <a:lnTo>
                    <a:pt x="30" y="58"/>
                  </a:lnTo>
                  <a:lnTo>
                    <a:pt x="30" y="58"/>
                  </a:lnTo>
                  <a:lnTo>
                    <a:pt x="32" y="58"/>
                  </a:lnTo>
                  <a:lnTo>
                    <a:pt x="32" y="58"/>
                  </a:lnTo>
                  <a:lnTo>
                    <a:pt x="32" y="58"/>
                  </a:lnTo>
                  <a:lnTo>
                    <a:pt x="32" y="58"/>
                  </a:lnTo>
                  <a:lnTo>
                    <a:pt x="32" y="58"/>
                  </a:lnTo>
                  <a:lnTo>
                    <a:pt x="33" y="58"/>
                  </a:lnTo>
                  <a:lnTo>
                    <a:pt x="35" y="58"/>
                  </a:lnTo>
                  <a:lnTo>
                    <a:pt x="35" y="58"/>
                  </a:lnTo>
                  <a:lnTo>
                    <a:pt x="35" y="58"/>
                  </a:lnTo>
                  <a:lnTo>
                    <a:pt x="35" y="58"/>
                  </a:lnTo>
                  <a:lnTo>
                    <a:pt x="35" y="58"/>
                  </a:lnTo>
                  <a:lnTo>
                    <a:pt x="36" y="58"/>
                  </a:lnTo>
                  <a:lnTo>
                    <a:pt x="38" y="58"/>
                  </a:lnTo>
                  <a:lnTo>
                    <a:pt x="38" y="58"/>
                  </a:lnTo>
                  <a:lnTo>
                    <a:pt x="38" y="58"/>
                  </a:lnTo>
                  <a:lnTo>
                    <a:pt x="38" y="58"/>
                  </a:lnTo>
                  <a:lnTo>
                    <a:pt x="38" y="58"/>
                  </a:lnTo>
                  <a:lnTo>
                    <a:pt x="39" y="58"/>
                  </a:lnTo>
                  <a:lnTo>
                    <a:pt x="41" y="58"/>
                  </a:lnTo>
                  <a:lnTo>
                    <a:pt x="41" y="58"/>
                  </a:lnTo>
                  <a:lnTo>
                    <a:pt x="41" y="58"/>
                  </a:lnTo>
                  <a:lnTo>
                    <a:pt x="41" y="58"/>
                  </a:lnTo>
                  <a:lnTo>
                    <a:pt x="41" y="58"/>
                  </a:lnTo>
                  <a:lnTo>
                    <a:pt x="42" y="58"/>
                  </a:lnTo>
                  <a:lnTo>
                    <a:pt x="44" y="58"/>
                  </a:lnTo>
                  <a:lnTo>
                    <a:pt x="44" y="58"/>
                  </a:lnTo>
                  <a:lnTo>
                    <a:pt x="44" y="58"/>
                  </a:lnTo>
                  <a:lnTo>
                    <a:pt x="44" y="58"/>
                  </a:lnTo>
                  <a:lnTo>
                    <a:pt x="44" y="58"/>
                  </a:lnTo>
                  <a:lnTo>
                    <a:pt x="45" y="58"/>
                  </a:lnTo>
                  <a:lnTo>
                    <a:pt x="47" y="58"/>
                  </a:lnTo>
                  <a:lnTo>
                    <a:pt x="47" y="58"/>
                  </a:lnTo>
                  <a:lnTo>
                    <a:pt x="47" y="58"/>
                  </a:lnTo>
                  <a:lnTo>
                    <a:pt x="47" y="58"/>
                  </a:lnTo>
                  <a:lnTo>
                    <a:pt x="47" y="58"/>
                  </a:lnTo>
                  <a:lnTo>
                    <a:pt x="48" y="58"/>
                  </a:lnTo>
                  <a:lnTo>
                    <a:pt x="49" y="58"/>
                  </a:lnTo>
                  <a:lnTo>
                    <a:pt x="52" y="58"/>
                  </a:lnTo>
                  <a:lnTo>
                    <a:pt x="52" y="58"/>
                  </a:lnTo>
                  <a:lnTo>
                    <a:pt x="52" y="58"/>
                  </a:lnTo>
                  <a:lnTo>
                    <a:pt x="53" y="58"/>
                  </a:lnTo>
                  <a:lnTo>
                    <a:pt x="53" y="58"/>
                  </a:lnTo>
                  <a:lnTo>
                    <a:pt x="54" y="58"/>
                  </a:lnTo>
                  <a:lnTo>
                    <a:pt x="55" y="58"/>
                  </a:lnTo>
                  <a:lnTo>
                    <a:pt x="58" y="58"/>
                  </a:lnTo>
                  <a:lnTo>
                    <a:pt x="58" y="58"/>
                  </a:lnTo>
                  <a:lnTo>
                    <a:pt x="58" y="58"/>
                  </a:lnTo>
                  <a:lnTo>
                    <a:pt x="59" y="58"/>
                  </a:lnTo>
                  <a:lnTo>
                    <a:pt x="59" y="58"/>
                  </a:lnTo>
                  <a:lnTo>
                    <a:pt x="60" y="58"/>
                  </a:lnTo>
                  <a:lnTo>
                    <a:pt x="61" y="58"/>
                  </a:lnTo>
                  <a:lnTo>
                    <a:pt x="64" y="58"/>
                  </a:lnTo>
                  <a:lnTo>
                    <a:pt x="69" y="58"/>
                  </a:lnTo>
                  <a:lnTo>
                    <a:pt x="75" y="58"/>
                  </a:lnTo>
                  <a:lnTo>
                    <a:pt x="81" y="58"/>
                  </a:lnTo>
                  <a:lnTo>
                    <a:pt x="87" y="57"/>
                  </a:lnTo>
                  <a:lnTo>
                    <a:pt x="93" y="57"/>
                  </a:lnTo>
                  <a:lnTo>
                    <a:pt x="99" y="57"/>
                  </a:lnTo>
                  <a:lnTo>
                    <a:pt x="105" y="57"/>
                  </a:lnTo>
                  <a:lnTo>
                    <a:pt x="110" y="57"/>
                  </a:lnTo>
                  <a:lnTo>
                    <a:pt x="116" y="57"/>
                  </a:lnTo>
                  <a:lnTo>
                    <a:pt x="122" y="57"/>
                  </a:lnTo>
                  <a:lnTo>
                    <a:pt x="128" y="57"/>
                  </a:lnTo>
                  <a:lnTo>
                    <a:pt x="134" y="57"/>
                  </a:lnTo>
                  <a:lnTo>
                    <a:pt x="140" y="57"/>
                  </a:lnTo>
                  <a:lnTo>
                    <a:pt x="145" y="57"/>
                  </a:lnTo>
                  <a:lnTo>
                    <a:pt x="151" y="57"/>
                  </a:lnTo>
                  <a:lnTo>
                    <a:pt x="157" y="57"/>
                  </a:lnTo>
                  <a:lnTo>
                    <a:pt x="163" y="57"/>
                  </a:lnTo>
                  <a:lnTo>
                    <a:pt x="169" y="56"/>
                  </a:lnTo>
                  <a:lnTo>
                    <a:pt x="174" y="56"/>
                  </a:lnTo>
                  <a:lnTo>
                    <a:pt x="180" y="56"/>
                  </a:lnTo>
                  <a:lnTo>
                    <a:pt x="186" y="56"/>
                  </a:lnTo>
                  <a:lnTo>
                    <a:pt x="192" y="56"/>
                  </a:lnTo>
                  <a:lnTo>
                    <a:pt x="198" y="56"/>
                  </a:lnTo>
                  <a:lnTo>
                    <a:pt x="203" y="56"/>
                  </a:lnTo>
                  <a:lnTo>
                    <a:pt x="209" y="55"/>
                  </a:lnTo>
                  <a:lnTo>
                    <a:pt x="215" y="55"/>
                  </a:lnTo>
                  <a:lnTo>
                    <a:pt x="221" y="55"/>
                  </a:lnTo>
                  <a:lnTo>
                    <a:pt x="227" y="55"/>
                  </a:lnTo>
                  <a:lnTo>
                    <a:pt x="232" y="55"/>
                  </a:lnTo>
                  <a:lnTo>
                    <a:pt x="238" y="54"/>
                  </a:lnTo>
                  <a:lnTo>
                    <a:pt x="244" y="54"/>
                  </a:lnTo>
                  <a:lnTo>
                    <a:pt x="250" y="54"/>
                  </a:lnTo>
                  <a:lnTo>
                    <a:pt x="256" y="54"/>
                  </a:lnTo>
                  <a:lnTo>
                    <a:pt x="261" y="53"/>
                  </a:lnTo>
                  <a:lnTo>
                    <a:pt x="267" y="53"/>
                  </a:lnTo>
                  <a:lnTo>
                    <a:pt x="273" y="53"/>
                  </a:lnTo>
                  <a:lnTo>
                    <a:pt x="279" y="52"/>
                  </a:lnTo>
                  <a:lnTo>
                    <a:pt x="285" y="52"/>
                  </a:lnTo>
                  <a:lnTo>
                    <a:pt x="291" y="52"/>
                  </a:lnTo>
                  <a:lnTo>
                    <a:pt x="296" y="52"/>
                  </a:lnTo>
                  <a:lnTo>
                    <a:pt x="302" y="51"/>
                  </a:lnTo>
                  <a:lnTo>
                    <a:pt x="308" y="51"/>
                  </a:lnTo>
                  <a:lnTo>
                    <a:pt x="314" y="50"/>
                  </a:lnTo>
                  <a:lnTo>
                    <a:pt x="320" y="50"/>
                  </a:lnTo>
                  <a:lnTo>
                    <a:pt x="326" y="50"/>
                  </a:lnTo>
                  <a:lnTo>
                    <a:pt x="332" y="49"/>
                  </a:lnTo>
                  <a:lnTo>
                    <a:pt x="337" y="48"/>
                  </a:lnTo>
                  <a:lnTo>
                    <a:pt x="343" y="48"/>
                  </a:lnTo>
                  <a:lnTo>
                    <a:pt x="349" y="48"/>
                  </a:lnTo>
                  <a:lnTo>
                    <a:pt x="355" y="47"/>
                  </a:lnTo>
                  <a:lnTo>
                    <a:pt x="361" y="47"/>
                  </a:lnTo>
                  <a:lnTo>
                    <a:pt x="367" y="46"/>
                  </a:lnTo>
                  <a:lnTo>
                    <a:pt x="372" y="46"/>
                  </a:lnTo>
                  <a:lnTo>
                    <a:pt x="378" y="45"/>
                  </a:lnTo>
                  <a:lnTo>
                    <a:pt x="384" y="44"/>
                  </a:lnTo>
                  <a:lnTo>
                    <a:pt x="389" y="44"/>
                  </a:lnTo>
                  <a:lnTo>
                    <a:pt x="395" y="43"/>
                  </a:lnTo>
                  <a:lnTo>
                    <a:pt x="401" y="42"/>
                  </a:lnTo>
                  <a:lnTo>
                    <a:pt x="407" y="42"/>
                  </a:lnTo>
                  <a:lnTo>
                    <a:pt x="413" y="41"/>
                  </a:lnTo>
                  <a:lnTo>
                    <a:pt x="418" y="40"/>
                  </a:lnTo>
                  <a:lnTo>
                    <a:pt x="424" y="40"/>
                  </a:lnTo>
                  <a:lnTo>
                    <a:pt x="430" y="39"/>
                  </a:lnTo>
                  <a:lnTo>
                    <a:pt x="436" y="38"/>
                  </a:lnTo>
                  <a:lnTo>
                    <a:pt x="442" y="38"/>
                  </a:lnTo>
                  <a:lnTo>
                    <a:pt x="448" y="37"/>
                  </a:lnTo>
                  <a:lnTo>
                    <a:pt x="454" y="36"/>
                  </a:lnTo>
                  <a:lnTo>
                    <a:pt x="459" y="35"/>
                  </a:lnTo>
                  <a:lnTo>
                    <a:pt x="465" y="34"/>
                  </a:lnTo>
                  <a:lnTo>
                    <a:pt x="471" y="34"/>
                  </a:lnTo>
                  <a:lnTo>
                    <a:pt x="476" y="33"/>
                  </a:lnTo>
                  <a:lnTo>
                    <a:pt x="482" y="32"/>
                  </a:lnTo>
                  <a:lnTo>
                    <a:pt x="488" y="31"/>
                  </a:lnTo>
                  <a:lnTo>
                    <a:pt x="494" y="30"/>
                  </a:lnTo>
                  <a:lnTo>
                    <a:pt x="500" y="29"/>
                  </a:lnTo>
                  <a:lnTo>
                    <a:pt x="506" y="28"/>
                  </a:lnTo>
                  <a:lnTo>
                    <a:pt x="511" y="28"/>
                  </a:lnTo>
                  <a:lnTo>
                    <a:pt x="517" y="27"/>
                  </a:lnTo>
                  <a:lnTo>
                    <a:pt x="523" y="26"/>
                  </a:lnTo>
                  <a:lnTo>
                    <a:pt x="529" y="25"/>
                  </a:lnTo>
                  <a:lnTo>
                    <a:pt x="534" y="24"/>
                  </a:lnTo>
                  <a:lnTo>
                    <a:pt x="540" y="23"/>
                  </a:lnTo>
                  <a:lnTo>
                    <a:pt x="546" y="22"/>
                  </a:lnTo>
                  <a:lnTo>
                    <a:pt x="552" y="21"/>
                  </a:lnTo>
                  <a:lnTo>
                    <a:pt x="558" y="20"/>
                  </a:lnTo>
                  <a:lnTo>
                    <a:pt x="564" y="19"/>
                  </a:lnTo>
                  <a:lnTo>
                    <a:pt x="569" y="18"/>
                  </a:lnTo>
                  <a:lnTo>
                    <a:pt x="575" y="17"/>
                  </a:lnTo>
                  <a:lnTo>
                    <a:pt x="581" y="16"/>
                  </a:lnTo>
                  <a:lnTo>
                    <a:pt x="587" y="15"/>
                  </a:lnTo>
                  <a:lnTo>
                    <a:pt x="593" y="14"/>
                  </a:lnTo>
                  <a:lnTo>
                    <a:pt x="598" y="13"/>
                  </a:lnTo>
                  <a:lnTo>
                    <a:pt x="604" y="12"/>
                  </a:lnTo>
                  <a:lnTo>
                    <a:pt x="610" y="11"/>
                  </a:lnTo>
                  <a:lnTo>
                    <a:pt x="616" y="10"/>
                  </a:lnTo>
                  <a:lnTo>
                    <a:pt x="622" y="9"/>
                  </a:lnTo>
                  <a:lnTo>
                    <a:pt x="627" y="8"/>
                  </a:lnTo>
                  <a:lnTo>
                    <a:pt x="633" y="8"/>
                  </a:lnTo>
                  <a:lnTo>
                    <a:pt x="639" y="7"/>
                  </a:lnTo>
                  <a:lnTo>
                    <a:pt x="645" y="6"/>
                  </a:lnTo>
                  <a:lnTo>
                    <a:pt x="651" y="5"/>
                  </a:lnTo>
                  <a:lnTo>
                    <a:pt x="657" y="4"/>
                  </a:lnTo>
                  <a:lnTo>
                    <a:pt x="662" y="4"/>
                  </a:lnTo>
                  <a:lnTo>
                    <a:pt x="668" y="3"/>
                  </a:lnTo>
                  <a:lnTo>
                    <a:pt x="674" y="3"/>
                  </a:lnTo>
                  <a:lnTo>
                    <a:pt x="680" y="2"/>
                  </a:lnTo>
                  <a:lnTo>
                    <a:pt x="686" y="2"/>
                  </a:lnTo>
                  <a:lnTo>
                    <a:pt x="692" y="1"/>
                  </a:lnTo>
                  <a:lnTo>
                    <a:pt x="698" y="1"/>
                  </a:lnTo>
                  <a:lnTo>
                    <a:pt x="698" y="1"/>
                  </a:lnTo>
                  <a:lnTo>
                    <a:pt x="698" y="1"/>
                  </a:lnTo>
                  <a:lnTo>
                    <a:pt x="698" y="1"/>
                  </a:lnTo>
                  <a:lnTo>
                    <a:pt x="698" y="1"/>
                  </a:lnTo>
                  <a:lnTo>
                    <a:pt x="699" y="0"/>
                  </a:lnTo>
                  <a:lnTo>
                    <a:pt x="700" y="0"/>
                  </a:lnTo>
                  <a:lnTo>
                    <a:pt x="703" y="0"/>
                  </a:lnTo>
                  <a:lnTo>
                    <a:pt x="703" y="0"/>
                  </a:lnTo>
                  <a:lnTo>
                    <a:pt x="703" y="0"/>
                  </a:lnTo>
                  <a:lnTo>
                    <a:pt x="704" y="0"/>
                  </a:lnTo>
                  <a:lnTo>
                    <a:pt x="704" y="0"/>
                  </a:lnTo>
                  <a:lnTo>
                    <a:pt x="704" y="0"/>
                  </a:lnTo>
                  <a:lnTo>
                    <a:pt x="706" y="0"/>
                  </a:lnTo>
                  <a:lnTo>
                    <a:pt x="706" y="0"/>
                  </a:lnTo>
                  <a:lnTo>
                    <a:pt x="706" y="0"/>
                  </a:lnTo>
                  <a:lnTo>
                    <a:pt x="706" y="0"/>
                  </a:lnTo>
                  <a:lnTo>
                    <a:pt x="707" y="0"/>
                  </a:lnTo>
                  <a:lnTo>
                    <a:pt x="707" y="0"/>
                  </a:lnTo>
                  <a:lnTo>
                    <a:pt x="709" y="0"/>
                  </a:lnTo>
                  <a:lnTo>
                    <a:pt x="709" y="0"/>
                  </a:lnTo>
                  <a:lnTo>
                    <a:pt x="709" y="0"/>
                  </a:lnTo>
                  <a:lnTo>
                    <a:pt x="709" y="0"/>
                  </a:lnTo>
                  <a:lnTo>
                    <a:pt x="709" y="0"/>
                  </a:lnTo>
                  <a:lnTo>
                    <a:pt x="710" y="0"/>
                  </a:lnTo>
                  <a:lnTo>
                    <a:pt x="712" y="0"/>
                  </a:lnTo>
                  <a:lnTo>
                    <a:pt x="712" y="0"/>
                  </a:lnTo>
                  <a:lnTo>
                    <a:pt x="712" y="0"/>
                  </a:lnTo>
                  <a:lnTo>
                    <a:pt x="712" y="0"/>
                  </a:lnTo>
                  <a:lnTo>
                    <a:pt x="713" y="0"/>
                  </a:lnTo>
                  <a:lnTo>
                    <a:pt x="713" y="0"/>
                  </a:lnTo>
                  <a:lnTo>
                    <a:pt x="715" y="0"/>
                  </a:lnTo>
                  <a:lnTo>
                    <a:pt x="715" y="0"/>
                  </a:lnTo>
                  <a:lnTo>
                    <a:pt x="715" y="0"/>
                  </a:lnTo>
                  <a:lnTo>
                    <a:pt x="715" y="0"/>
                  </a:lnTo>
                  <a:lnTo>
                    <a:pt x="715" y="0"/>
                  </a:lnTo>
                  <a:lnTo>
                    <a:pt x="716" y="0"/>
                  </a:lnTo>
                  <a:lnTo>
                    <a:pt x="716" y="0"/>
                  </a:lnTo>
                  <a:lnTo>
                    <a:pt x="716" y="0"/>
                  </a:lnTo>
                  <a:lnTo>
                    <a:pt x="717" y="0"/>
                  </a:lnTo>
                  <a:lnTo>
                    <a:pt x="717" y="0"/>
                  </a:lnTo>
                  <a:lnTo>
                    <a:pt x="717" y="0"/>
                  </a:lnTo>
                  <a:lnTo>
                    <a:pt x="718" y="0"/>
                  </a:lnTo>
                  <a:lnTo>
                    <a:pt x="718" y="0"/>
                  </a:lnTo>
                  <a:lnTo>
                    <a:pt x="718" y="0"/>
                  </a:lnTo>
                  <a:lnTo>
                    <a:pt x="718" y="0"/>
                  </a:lnTo>
                  <a:lnTo>
                    <a:pt x="719" y="0"/>
                  </a:lnTo>
                  <a:lnTo>
                    <a:pt x="719" y="0"/>
                  </a:lnTo>
                  <a:lnTo>
                    <a:pt x="719" y="0"/>
                  </a:lnTo>
                  <a:lnTo>
                    <a:pt x="719" y="0"/>
                  </a:lnTo>
                  <a:lnTo>
                    <a:pt x="720" y="0"/>
                  </a:lnTo>
                  <a:lnTo>
                    <a:pt x="720" y="0"/>
                  </a:lnTo>
                  <a:lnTo>
                    <a:pt x="720" y="0"/>
                  </a:lnTo>
                  <a:lnTo>
                    <a:pt x="721" y="0"/>
                  </a:lnTo>
                  <a:lnTo>
                    <a:pt x="721" y="0"/>
                  </a:lnTo>
                  <a:lnTo>
                    <a:pt x="721" y="0"/>
                  </a:lnTo>
                  <a:lnTo>
                    <a:pt x="721" y="0"/>
                  </a:lnTo>
                  <a:lnTo>
                    <a:pt x="721" y="0"/>
                  </a:lnTo>
                  <a:lnTo>
                    <a:pt x="721" y="0"/>
                  </a:lnTo>
                  <a:lnTo>
                    <a:pt x="722" y="0"/>
                  </a:lnTo>
                  <a:lnTo>
                    <a:pt x="722" y="0"/>
                  </a:lnTo>
                  <a:lnTo>
                    <a:pt x="722" y="0"/>
                  </a:lnTo>
                  <a:lnTo>
                    <a:pt x="722" y="0"/>
                  </a:lnTo>
                  <a:lnTo>
                    <a:pt x="723" y="0"/>
                  </a:lnTo>
                  <a:lnTo>
                    <a:pt x="723" y="0"/>
                  </a:lnTo>
                  <a:lnTo>
                    <a:pt x="723" y="0"/>
                  </a:lnTo>
                  <a:lnTo>
                    <a:pt x="723" y="0"/>
                  </a:lnTo>
                  <a:lnTo>
                    <a:pt x="723" y="0"/>
                  </a:lnTo>
                  <a:lnTo>
                    <a:pt x="723" y="0"/>
                  </a:lnTo>
                  <a:lnTo>
                    <a:pt x="724" y="0"/>
                  </a:lnTo>
                  <a:lnTo>
                    <a:pt x="724" y="0"/>
                  </a:lnTo>
                  <a:lnTo>
                    <a:pt x="724" y="0"/>
                  </a:lnTo>
                  <a:lnTo>
                    <a:pt x="724" y="0"/>
                  </a:lnTo>
                  <a:lnTo>
                    <a:pt x="724" y="0"/>
                  </a:lnTo>
                  <a:lnTo>
                    <a:pt x="724" y="0"/>
                  </a:lnTo>
                  <a:lnTo>
                    <a:pt x="724" y="0"/>
                  </a:lnTo>
                  <a:lnTo>
                    <a:pt x="725" y="0"/>
                  </a:lnTo>
                  <a:lnTo>
                    <a:pt x="725" y="0"/>
                  </a:lnTo>
                  <a:lnTo>
                    <a:pt x="725" y="0"/>
                  </a:lnTo>
                  <a:lnTo>
                    <a:pt x="725" y="0"/>
                  </a:lnTo>
                  <a:lnTo>
                    <a:pt x="725" y="0"/>
                  </a:lnTo>
                  <a:lnTo>
                    <a:pt x="725" y="0"/>
                  </a:lnTo>
                  <a:lnTo>
                    <a:pt x="725" y="0"/>
                  </a:lnTo>
                  <a:lnTo>
                    <a:pt x="726" y="0"/>
                  </a:lnTo>
                  <a:lnTo>
                    <a:pt x="726" y="0"/>
                  </a:lnTo>
                  <a:lnTo>
                    <a:pt x="726" y="0"/>
                  </a:lnTo>
                  <a:lnTo>
                    <a:pt x="726" y="0"/>
                  </a:lnTo>
                  <a:lnTo>
                    <a:pt x="726" y="0"/>
                  </a:lnTo>
                  <a:lnTo>
                    <a:pt x="726" y="0"/>
                  </a:lnTo>
                  <a:lnTo>
                    <a:pt x="726" y="0"/>
                  </a:lnTo>
                  <a:lnTo>
                    <a:pt x="726" y="0"/>
                  </a:lnTo>
                  <a:lnTo>
                    <a:pt x="726" y="0"/>
                  </a:lnTo>
                  <a:lnTo>
                    <a:pt x="727" y="0"/>
                  </a:lnTo>
                  <a:lnTo>
                    <a:pt x="727" y="0"/>
                  </a:lnTo>
                  <a:lnTo>
                    <a:pt x="727" y="0"/>
                  </a:lnTo>
                  <a:lnTo>
                    <a:pt x="727" y="0"/>
                  </a:lnTo>
                  <a:lnTo>
                    <a:pt x="727" y="0"/>
                  </a:lnTo>
                  <a:lnTo>
                    <a:pt x="727" y="0"/>
                  </a:lnTo>
                  <a:lnTo>
                    <a:pt x="727" y="0"/>
                  </a:lnTo>
                  <a:lnTo>
                    <a:pt x="727" y="0"/>
                  </a:lnTo>
                  <a:lnTo>
                    <a:pt x="727" y="0"/>
                  </a:lnTo>
                  <a:lnTo>
                    <a:pt x="727" y="0"/>
                  </a:lnTo>
                  <a:lnTo>
                    <a:pt x="727" y="0"/>
                  </a:lnTo>
                  <a:lnTo>
                    <a:pt x="727" y="0"/>
                  </a:lnTo>
                  <a:lnTo>
                    <a:pt x="727" y="0"/>
                  </a:lnTo>
                  <a:lnTo>
                    <a:pt x="728" y="0"/>
                  </a:lnTo>
                  <a:lnTo>
                    <a:pt x="728" y="0"/>
                  </a:lnTo>
                  <a:lnTo>
                    <a:pt x="728" y="0"/>
                  </a:lnTo>
                  <a:lnTo>
                    <a:pt x="728" y="0"/>
                  </a:lnTo>
                  <a:lnTo>
                    <a:pt x="728" y="0"/>
                  </a:lnTo>
                  <a:lnTo>
                    <a:pt x="728" y="0"/>
                  </a:lnTo>
                  <a:lnTo>
                    <a:pt x="728" y="0"/>
                  </a:lnTo>
                  <a:lnTo>
                    <a:pt x="728" y="0"/>
                  </a:lnTo>
                  <a:lnTo>
                    <a:pt x="728" y="0"/>
                  </a:lnTo>
                  <a:lnTo>
                    <a:pt x="729" y="0"/>
                  </a:lnTo>
                  <a:lnTo>
                    <a:pt x="729" y="0"/>
                  </a:lnTo>
                  <a:lnTo>
                    <a:pt x="729" y="0"/>
                  </a:lnTo>
                  <a:lnTo>
                    <a:pt x="729" y="0"/>
                  </a:lnTo>
                  <a:lnTo>
                    <a:pt x="729" y="0"/>
                  </a:lnTo>
                  <a:lnTo>
                    <a:pt x="729" y="0"/>
                  </a:lnTo>
                  <a:lnTo>
                    <a:pt x="729" y="0"/>
                  </a:lnTo>
                  <a:lnTo>
                    <a:pt x="729" y="0"/>
                  </a:lnTo>
                  <a:lnTo>
                    <a:pt x="729" y="0"/>
                  </a:lnTo>
                  <a:lnTo>
                    <a:pt x="730" y="0"/>
                  </a:lnTo>
                  <a:lnTo>
                    <a:pt x="730" y="0"/>
                  </a:lnTo>
                  <a:lnTo>
                    <a:pt x="730" y="0"/>
                  </a:lnTo>
                  <a:lnTo>
                    <a:pt x="730" y="0"/>
                  </a:lnTo>
                  <a:lnTo>
                    <a:pt x="730" y="0"/>
                  </a:lnTo>
                  <a:lnTo>
                    <a:pt x="730" y="0"/>
                  </a:lnTo>
                  <a:lnTo>
                    <a:pt x="730" y="0"/>
                  </a:lnTo>
                  <a:lnTo>
                    <a:pt x="731" y="0"/>
                  </a:lnTo>
                  <a:lnTo>
                    <a:pt x="731" y="0"/>
                  </a:lnTo>
                  <a:lnTo>
                    <a:pt x="731" y="0"/>
                  </a:lnTo>
                  <a:lnTo>
                    <a:pt x="731" y="0"/>
                  </a:lnTo>
                  <a:lnTo>
                    <a:pt x="731" y="0"/>
                  </a:lnTo>
                  <a:lnTo>
                    <a:pt x="732" y="0"/>
                  </a:lnTo>
                  <a:lnTo>
                    <a:pt x="732" y="0"/>
                  </a:lnTo>
                  <a:lnTo>
                    <a:pt x="732" y="0"/>
                  </a:lnTo>
                  <a:lnTo>
                    <a:pt x="732" y="0"/>
                  </a:lnTo>
                  <a:lnTo>
                    <a:pt x="733" y="0"/>
                  </a:lnTo>
                  <a:lnTo>
                    <a:pt x="733" y="0"/>
                  </a:lnTo>
                  <a:lnTo>
                    <a:pt x="733" y="0"/>
                  </a:lnTo>
                  <a:lnTo>
                    <a:pt x="734" y="0"/>
                  </a:lnTo>
                  <a:lnTo>
                    <a:pt x="734" y="0"/>
                  </a:lnTo>
                  <a:lnTo>
                    <a:pt x="734" y="0"/>
                  </a:lnTo>
                  <a:lnTo>
                    <a:pt x="735" y="0"/>
                  </a:lnTo>
                  <a:lnTo>
                    <a:pt x="735" y="0"/>
                  </a:lnTo>
                  <a:lnTo>
                    <a:pt x="735" y="0"/>
                  </a:lnTo>
                  <a:lnTo>
                    <a:pt x="735" y="0"/>
                  </a:lnTo>
                  <a:lnTo>
                    <a:pt x="735" y="0"/>
                  </a:lnTo>
                  <a:lnTo>
                    <a:pt x="736" y="0"/>
                  </a:lnTo>
                  <a:lnTo>
                    <a:pt x="738" y="0"/>
                  </a:lnTo>
                  <a:lnTo>
                    <a:pt x="738" y="0"/>
                  </a:lnTo>
                  <a:lnTo>
                    <a:pt x="738" y="0"/>
                  </a:lnTo>
                  <a:lnTo>
                    <a:pt x="738" y="0"/>
                  </a:lnTo>
                  <a:lnTo>
                    <a:pt x="738" y="0"/>
                  </a:lnTo>
                  <a:lnTo>
                    <a:pt x="739" y="0"/>
                  </a:lnTo>
                  <a:lnTo>
                    <a:pt x="741" y="0"/>
                  </a:lnTo>
                  <a:lnTo>
                    <a:pt x="741" y="0"/>
                  </a:lnTo>
                  <a:lnTo>
                    <a:pt x="741" y="0"/>
                  </a:lnTo>
                  <a:lnTo>
                    <a:pt x="741" y="0"/>
                  </a:lnTo>
                  <a:lnTo>
                    <a:pt x="741" y="0"/>
                  </a:lnTo>
                  <a:lnTo>
                    <a:pt x="742" y="0"/>
                  </a:lnTo>
                  <a:lnTo>
                    <a:pt x="744" y="0"/>
                  </a:lnTo>
                  <a:lnTo>
                    <a:pt x="744" y="0"/>
                  </a:lnTo>
                  <a:lnTo>
                    <a:pt x="744" y="0"/>
                  </a:lnTo>
                  <a:lnTo>
                    <a:pt x="744" y="0"/>
                  </a:lnTo>
                  <a:lnTo>
                    <a:pt x="744" y="0"/>
                  </a:lnTo>
                  <a:lnTo>
                    <a:pt x="745" y="0"/>
                  </a:lnTo>
                  <a:lnTo>
                    <a:pt x="746" y="0"/>
                  </a:lnTo>
                  <a:lnTo>
                    <a:pt x="747" y="0"/>
                  </a:lnTo>
                  <a:lnTo>
                    <a:pt x="747" y="0"/>
                  </a:lnTo>
                  <a:lnTo>
                    <a:pt x="747" y="0"/>
                  </a:lnTo>
                  <a:lnTo>
                    <a:pt x="747" y="0"/>
                  </a:lnTo>
                  <a:lnTo>
                    <a:pt x="748" y="0"/>
                  </a:lnTo>
                  <a:lnTo>
                    <a:pt x="749" y="0"/>
                  </a:lnTo>
                  <a:lnTo>
                    <a:pt x="749" y="0"/>
                  </a:lnTo>
                  <a:lnTo>
                    <a:pt x="749" y="0"/>
                  </a:lnTo>
                  <a:lnTo>
                    <a:pt x="750" y="0"/>
                  </a:lnTo>
                  <a:lnTo>
                    <a:pt x="750" y="0"/>
                  </a:lnTo>
                  <a:lnTo>
                    <a:pt x="751" y="0"/>
                  </a:lnTo>
                  <a:lnTo>
                    <a:pt x="752" y="0"/>
                  </a:lnTo>
                  <a:lnTo>
                    <a:pt x="755" y="1"/>
                  </a:lnTo>
                  <a:lnTo>
                    <a:pt x="755" y="1"/>
                  </a:lnTo>
                  <a:lnTo>
                    <a:pt x="755" y="1"/>
                  </a:lnTo>
                  <a:lnTo>
                    <a:pt x="756" y="1"/>
                  </a:lnTo>
                  <a:lnTo>
                    <a:pt x="756" y="1"/>
                  </a:lnTo>
                  <a:lnTo>
                    <a:pt x="757" y="1"/>
                  </a:lnTo>
                  <a:lnTo>
                    <a:pt x="758" y="1"/>
                  </a:lnTo>
                  <a:lnTo>
                    <a:pt x="761" y="1"/>
                  </a:lnTo>
                  <a:lnTo>
                    <a:pt x="761" y="1"/>
                  </a:lnTo>
                  <a:lnTo>
                    <a:pt x="761" y="1"/>
                  </a:lnTo>
                  <a:lnTo>
                    <a:pt x="762" y="1"/>
                  </a:lnTo>
                  <a:lnTo>
                    <a:pt x="762" y="1"/>
                  </a:lnTo>
                  <a:lnTo>
                    <a:pt x="763" y="1"/>
                  </a:lnTo>
                  <a:lnTo>
                    <a:pt x="764" y="2"/>
                  </a:lnTo>
                  <a:lnTo>
                    <a:pt x="767" y="2"/>
                  </a:lnTo>
                  <a:lnTo>
                    <a:pt x="773" y="2"/>
                  </a:lnTo>
                  <a:lnTo>
                    <a:pt x="779" y="3"/>
                  </a:lnTo>
                  <a:lnTo>
                    <a:pt x="784" y="4"/>
                  </a:lnTo>
                  <a:lnTo>
                    <a:pt x="790" y="5"/>
                  </a:lnTo>
                  <a:lnTo>
                    <a:pt x="796" y="6"/>
                  </a:lnTo>
                </a:path>
              </a:pathLst>
            </a:custGeom>
            <a:grpFill/>
            <a:ln w="9525" cap="sq">
              <a:solidFill>
                <a:srgbClr val="0D8BE6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783">
                <a:defRPr/>
              </a:pPr>
              <a:endParaRPr lang="en-US" sz="1350" kern="0" dirty="0">
                <a:solidFill>
                  <a:srgbClr val="0D8BE6"/>
                </a:solidFill>
              </a:endParaRPr>
            </a:p>
          </p:txBody>
        </p:sp>
        <p:sp>
          <p:nvSpPr>
            <p:cNvPr id="140" name="Freeform 56"/>
            <p:cNvSpPr>
              <a:spLocks/>
            </p:cNvSpPr>
            <p:nvPr/>
          </p:nvSpPr>
          <p:spPr bwMode="auto">
            <a:xfrm>
              <a:off x="773" y="2186"/>
              <a:ext cx="582" cy="116"/>
            </a:xfrm>
            <a:custGeom>
              <a:avLst/>
              <a:gdLst/>
              <a:ahLst/>
              <a:cxnLst>
                <a:cxn ang="0">
                  <a:pos x="41" y="18"/>
                </a:cxn>
                <a:cxn ang="0">
                  <a:pos x="88" y="39"/>
                </a:cxn>
                <a:cxn ang="0">
                  <a:pos x="134" y="66"/>
                </a:cxn>
                <a:cxn ang="0">
                  <a:pos x="181" y="93"/>
                </a:cxn>
                <a:cxn ang="0">
                  <a:pos x="221" y="111"/>
                </a:cxn>
                <a:cxn ang="0">
                  <a:pos x="227" y="112"/>
                </a:cxn>
                <a:cxn ang="0">
                  <a:pos x="231" y="113"/>
                </a:cxn>
                <a:cxn ang="0">
                  <a:pos x="236" y="114"/>
                </a:cxn>
                <a:cxn ang="0">
                  <a:pos x="239" y="115"/>
                </a:cxn>
                <a:cxn ang="0">
                  <a:pos x="241" y="115"/>
                </a:cxn>
                <a:cxn ang="0">
                  <a:pos x="244" y="115"/>
                </a:cxn>
                <a:cxn ang="0">
                  <a:pos x="247" y="115"/>
                </a:cxn>
                <a:cxn ang="0">
                  <a:pos x="249" y="116"/>
                </a:cxn>
                <a:cxn ang="0">
                  <a:pos x="250" y="116"/>
                </a:cxn>
                <a:cxn ang="0">
                  <a:pos x="251" y="116"/>
                </a:cxn>
                <a:cxn ang="0">
                  <a:pos x="252" y="116"/>
                </a:cxn>
                <a:cxn ang="0">
                  <a:pos x="252" y="116"/>
                </a:cxn>
                <a:cxn ang="0">
                  <a:pos x="253" y="116"/>
                </a:cxn>
                <a:cxn ang="0">
                  <a:pos x="254" y="116"/>
                </a:cxn>
                <a:cxn ang="0">
                  <a:pos x="255" y="116"/>
                </a:cxn>
                <a:cxn ang="0">
                  <a:pos x="256" y="116"/>
                </a:cxn>
                <a:cxn ang="0">
                  <a:pos x="257" y="115"/>
                </a:cxn>
                <a:cxn ang="0">
                  <a:pos x="259" y="115"/>
                </a:cxn>
                <a:cxn ang="0">
                  <a:pos x="262" y="115"/>
                </a:cxn>
                <a:cxn ang="0">
                  <a:pos x="264" y="115"/>
                </a:cxn>
                <a:cxn ang="0">
                  <a:pos x="268" y="114"/>
                </a:cxn>
                <a:cxn ang="0">
                  <a:pos x="271" y="114"/>
                </a:cxn>
                <a:cxn ang="0">
                  <a:pos x="275" y="113"/>
                </a:cxn>
                <a:cxn ang="0">
                  <a:pos x="282" y="111"/>
                </a:cxn>
                <a:cxn ang="0">
                  <a:pos x="291" y="108"/>
                </a:cxn>
                <a:cxn ang="0">
                  <a:pos x="337" y="77"/>
                </a:cxn>
                <a:cxn ang="0">
                  <a:pos x="384" y="34"/>
                </a:cxn>
                <a:cxn ang="0">
                  <a:pos x="419" y="7"/>
                </a:cxn>
                <a:cxn ang="0">
                  <a:pos x="425" y="4"/>
                </a:cxn>
                <a:cxn ang="0">
                  <a:pos x="429" y="3"/>
                </a:cxn>
                <a:cxn ang="0">
                  <a:pos x="433" y="2"/>
                </a:cxn>
                <a:cxn ang="0">
                  <a:pos x="437" y="1"/>
                </a:cxn>
                <a:cxn ang="0">
                  <a:pos x="439" y="0"/>
                </a:cxn>
                <a:cxn ang="0">
                  <a:pos x="441" y="0"/>
                </a:cxn>
                <a:cxn ang="0">
                  <a:pos x="443" y="0"/>
                </a:cxn>
                <a:cxn ang="0">
                  <a:pos x="444" y="0"/>
                </a:cxn>
                <a:cxn ang="0">
                  <a:pos x="445" y="0"/>
                </a:cxn>
                <a:cxn ang="0">
                  <a:pos x="446" y="0"/>
                </a:cxn>
                <a:cxn ang="0">
                  <a:pos x="447" y="0"/>
                </a:cxn>
                <a:cxn ang="0">
                  <a:pos x="448" y="0"/>
                </a:cxn>
                <a:cxn ang="0">
                  <a:pos x="449" y="0"/>
                </a:cxn>
                <a:cxn ang="0">
                  <a:pos x="449" y="0"/>
                </a:cxn>
                <a:cxn ang="0">
                  <a:pos x="451" y="0"/>
                </a:cxn>
                <a:cxn ang="0">
                  <a:pos x="452" y="0"/>
                </a:cxn>
                <a:cxn ang="0">
                  <a:pos x="454" y="0"/>
                </a:cxn>
                <a:cxn ang="0">
                  <a:pos x="456" y="0"/>
                </a:cxn>
                <a:cxn ang="0">
                  <a:pos x="459" y="1"/>
                </a:cxn>
                <a:cxn ang="0">
                  <a:pos x="464" y="2"/>
                </a:cxn>
                <a:cxn ang="0">
                  <a:pos x="468" y="4"/>
                </a:cxn>
                <a:cxn ang="0">
                  <a:pos x="471" y="6"/>
                </a:cxn>
                <a:cxn ang="0">
                  <a:pos x="478" y="9"/>
                </a:cxn>
                <a:cxn ang="0">
                  <a:pos x="512" y="41"/>
                </a:cxn>
                <a:cxn ang="0">
                  <a:pos x="558" y="96"/>
                </a:cxn>
                <a:cxn ang="0">
                  <a:pos x="570" y="106"/>
                </a:cxn>
                <a:cxn ang="0">
                  <a:pos x="573" y="108"/>
                </a:cxn>
                <a:cxn ang="0">
                  <a:pos x="576" y="110"/>
                </a:cxn>
                <a:cxn ang="0">
                  <a:pos x="581" y="112"/>
                </a:cxn>
              </a:cxnLst>
              <a:rect l="0" t="0" r="r" b="b"/>
              <a:pathLst>
                <a:path w="582" h="116">
                  <a:moveTo>
                    <a:pt x="0" y="6"/>
                  </a:moveTo>
                  <a:lnTo>
                    <a:pt x="6" y="8"/>
                  </a:lnTo>
                  <a:lnTo>
                    <a:pt x="12" y="9"/>
                  </a:lnTo>
                  <a:lnTo>
                    <a:pt x="17" y="11"/>
                  </a:lnTo>
                  <a:lnTo>
                    <a:pt x="23" y="12"/>
                  </a:lnTo>
                  <a:lnTo>
                    <a:pt x="29" y="14"/>
                  </a:lnTo>
                  <a:lnTo>
                    <a:pt x="35" y="16"/>
                  </a:lnTo>
                  <a:lnTo>
                    <a:pt x="41" y="18"/>
                  </a:lnTo>
                  <a:lnTo>
                    <a:pt x="47" y="20"/>
                  </a:lnTo>
                  <a:lnTo>
                    <a:pt x="53" y="23"/>
                  </a:lnTo>
                  <a:lnTo>
                    <a:pt x="58" y="25"/>
                  </a:lnTo>
                  <a:lnTo>
                    <a:pt x="64" y="28"/>
                  </a:lnTo>
                  <a:lnTo>
                    <a:pt x="70" y="30"/>
                  </a:lnTo>
                  <a:lnTo>
                    <a:pt x="76" y="33"/>
                  </a:lnTo>
                  <a:lnTo>
                    <a:pt x="82" y="36"/>
                  </a:lnTo>
                  <a:lnTo>
                    <a:pt x="88" y="39"/>
                  </a:lnTo>
                  <a:lnTo>
                    <a:pt x="93" y="42"/>
                  </a:lnTo>
                  <a:lnTo>
                    <a:pt x="99" y="46"/>
                  </a:lnTo>
                  <a:lnTo>
                    <a:pt x="105" y="49"/>
                  </a:lnTo>
                  <a:lnTo>
                    <a:pt x="110" y="52"/>
                  </a:lnTo>
                  <a:lnTo>
                    <a:pt x="116" y="55"/>
                  </a:lnTo>
                  <a:lnTo>
                    <a:pt x="122" y="59"/>
                  </a:lnTo>
                  <a:lnTo>
                    <a:pt x="128" y="62"/>
                  </a:lnTo>
                  <a:lnTo>
                    <a:pt x="134" y="66"/>
                  </a:lnTo>
                  <a:lnTo>
                    <a:pt x="140" y="69"/>
                  </a:lnTo>
                  <a:lnTo>
                    <a:pt x="146" y="73"/>
                  </a:lnTo>
                  <a:lnTo>
                    <a:pt x="151" y="76"/>
                  </a:lnTo>
                  <a:lnTo>
                    <a:pt x="157" y="80"/>
                  </a:lnTo>
                  <a:lnTo>
                    <a:pt x="163" y="84"/>
                  </a:lnTo>
                  <a:lnTo>
                    <a:pt x="169" y="87"/>
                  </a:lnTo>
                  <a:lnTo>
                    <a:pt x="175" y="90"/>
                  </a:lnTo>
                  <a:lnTo>
                    <a:pt x="181" y="93"/>
                  </a:lnTo>
                  <a:lnTo>
                    <a:pt x="186" y="96"/>
                  </a:lnTo>
                  <a:lnTo>
                    <a:pt x="192" y="99"/>
                  </a:lnTo>
                  <a:lnTo>
                    <a:pt x="198" y="102"/>
                  </a:lnTo>
                  <a:lnTo>
                    <a:pt x="204" y="104"/>
                  </a:lnTo>
                  <a:lnTo>
                    <a:pt x="210" y="107"/>
                  </a:lnTo>
                  <a:lnTo>
                    <a:pt x="215" y="109"/>
                  </a:lnTo>
                  <a:lnTo>
                    <a:pt x="221" y="111"/>
                  </a:lnTo>
                  <a:lnTo>
                    <a:pt x="221" y="111"/>
                  </a:lnTo>
                  <a:lnTo>
                    <a:pt x="222" y="111"/>
                  </a:lnTo>
                  <a:lnTo>
                    <a:pt x="222" y="111"/>
                  </a:lnTo>
                  <a:lnTo>
                    <a:pt x="222" y="111"/>
                  </a:lnTo>
                  <a:lnTo>
                    <a:pt x="223" y="111"/>
                  </a:lnTo>
                  <a:lnTo>
                    <a:pt x="224" y="112"/>
                  </a:lnTo>
                  <a:lnTo>
                    <a:pt x="227" y="112"/>
                  </a:lnTo>
                  <a:lnTo>
                    <a:pt x="227" y="112"/>
                  </a:lnTo>
                  <a:lnTo>
                    <a:pt x="227" y="112"/>
                  </a:lnTo>
                  <a:lnTo>
                    <a:pt x="228" y="112"/>
                  </a:lnTo>
                  <a:lnTo>
                    <a:pt x="228" y="112"/>
                  </a:lnTo>
                  <a:lnTo>
                    <a:pt x="228" y="113"/>
                  </a:lnTo>
                  <a:lnTo>
                    <a:pt x="230" y="113"/>
                  </a:lnTo>
                  <a:lnTo>
                    <a:pt x="230" y="113"/>
                  </a:lnTo>
                  <a:lnTo>
                    <a:pt x="230" y="113"/>
                  </a:lnTo>
                  <a:lnTo>
                    <a:pt x="230" y="113"/>
                  </a:lnTo>
                  <a:lnTo>
                    <a:pt x="231" y="113"/>
                  </a:lnTo>
                  <a:lnTo>
                    <a:pt x="231" y="113"/>
                  </a:lnTo>
                  <a:lnTo>
                    <a:pt x="233" y="114"/>
                  </a:lnTo>
                  <a:lnTo>
                    <a:pt x="233" y="114"/>
                  </a:lnTo>
                  <a:lnTo>
                    <a:pt x="233" y="114"/>
                  </a:lnTo>
                  <a:lnTo>
                    <a:pt x="233" y="114"/>
                  </a:lnTo>
                  <a:lnTo>
                    <a:pt x="233" y="114"/>
                  </a:lnTo>
                  <a:lnTo>
                    <a:pt x="234" y="114"/>
                  </a:lnTo>
                  <a:lnTo>
                    <a:pt x="236" y="114"/>
                  </a:lnTo>
                  <a:lnTo>
                    <a:pt x="236" y="114"/>
                  </a:lnTo>
                  <a:lnTo>
                    <a:pt x="236" y="114"/>
                  </a:lnTo>
                  <a:lnTo>
                    <a:pt x="236" y="114"/>
                  </a:lnTo>
                  <a:lnTo>
                    <a:pt x="236" y="114"/>
                  </a:lnTo>
                  <a:lnTo>
                    <a:pt x="237" y="114"/>
                  </a:lnTo>
                  <a:lnTo>
                    <a:pt x="239" y="114"/>
                  </a:lnTo>
                  <a:lnTo>
                    <a:pt x="239" y="114"/>
                  </a:lnTo>
                  <a:lnTo>
                    <a:pt x="239" y="115"/>
                  </a:lnTo>
                  <a:lnTo>
                    <a:pt x="239" y="115"/>
                  </a:lnTo>
                  <a:lnTo>
                    <a:pt x="239" y="115"/>
                  </a:lnTo>
                  <a:lnTo>
                    <a:pt x="240" y="115"/>
                  </a:lnTo>
                  <a:lnTo>
                    <a:pt x="240" y="115"/>
                  </a:lnTo>
                  <a:lnTo>
                    <a:pt x="240" y="115"/>
                  </a:lnTo>
                  <a:lnTo>
                    <a:pt x="240" y="115"/>
                  </a:lnTo>
                  <a:lnTo>
                    <a:pt x="241" y="115"/>
                  </a:lnTo>
                  <a:lnTo>
                    <a:pt x="241" y="115"/>
                  </a:lnTo>
                  <a:lnTo>
                    <a:pt x="242" y="115"/>
                  </a:lnTo>
                  <a:lnTo>
                    <a:pt x="242" y="115"/>
                  </a:lnTo>
                  <a:lnTo>
                    <a:pt x="242" y="115"/>
                  </a:lnTo>
                  <a:lnTo>
                    <a:pt x="242" y="115"/>
                  </a:lnTo>
                  <a:lnTo>
                    <a:pt x="243" y="115"/>
                  </a:lnTo>
                  <a:lnTo>
                    <a:pt x="244" y="115"/>
                  </a:lnTo>
                  <a:lnTo>
                    <a:pt x="244" y="115"/>
                  </a:lnTo>
                  <a:lnTo>
                    <a:pt x="244" y="115"/>
                  </a:lnTo>
                  <a:lnTo>
                    <a:pt x="245" y="115"/>
                  </a:lnTo>
                  <a:lnTo>
                    <a:pt x="245" y="115"/>
                  </a:lnTo>
                  <a:lnTo>
                    <a:pt x="246" y="115"/>
                  </a:lnTo>
                  <a:lnTo>
                    <a:pt x="246" y="115"/>
                  </a:lnTo>
                  <a:lnTo>
                    <a:pt x="246" y="115"/>
                  </a:lnTo>
                  <a:lnTo>
                    <a:pt x="246" y="115"/>
                  </a:lnTo>
                  <a:lnTo>
                    <a:pt x="246" y="115"/>
                  </a:lnTo>
                  <a:lnTo>
                    <a:pt x="247" y="115"/>
                  </a:lnTo>
                  <a:lnTo>
                    <a:pt x="247" y="115"/>
                  </a:lnTo>
                  <a:lnTo>
                    <a:pt x="247" y="115"/>
                  </a:lnTo>
                  <a:lnTo>
                    <a:pt x="248" y="115"/>
                  </a:lnTo>
                  <a:lnTo>
                    <a:pt x="248" y="115"/>
                  </a:lnTo>
                  <a:lnTo>
                    <a:pt x="248" y="115"/>
                  </a:lnTo>
                  <a:lnTo>
                    <a:pt x="248" y="115"/>
                  </a:lnTo>
                  <a:lnTo>
                    <a:pt x="248" y="116"/>
                  </a:lnTo>
                  <a:lnTo>
                    <a:pt x="249" y="116"/>
                  </a:lnTo>
                  <a:lnTo>
                    <a:pt x="249" y="116"/>
                  </a:lnTo>
                  <a:lnTo>
                    <a:pt x="249" y="116"/>
                  </a:lnTo>
                  <a:lnTo>
                    <a:pt x="249" y="116"/>
                  </a:lnTo>
                  <a:lnTo>
                    <a:pt x="249" y="116"/>
                  </a:lnTo>
                  <a:lnTo>
                    <a:pt x="249" y="116"/>
                  </a:lnTo>
                  <a:lnTo>
                    <a:pt x="250" y="116"/>
                  </a:lnTo>
                  <a:lnTo>
                    <a:pt x="250" y="116"/>
                  </a:lnTo>
                  <a:lnTo>
                    <a:pt x="250" y="116"/>
                  </a:lnTo>
                  <a:lnTo>
                    <a:pt x="250" y="116"/>
                  </a:lnTo>
                  <a:lnTo>
                    <a:pt x="250" y="116"/>
                  </a:lnTo>
                  <a:lnTo>
                    <a:pt x="250" y="116"/>
                  </a:lnTo>
                  <a:lnTo>
                    <a:pt x="250" y="116"/>
                  </a:lnTo>
                  <a:lnTo>
                    <a:pt x="251" y="116"/>
                  </a:lnTo>
                  <a:lnTo>
                    <a:pt x="251" y="116"/>
                  </a:lnTo>
                  <a:lnTo>
                    <a:pt x="251" y="116"/>
                  </a:lnTo>
                  <a:lnTo>
                    <a:pt x="251" y="116"/>
                  </a:lnTo>
                  <a:lnTo>
                    <a:pt x="251" y="116"/>
                  </a:lnTo>
                  <a:lnTo>
                    <a:pt x="251" y="116"/>
                  </a:lnTo>
                  <a:lnTo>
                    <a:pt x="251" y="116"/>
                  </a:lnTo>
                  <a:lnTo>
                    <a:pt x="251" y="116"/>
                  </a:lnTo>
                  <a:lnTo>
                    <a:pt x="251" y="116"/>
                  </a:lnTo>
                  <a:lnTo>
                    <a:pt x="252" y="116"/>
                  </a:lnTo>
                  <a:lnTo>
                    <a:pt x="252" y="116"/>
                  </a:lnTo>
                  <a:lnTo>
                    <a:pt x="252" y="116"/>
                  </a:lnTo>
                  <a:lnTo>
                    <a:pt x="252" y="116"/>
                  </a:lnTo>
                  <a:lnTo>
                    <a:pt x="252" y="116"/>
                  </a:lnTo>
                  <a:lnTo>
                    <a:pt x="252" y="116"/>
                  </a:lnTo>
                  <a:lnTo>
                    <a:pt x="252" y="116"/>
                  </a:lnTo>
                  <a:lnTo>
                    <a:pt x="252" y="116"/>
                  </a:lnTo>
                  <a:lnTo>
                    <a:pt x="252" y="116"/>
                  </a:lnTo>
                  <a:lnTo>
                    <a:pt x="252" y="116"/>
                  </a:lnTo>
                  <a:lnTo>
                    <a:pt x="252" y="116"/>
                  </a:lnTo>
                  <a:lnTo>
                    <a:pt x="253" y="116"/>
                  </a:lnTo>
                  <a:lnTo>
                    <a:pt x="253" y="116"/>
                  </a:lnTo>
                  <a:lnTo>
                    <a:pt x="253" y="116"/>
                  </a:lnTo>
                  <a:lnTo>
                    <a:pt x="253" y="116"/>
                  </a:lnTo>
                  <a:lnTo>
                    <a:pt x="253" y="116"/>
                  </a:lnTo>
                  <a:lnTo>
                    <a:pt x="253" y="116"/>
                  </a:lnTo>
                  <a:lnTo>
                    <a:pt x="253" y="116"/>
                  </a:lnTo>
                  <a:lnTo>
                    <a:pt x="253" y="116"/>
                  </a:lnTo>
                  <a:lnTo>
                    <a:pt x="253" y="116"/>
                  </a:lnTo>
                  <a:lnTo>
                    <a:pt x="253" y="116"/>
                  </a:lnTo>
                  <a:lnTo>
                    <a:pt x="253" y="116"/>
                  </a:lnTo>
                  <a:lnTo>
                    <a:pt x="254" y="116"/>
                  </a:lnTo>
                  <a:lnTo>
                    <a:pt x="254" y="116"/>
                  </a:lnTo>
                  <a:lnTo>
                    <a:pt x="254" y="116"/>
                  </a:lnTo>
                  <a:lnTo>
                    <a:pt x="254" y="116"/>
                  </a:lnTo>
                  <a:lnTo>
                    <a:pt x="254" y="116"/>
                  </a:lnTo>
                  <a:lnTo>
                    <a:pt x="254" y="116"/>
                  </a:lnTo>
                  <a:lnTo>
                    <a:pt x="254" y="116"/>
                  </a:lnTo>
                  <a:lnTo>
                    <a:pt x="254" y="116"/>
                  </a:lnTo>
                  <a:lnTo>
                    <a:pt x="254" y="116"/>
                  </a:lnTo>
                  <a:lnTo>
                    <a:pt x="254" y="116"/>
                  </a:lnTo>
                  <a:lnTo>
                    <a:pt x="254" y="116"/>
                  </a:lnTo>
                  <a:lnTo>
                    <a:pt x="255" y="116"/>
                  </a:lnTo>
                  <a:lnTo>
                    <a:pt x="255" y="116"/>
                  </a:lnTo>
                  <a:lnTo>
                    <a:pt x="255" y="116"/>
                  </a:lnTo>
                  <a:lnTo>
                    <a:pt x="255" y="116"/>
                  </a:lnTo>
                  <a:lnTo>
                    <a:pt x="255" y="116"/>
                  </a:lnTo>
                  <a:lnTo>
                    <a:pt x="255" y="116"/>
                  </a:lnTo>
                  <a:lnTo>
                    <a:pt x="255" y="116"/>
                  </a:lnTo>
                  <a:lnTo>
                    <a:pt x="255" y="116"/>
                  </a:lnTo>
                  <a:lnTo>
                    <a:pt x="256" y="116"/>
                  </a:lnTo>
                  <a:lnTo>
                    <a:pt x="256" y="116"/>
                  </a:lnTo>
                  <a:lnTo>
                    <a:pt x="256" y="116"/>
                  </a:lnTo>
                  <a:lnTo>
                    <a:pt x="256" y="116"/>
                  </a:lnTo>
                  <a:lnTo>
                    <a:pt x="256" y="116"/>
                  </a:lnTo>
                  <a:lnTo>
                    <a:pt x="257" y="116"/>
                  </a:lnTo>
                  <a:lnTo>
                    <a:pt x="257" y="116"/>
                  </a:lnTo>
                  <a:lnTo>
                    <a:pt x="257" y="116"/>
                  </a:lnTo>
                  <a:lnTo>
                    <a:pt x="257" y="116"/>
                  </a:lnTo>
                  <a:lnTo>
                    <a:pt x="257" y="115"/>
                  </a:lnTo>
                  <a:lnTo>
                    <a:pt x="257" y="115"/>
                  </a:lnTo>
                  <a:lnTo>
                    <a:pt x="258" y="115"/>
                  </a:lnTo>
                  <a:lnTo>
                    <a:pt x="258" y="115"/>
                  </a:lnTo>
                  <a:lnTo>
                    <a:pt x="258" y="115"/>
                  </a:lnTo>
                  <a:lnTo>
                    <a:pt x="259" y="115"/>
                  </a:lnTo>
                  <a:lnTo>
                    <a:pt x="259" y="115"/>
                  </a:lnTo>
                  <a:lnTo>
                    <a:pt x="259" y="115"/>
                  </a:lnTo>
                  <a:lnTo>
                    <a:pt x="259" y="115"/>
                  </a:lnTo>
                  <a:lnTo>
                    <a:pt x="259" y="115"/>
                  </a:lnTo>
                  <a:lnTo>
                    <a:pt x="260" y="115"/>
                  </a:lnTo>
                  <a:lnTo>
                    <a:pt x="260" y="115"/>
                  </a:lnTo>
                  <a:lnTo>
                    <a:pt x="260" y="115"/>
                  </a:lnTo>
                  <a:lnTo>
                    <a:pt x="260" y="115"/>
                  </a:lnTo>
                  <a:lnTo>
                    <a:pt x="261" y="115"/>
                  </a:lnTo>
                  <a:lnTo>
                    <a:pt x="262" y="115"/>
                  </a:lnTo>
                  <a:lnTo>
                    <a:pt x="262" y="115"/>
                  </a:lnTo>
                  <a:lnTo>
                    <a:pt x="262" y="115"/>
                  </a:lnTo>
                  <a:lnTo>
                    <a:pt x="262" y="115"/>
                  </a:lnTo>
                  <a:lnTo>
                    <a:pt x="262" y="115"/>
                  </a:lnTo>
                  <a:lnTo>
                    <a:pt x="263" y="115"/>
                  </a:lnTo>
                  <a:lnTo>
                    <a:pt x="263" y="115"/>
                  </a:lnTo>
                  <a:lnTo>
                    <a:pt x="263" y="115"/>
                  </a:lnTo>
                  <a:lnTo>
                    <a:pt x="263" y="115"/>
                  </a:lnTo>
                  <a:lnTo>
                    <a:pt x="264" y="115"/>
                  </a:lnTo>
                  <a:lnTo>
                    <a:pt x="264" y="115"/>
                  </a:lnTo>
                  <a:lnTo>
                    <a:pt x="264" y="115"/>
                  </a:lnTo>
                  <a:lnTo>
                    <a:pt x="265" y="115"/>
                  </a:lnTo>
                  <a:lnTo>
                    <a:pt x="265" y="115"/>
                  </a:lnTo>
                  <a:lnTo>
                    <a:pt x="265" y="115"/>
                  </a:lnTo>
                  <a:lnTo>
                    <a:pt x="266" y="115"/>
                  </a:lnTo>
                  <a:lnTo>
                    <a:pt x="268" y="114"/>
                  </a:lnTo>
                  <a:lnTo>
                    <a:pt x="268" y="114"/>
                  </a:lnTo>
                  <a:lnTo>
                    <a:pt x="268" y="114"/>
                  </a:lnTo>
                  <a:lnTo>
                    <a:pt x="268" y="114"/>
                  </a:lnTo>
                  <a:lnTo>
                    <a:pt x="268" y="114"/>
                  </a:lnTo>
                  <a:lnTo>
                    <a:pt x="269" y="114"/>
                  </a:lnTo>
                  <a:lnTo>
                    <a:pt x="270" y="114"/>
                  </a:lnTo>
                  <a:lnTo>
                    <a:pt x="270" y="114"/>
                  </a:lnTo>
                  <a:lnTo>
                    <a:pt x="270" y="114"/>
                  </a:lnTo>
                  <a:lnTo>
                    <a:pt x="271" y="114"/>
                  </a:lnTo>
                  <a:lnTo>
                    <a:pt x="271" y="114"/>
                  </a:lnTo>
                  <a:lnTo>
                    <a:pt x="272" y="114"/>
                  </a:lnTo>
                  <a:lnTo>
                    <a:pt x="273" y="113"/>
                  </a:lnTo>
                  <a:lnTo>
                    <a:pt x="273" y="113"/>
                  </a:lnTo>
                  <a:lnTo>
                    <a:pt x="273" y="113"/>
                  </a:lnTo>
                  <a:lnTo>
                    <a:pt x="274" y="113"/>
                  </a:lnTo>
                  <a:lnTo>
                    <a:pt x="274" y="113"/>
                  </a:lnTo>
                  <a:lnTo>
                    <a:pt x="275" y="113"/>
                  </a:lnTo>
                  <a:lnTo>
                    <a:pt x="276" y="112"/>
                  </a:lnTo>
                  <a:lnTo>
                    <a:pt x="279" y="112"/>
                  </a:lnTo>
                  <a:lnTo>
                    <a:pt x="279" y="112"/>
                  </a:lnTo>
                  <a:lnTo>
                    <a:pt x="279" y="112"/>
                  </a:lnTo>
                  <a:lnTo>
                    <a:pt x="280" y="112"/>
                  </a:lnTo>
                  <a:lnTo>
                    <a:pt x="280" y="112"/>
                  </a:lnTo>
                  <a:lnTo>
                    <a:pt x="281" y="111"/>
                  </a:lnTo>
                  <a:lnTo>
                    <a:pt x="282" y="111"/>
                  </a:lnTo>
                  <a:lnTo>
                    <a:pt x="285" y="110"/>
                  </a:lnTo>
                  <a:lnTo>
                    <a:pt x="285" y="110"/>
                  </a:lnTo>
                  <a:lnTo>
                    <a:pt x="285" y="110"/>
                  </a:lnTo>
                  <a:lnTo>
                    <a:pt x="286" y="110"/>
                  </a:lnTo>
                  <a:lnTo>
                    <a:pt x="286" y="110"/>
                  </a:lnTo>
                  <a:lnTo>
                    <a:pt x="286" y="109"/>
                  </a:lnTo>
                  <a:lnTo>
                    <a:pt x="288" y="109"/>
                  </a:lnTo>
                  <a:lnTo>
                    <a:pt x="291" y="108"/>
                  </a:lnTo>
                  <a:lnTo>
                    <a:pt x="297" y="105"/>
                  </a:lnTo>
                  <a:lnTo>
                    <a:pt x="303" y="102"/>
                  </a:lnTo>
                  <a:lnTo>
                    <a:pt x="308" y="99"/>
                  </a:lnTo>
                  <a:lnTo>
                    <a:pt x="314" y="95"/>
                  </a:lnTo>
                  <a:lnTo>
                    <a:pt x="320" y="91"/>
                  </a:lnTo>
                  <a:lnTo>
                    <a:pt x="326" y="86"/>
                  </a:lnTo>
                  <a:lnTo>
                    <a:pt x="332" y="82"/>
                  </a:lnTo>
                  <a:lnTo>
                    <a:pt x="337" y="77"/>
                  </a:lnTo>
                  <a:lnTo>
                    <a:pt x="343" y="72"/>
                  </a:lnTo>
                  <a:lnTo>
                    <a:pt x="349" y="66"/>
                  </a:lnTo>
                  <a:lnTo>
                    <a:pt x="355" y="61"/>
                  </a:lnTo>
                  <a:lnTo>
                    <a:pt x="361" y="55"/>
                  </a:lnTo>
                  <a:lnTo>
                    <a:pt x="366" y="50"/>
                  </a:lnTo>
                  <a:lnTo>
                    <a:pt x="373" y="44"/>
                  </a:lnTo>
                  <a:lnTo>
                    <a:pt x="378" y="39"/>
                  </a:lnTo>
                  <a:lnTo>
                    <a:pt x="384" y="34"/>
                  </a:lnTo>
                  <a:lnTo>
                    <a:pt x="390" y="28"/>
                  </a:lnTo>
                  <a:lnTo>
                    <a:pt x="395" y="24"/>
                  </a:lnTo>
                  <a:lnTo>
                    <a:pt x="401" y="19"/>
                  </a:lnTo>
                  <a:lnTo>
                    <a:pt x="407" y="14"/>
                  </a:lnTo>
                  <a:lnTo>
                    <a:pt x="413" y="11"/>
                  </a:lnTo>
                  <a:lnTo>
                    <a:pt x="419" y="7"/>
                  </a:lnTo>
                  <a:lnTo>
                    <a:pt x="419" y="7"/>
                  </a:lnTo>
                  <a:lnTo>
                    <a:pt x="419" y="7"/>
                  </a:lnTo>
                  <a:lnTo>
                    <a:pt x="419" y="7"/>
                  </a:lnTo>
                  <a:lnTo>
                    <a:pt x="420" y="7"/>
                  </a:lnTo>
                  <a:lnTo>
                    <a:pt x="421" y="7"/>
                  </a:lnTo>
                  <a:lnTo>
                    <a:pt x="422" y="6"/>
                  </a:lnTo>
                  <a:lnTo>
                    <a:pt x="425" y="5"/>
                  </a:lnTo>
                  <a:lnTo>
                    <a:pt x="425" y="5"/>
                  </a:lnTo>
                  <a:lnTo>
                    <a:pt x="425" y="5"/>
                  </a:lnTo>
                  <a:lnTo>
                    <a:pt x="425" y="4"/>
                  </a:lnTo>
                  <a:lnTo>
                    <a:pt x="425" y="4"/>
                  </a:lnTo>
                  <a:lnTo>
                    <a:pt x="426" y="4"/>
                  </a:lnTo>
                  <a:lnTo>
                    <a:pt x="427" y="4"/>
                  </a:lnTo>
                  <a:lnTo>
                    <a:pt x="428" y="4"/>
                  </a:lnTo>
                  <a:lnTo>
                    <a:pt x="428" y="4"/>
                  </a:lnTo>
                  <a:lnTo>
                    <a:pt x="428" y="3"/>
                  </a:lnTo>
                  <a:lnTo>
                    <a:pt x="428" y="3"/>
                  </a:lnTo>
                  <a:lnTo>
                    <a:pt x="429" y="3"/>
                  </a:lnTo>
                  <a:lnTo>
                    <a:pt x="430" y="3"/>
                  </a:lnTo>
                  <a:lnTo>
                    <a:pt x="430" y="2"/>
                  </a:lnTo>
                  <a:lnTo>
                    <a:pt x="430" y="2"/>
                  </a:lnTo>
                  <a:lnTo>
                    <a:pt x="431" y="2"/>
                  </a:lnTo>
                  <a:lnTo>
                    <a:pt x="431" y="2"/>
                  </a:lnTo>
                  <a:lnTo>
                    <a:pt x="432" y="2"/>
                  </a:lnTo>
                  <a:lnTo>
                    <a:pt x="433" y="2"/>
                  </a:lnTo>
                  <a:lnTo>
                    <a:pt x="433" y="2"/>
                  </a:lnTo>
                  <a:lnTo>
                    <a:pt x="433" y="2"/>
                  </a:lnTo>
                  <a:lnTo>
                    <a:pt x="434" y="2"/>
                  </a:lnTo>
                  <a:lnTo>
                    <a:pt x="434" y="1"/>
                  </a:lnTo>
                  <a:lnTo>
                    <a:pt x="435" y="1"/>
                  </a:lnTo>
                  <a:lnTo>
                    <a:pt x="436" y="1"/>
                  </a:lnTo>
                  <a:lnTo>
                    <a:pt x="436" y="1"/>
                  </a:lnTo>
                  <a:lnTo>
                    <a:pt x="436" y="1"/>
                  </a:lnTo>
                  <a:lnTo>
                    <a:pt x="437" y="1"/>
                  </a:lnTo>
                  <a:lnTo>
                    <a:pt x="437" y="1"/>
                  </a:lnTo>
                  <a:lnTo>
                    <a:pt x="438" y="1"/>
                  </a:lnTo>
                  <a:lnTo>
                    <a:pt x="438" y="1"/>
                  </a:lnTo>
                  <a:lnTo>
                    <a:pt x="438" y="1"/>
                  </a:lnTo>
                  <a:lnTo>
                    <a:pt x="438" y="0"/>
                  </a:lnTo>
                  <a:lnTo>
                    <a:pt x="438" y="0"/>
                  </a:lnTo>
                  <a:lnTo>
                    <a:pt x="439" y="0"/>
                  </a:lnTo>
                  <a:lnTo>
                    <a:pt x="439" y="0"/>
                  </a:lnTo>
                  <a:lnTo>
                    <a:pt x="439" y="0"/>
                  </a:lnTo>
                  <a:lnTo>
                    <a:pt x="439" y="0"/>
                  </a:lnTo>
                  <a:lnTo>
                    <a:pt x="440" y="0"/>
                  </a:lnTo>
                  <a:lnTo>
                    <a:pt x="440" y="0"/>
                  </a:lnTo>
                  <a:lnTo>
                    <a:pt x="441" y="0"/>
                  </a:lnTo>
                  <a:lnTo>
                    <a:pt x="441" y="0"/>
                  </a:lnTo>
                  <a:lnTo>
                    <a:pt x="441" y="0"/>
                  </a:lnTo>
                  <a:lnTo>
                    <a:pt x="441" y="0"/>
                  </a:lnTo>
                  <a:lnTo>
                    <a:pt x="442" y="0"/>
                  </a:lnTo>
                  <a:lnTo>
                    <a:pt x="442" y="0"/>
                  </a:lnTo>
                  <a:lnTo>
                    <a:pt x="442" y="0"/>
                  </a:lnTo>
                  <a:lnTo>
                    <a:pt x="442" y="0"/>
                  </a:lnTo>
                  <a:lnTo>
                    <a:pt x="443" y="0"/>
                  </a:lnTo>
                  <a:lnTo>
                    <a:pt x="443" y="0"/>
                  </a:lnTo>
                  <a:lnTo>
                    <a:pt x="443" y="0"/>
                  </a:lnTo>
                  <a:lnTo>
                    <a:pt x="443" y="0"/>
                  </a:lnTo>
                  <a:lnTo>
                    <a:pt x="443" y="0"/>
                  </a:lnTo>
                  <a:lnTo>
                    <a:pt x="443" y="0"/>
                  </a:lnTo>
                  <a:lnTo>
                    <a:pt x="443" y="0"/>
                  </a:lnTo>
                  <a:lnTo>
                    <a:pt x="444" y="0"/>
                  </a:lnTo>
                  <a:lnTo>
                    <a:pt x="444" y="0"/>
                  </a:lnTo>
                  <a:lnTo>
                    <a:pt x="444" y="0"/>
                  </a:lnTo>
                  <a:lnTo>
                    <a:pt x="444" y="0"/>
                  </a:lnTo>
                  <a:lnTo>
                    <a:pt x="444" y="0"/>
                  </a:lnTo>
                  <a:lnTo>
                    <a:pt x="444" y="0"/>
                  </a:lnTo>
                  <a:lnTo>
                    <a:pt x="445" y="0"/>
                  </a:lnTo>
                  <a:lnTo>
                    <a:pt x="445" y="0"/>
                  </a:lnTo>
                  <a:lnTo>
                    <a:pt x="445" y="0"/>
                  </a:lnTo>
                  <a:lnTo>
                    <a:pt x="445" y="0"/>
                  </a:lnTo>
                  <a:lnTo>
                    <a:pt x="445" y="0"/>
                  </a:lnTo>
                  <a:lnTo>
                    <a:pt x="445" y="0"/>
                  </a:lnTo>
                  <a:lnTo>
                    <a:pt x="445" y="0"/>
                  </a:lnTo>
                  <a:lnTo>
                    <a:pt x="446" y="0"/>
                  </a:lnTo>
                  <a:lnTo>
                    <a:pt x="446" y="0"/>
                  </a:lnTo>
                  <a:lnTo>
                    <a:pt x="446" y="0"/>
                  </a:lnTo>
                  <a:lnTo>
                    <a:pt x="446" y="0"/>
                  </a:lnTo>
                  <a:lnTo>
                    <a:pt x="446" y="0"/>
                  </a:lnTo>
                  <a:lnTo>
                    <a:pt x="446" y="0"/>
                  </a:lnTo>
                  <a:lnTo>
                    <a:pt x="446" y="0"/>
                  </a:lnTo>
                  <a:lnTo>
                    <a:pt x="446" y="0"/>
                  </a:lnTo>
                  <a:lnTo>
                    <a:pt x="446" y="0"/>
                  </a:lnTo>
                  <a:lnTo>
                    <a:pt x="447" y="0"/>
                  </a:lnTo>
                  <a:lnTo>
                    <a:pt x="447" y="0"/>
                  </a:lnTo>
                  <a:lnTo>
                    <a:pt x="447" y="0"/>
                  </a:lnTo>
                  <a:lnTo>
                    <a:pt x="447" y="0"/>
                  </a:lnTo>
                  <a:lnTo>
                    <a:pt x="447" y="0"/>
                  </a:lnTo>
                  <a:lnTo>
                    <a:pt x="447" y="0"/>
                  </a:lnTo>
                  <a:lnTo>
                    <a:pt x="447" y="0"/>
                  </a:lnTo>
                  <a:lnTo>
                    <a:pt x="447" y="0"/>
                  </a:lnTo>
                  <a:lnTo>
                    <a:pt x="447" y="0"/>
                  </a:lnTo>
                  <a:lnTo>
                    <a:pt x="447" y="0"/>
                  </a:lnTo>
                  <a:lnTo>
                    <a:pt x="447" y="0"/>
                  </a:lnTo>
                  <a:lnTo>
                    <a:pt x="447" y="0"/>
                  </a:lnTo>
                  <a:lnTo>
                    <a:pt x="448" y="0"/>
                  </a:lnTo>
                  <a:lnTo>
                    <a:pt x="448" y="0"/>
                  </a:lnTo>
                  <a:lnTo>
                    <a:pt x="448" y="0"/>
                  </a:lnTo>
                  <a:lnTo>
                    <a:pt x="448" y="0"/>
                  </a:lnTo>
                  <a:lnTo>
                    <a:pt x="448" y="0"/>
                  </a:lnTo>
                  <a:lnTo>
                    <a:pt x="448" y="0"/>
                  </a:lnTo>
                  <a:lnTo>
                    <a:pt x="448" y="0"/>
                  </a:lnTo>
                  <a:lnTo>
                    <a:pt x="448" y="0"/>
                  </a:lnTo>
                  <a:lnTo>
                    <a:pt x="448" y="0"/>
                  </a:lnTo>
                  <a:lnTo>
                    <a:pt x="448" y="0"/>
                  </a:lnTo>
                  <a:lnTo>
                    <a:pt x="449" y="0"/>
                  </a:lnTo>
                  <a:lnTo>
                    <a:pt x="449" y="0"/>
                  </a:lnTo>
                  <a:lnTo>
                    <a:pt x="449" y="0"/>
                  </a:lnTo>
                  <a:lnTo>
                    <a:pt x="449" y="0"/>
                  </a:lnTo>
                  <a:lnTo>
                    <a:pt x="449" y="0"/>
                  </a:lnTo>
                  <a:lnTo>
                    <a:pt x="449" y="0"/>
                  </a:lnTo>
                  <a:lnTo>
                    <a:pt x="449" y="0"/>
                  </a:lnTo>
                  <a:lnTo>
                    <a:pt x="449" y="0"/>
                  </a:lnTo>
                  <a:lnTo>
                    <a:pt x="449" y="0"/>
                  </a:lnTo>
                  <a:lnTo>
                    <a:pt x="450" y="0"/>
                  </a:lnTo>
                  <a:lnTo>
                    <a:pt x="450" y="0"/>
                  </a:lnTo>
                  <a:lnTo>
                    <a:pt x="450" y="0"/>
                  </a:lnTo>
                  <a:lnTo>
                    <a:pt x="450" y="0"/>
                  </a:lnTo>
                  <a:lnTo>
                    <a:pt x="450" y="0"/>
                  </a:lnTo>
                  <a:lnTo>
                    <a:pt x="450" y="0"/>
                  </a:lnTo>
                  <a:lnTo>
                    <a:pt x="450" y="0"/>
                  </a:lnTo>
                  <a:lnTo>
                    <a:pt x="451" y="0"/>
                  </a:lnTo>
                  <a:lnTo>
                    <a:pt x="451" y="0"/>
                  </a:lnTo>
                  <a:lnTo>
                    <a:pt x="451" y="0"/>
                  </a:lnTo>
                  <a:lnTo>
                    <a:pt x="451" y="0"/>
                  </a:lnTo>
                  <a:lnTo>
                    <a:pt x="451" y="0"/>
                  </a:lnTo>
                  <a:lnTo>
                    <a:pt x="451" y="0"/>
                  </a:lnTo>
                  <a:lnTo>
                    <a:pt x="452" y="0"/>
                  </a:lnTo>
                  <a:lnTo>
                    <a:pt x="452" y="0"/>
                  </a:lnTo>
                  <a:lnTo>
                    <a:pt x="452" y="0"/>
                  </a:lnTo>
                  <a:lnTo>
                    <a:pt x="452" y="0"/>
                  </a:lnTo>
                  <a:lnTo>
                    <a:pt x="452" y="0"/>
                  </a:lnTo>
                  <a:lnTo>
                    <a:pt x="453" y="0"/>
                  </a:lnTo>
                  <a:lnTo>
                    <a:pt x="453" y="0"/>
                  </a:lnTo>
                  <a:lnTo>
                    <a:pt x="453" y="0"/>
                  </a:lnTo>
                  <a:lnTo>
                    <a:pt x="454" y="0"/>
                  </a:lnTo>
                  <a:lnTo>
                    <a:pt x="454" y="0"/>
                  </a:lnTo>
                  <a:lnTo>
                    <a:pt x="454" y="0"/>
                  </a:lnTo>
                  <a:lnTo>
                    <a:pt x="454" y="0"/>
                  </a:lnTo>
                  <a:lnTo>
                    <a:pt x="455" y="0"/>
                  </a:lnTo>
                  <a:lnTo>
                    <a:pt x="455" y="0"/>
                  </a:lnTo>
                  <a:lnTo>
                    <a:pt x="455" y="0"/>
                  </a:lnTo>
                  <a:lnTo>
                    <a:pt x="455" y="0"/>
                  </a:lnTo>
                  <a:lnTo>
                    <a:pt x="456" y="0"/>
                  </a:lnTo>
                  <a:lnTo>
                    <a:pt x="456" y="0"/>
                  </a:lnTo>
                  <a:lnTo>
                    <a:pt x="456" y="0"/>
                  </a:lnTo>
                  <a:lnTo>
                    <a:pt x="457" y="0"/>
                  </a:lnTo>
                  <a:lnTo>
                    <a:pt x="457" y="0"/>
                  </a:lnTo>
                  <a:lnTo>
                    <a:pt x="457" y="1"/>
                  </a:lnTo>
                  <a:lnTo>
                    <a:pt x="458" y="1"/>
                  </a:lnTo>
                  <a:lnTo>
                    <a:pt x="459" y="1"/>
                  </a:lnTo>
                  <a:lnTo>
                    <a:pt x="459" y="1"/>
                  </a:lnTo>
                  <a:lnTo>
                    <a:pt x="459" y="1"/>
                  </a:lnTo>
                  <a:lnTo>
                    <a:pt x="459" y="1"/>
                  </a:lnTo>
                  <a:lnTo>
                    <a:pt x="460" y="1"/>
                  </a:lnTo>
                  <a:lnTo>
                    <a:pt x="461" y="2"/>
                  </a:lnTo>
                  <a:lnTo>
                    <a:pt x="462" y="2"/>
                  </a:lnTo>
                  <a:lnTo>
                    <a:pt x="462" y="2"/>
                  </a:lnTo>
                  <a:lnTo>
                    <a:pt x="462" y="2"/>
                  </a:lnTo>
                  <a:lnTo>
                    <a:pt x="463" y="2"/>
                  </a:lnTo>
                  <a:lnTo>
                    <a:pt x="463" y="2"/>
                  </a:lnTo>
                  <a:lnTo>
                    <a:pt x="464" y="2"/>
                  </a:lnTo>
                  <a:lnTo>
                    <a:pt x="465" y="3"/>
                  </a:lnTo>
                  <a:lnTo>
                    <a:pt x="465" y="3"/>
                  </a:lnTo>
                  <a:lnTo>
                    <a:pt x="465" y="3"/>
                  </a:lnTo>
                  <a:lnTo>
                    <a:pt x="465" y="3"/>
                  </a:lnTo>
                  <a:lnTo>
                    <a:pt x="466" y="3"/>
                  </a:lnTo>
                  <a:lnTo>
                    <a:pt x="467" y="4"/>
                  </a:lnTo>
                  <a:lnTo>
                    <a:pt x="468" y="4"/>
                  </a:lnTo>
                  <a:lnTo>
                    <a:pt x="468" y="4"/>
                  </a:lnTo>
                  <a:lnTo>
                    <a:pt x="468" y="4"/>
                  </a:lnTo>
                  <a:lnTo>
                    <a:pt x="468" y="4"/>
                  </a:lnTo>
                  <a:lnTo>
                    <a:pt x="469" y="4"/>
                  </a:lnTo>
                  <a:lnTo>
                    <a:pt x="469" y="5"/>
                  </a:lnTo>
                  <a:lnTo>
                    <a:pt x="471" y="6"/>
                  </a:lnTo>
                  <a:lnTo>
                    <a:pt x="471" y="6"/>
                  </a:lnTo>
                  <a:lnTo>
                    <a:pt x="471" y="6"/>
                  </a:lnTo>
                  <a:lnTo>
                    <a:pt x="471" y="6"/>
                  </a:lnTo>
                  <a:lnTo>
                    <a:pt x="471" y="6"/>
                  </a:lnTo>
                  <a:lnTo>
                    <a:pt x="472" y="6"/>
                  </a:lnTo>
                  <a:lnTo>
                    <a:pt x="474" y="7"/>
                  </a:lnTo>
                  <a:lnTo>
                    <a:pt x="477" y="9"/>
                  </a:lnTo>
                  <a:lnTo>
                    <a:pt x="477" y="9"/>
                  </a:lnTo>
                  <a:lnTo>
                    <a:pt x="477" y="9"/>
                  </a:lnTo>
                  <a:lnTo>
                    <a:pt x="477" y="9"/>
                  </a:lnTo>
                  <a:lnTo>
                    <a:pt x="478" y="9"/>
                  </a:lnTo>
                  <a:lnTo>
                    <a:pt x="478" y="10"/>
                  </a:lnTo>
                  <a:lnTo>
                    <a:pt x="480" y="11"/>
                  </a:lnTo>
                  <a:lnTo>
                    <a:pt x="483" y="13"/>
                  </a:lnTo>
                  <a:lnTo>
                    <a:pt x="488" y="17"/>
                  </a:lnTo>
                  <a:lnTo>
                    <a:pt x="494" y="23"/>
                  </a:lnTo>
                  <a:lnTo>
                    <a:pt x="500" y="28"/>
                  </a:lnTo>
                  <a:lnTo>
                    <a:pt x="506" y="34"/>
                  </a:lnTo>
                  <a:lnTo>
                    <a:pt x="512" y="41"/>
                  </a:lnTo>
                  <a:lnTo>
                    <a:pt x="517" y="48"/>
                  </a:lnTo>
                  <a:lnTo>
                    <a:pt x="523" y="55"/>
                  </a:lnTo>
                  <a:lnTo>
                    <a:pt x="529" y="63"/>
                  </a:lnTo>
                  <a:lnTo>
                    <a:pt x="535" y="70"/>
                  </a:lnTo>
                  <a:lnTo>
                    <a:pt x="541" y="77"/>
                  </a:lnTo>
                  <a:lnTo>
                    <a:pt x="547" y="84"/>
                  </a:lnTo>
                  <a:lnTo>
                    <a:pt x="552" y="90"/>
                  </a:lnTo>
                  <a:lnTo>
                    <a:pt x="558" y="96"/>
                  </a:lnTo>
                  <a:lnTo>
                    <a:pt x="564" y="101"/>
                  </a:lnTo>
                  <a:lnTo>
                    <a:pt x="564" y="101"/>
                  </a:lnTo>
                  <a:lnTo>
                    <a:pt x="564" y="101"/>
                  </a:lnTo>
                  <a:lnTo>
                    <a:pt x="564" y="101"/>
                  </a:lnTo>
                  <a:lnTo>
                    <a:pt x="564" y="102"/>
                  </a:lnTo>
                  <a:lnTo>
                    <a:pt x="565" y="102"/>
                  </a:lnTo>
                  <a:lnTo>
                    <a:pt x="567" y="104"/>
                  </a:lnTo>
                  <a:lnTo>
                    <a:pt x="570" y="106"/>
                  </a:lnTo>
                  <a:lnTo>
                    <a:pt x="570" y="106"/>
                  </a:lnTo>
                  <a:lnTo>
                    <a:pt x="570" y="106"/>
                  </a:lnTo>
                  <a:lnTo>
                    <a:pt x="570" y="106"/>
                  </a:lnTo>
                  <a:lnTo>
                    <a:pt x="570" y="106"/>
                  </a:lnTo>
                  <a:lnTo>
                    <a:pt x="571" y="107"/>
                  </a:lnTo>
                  <a:lnTo>
                    <a:pt x="573" y="108"/>
                  </a:lnTo>
                  <a:lnTo>
                    <a:pt x="573" y="108"/>
                  </a:lnTo>
                  <a:lnTo>
                    <a:pt x="573" y="108"/>
                  </a:lnTo>
                  <a:lnTo>
                    <a:pt x="573" y="108"/>
                  </a:lnTo>
                  <a:lnTo>
                    <a:pt x="573" y="108"/>
                  </a:lnTo>
                  <a:lnTo>
                    <a:pt x="574" y="109"/>
                  </a:lnTo>
                  <a:lnTo>
                    <a:pt x="575" y="110"/>
                  </a:lnTo>
                  <a:lnTo>
                    <a:pt x="575" y="110"/>
                  </a:lnTo>
                  <a:lnTo>
                    <a:pt x="575" y="110"/>
                  </a:lnTo>
                  <a:lnTo>
                    <a:pt x="576" y="110"/>
                  </a:lnTo>
                  <a:lnTo>
                    <a:pt x="576" y="110"/>
                  </a:lnTo>
                  <a:lnTo>
                    <a:pt x="577" y="110"/>
                  </a:lnTo>
                  <a:lnTo>
                    <a:pt x="578" y="111"/>
                  </a:lnTo>
                  <a:lnTo>
                    <a:pt x="578" y="111"/>
                  </a:lnTo>
                  <a:lnTo>
                    <a:pt x="578" y="111"/>
                  </a:lnTo>
                  <a:lnTo>
                    <a:pt x="579" y="111"/>
                  </a:lnTo>
                  <a:lnTo>
                    <a:pt x="579" y="112"/>
                  </a:lnTo>
                  <a:lnTo>
                    <a:pt x="579" y="112"/>
                  </a:lnTo>
                  <a:lnTo>
                    <a:pt x="581" y="112"/>
                  </a:lnTo>
                  <a:lnTo>
                    <a:pt x="581" y="112"/>
                  </a:lnTo>
                  <a:lnTo>
                    <a:pt x="581" y="112"/>
                  </a:lnTo>
                  <a:lnTo>
                    <a:pt x="581" y="113"/>
                  </a:lnTo>
                  <a:lnTo>
                    <a:pt x="582" y="113"/>
                  </a:lnTo>
                </a:path>
              </a:pathLst>
            </a:custGeom>
            <a:grpFill/>
            <a:ln w="9525" cap="sq">
              <a:solidFill>
                <a:srgbClr val="0D8BE6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783">
                <a:defRPr/>
              </a:pPr>
              <a:endParaRPr lang="en-US" sz="1350" kern="0" dirty="0">
                <a:solidFill>
                  <a:srgbClr val="0D8BE6"/>
                </a:solidFill>
              </a:endParaRPr>
            </a:p>
          </p:txBody>
        </p:sp>
        <p:sp>
          <p:nvSpPr>
            <p:cNvPr id="141" name="Freeform 57"/>
            <p:cNvSpPr>
              <a:spLocks/>
            </p:cNvSpPr>
            <p:nvPr/>
          </p:nvSpPr>
          <p:spPr bwMode="auto">
            <a:xfrm>
              <a:off x="1355" y="2186"/>
              <a:ext cx="245" cy="116"/>
            </a:xfrm>
            <a:custGeom>
              <a:avLst/>
              <a:gdLst/>
              <a:ahLst/>
              <a:cxnLst>
                <a:cxn ang="0">
                  <a:pos x="2" y="114"/>
                </a:cxn>
                <a:cxn ang="0">
                  <a:pos x="4" y="114"/>
                </a:cxn>
                <a:cxn ang="0">
                  <a:pos x="7" y="115"/>
                </a:cxn>
                <a:cxn ang="0">
                  <a:pos x="9" y="115"/>
                </a:cxn>
                <a:cxn ang="0">
                  <a:pos x="10" y="115"/>
                </a:cxn>
                <a:cxn ang="0">
                  <a:pos x="11" y="116"/>
                </a:cxn>
                <a:cxn ang="0">
                  <a:pos x="12" y="116"/>
                </a:cxn>
                <a:cxn ang="0">
                  <a:pos x="13" y="116"/>
                </a:cxn>
                <a:cxn ang="0">
                  <a:pos x="13" y="116"/>
                </a:cxn>
                <a:cxn ang="0">
                  <a:pos x="14" y="116"/>
                </a:cxn>
                <a:cxn ang="0">
                  <a:pos x="15" y="116"/>
                </a:cxn>
                <a:cxn ang="0">
                  <a:pos x="16" y="115"/>
                </a:cxn>
                <a:cxn ang="0">
                  <a:pos x="17" y="115"/>
                </a:cxn>
                <a:cxn ang="0">
                  <a:pos x="20" y="115"/>
                </a:cxn>
                <a:cxn ang="0">
                  <a:pos x="22" y="114"/>
                </a:cxn>
                <a:cxn ang="0">
                  <a:pos x="26" y="113"/>
                </a:cxn>
                <a:cxn ang="0">
                  <a:pos x="29" y="112"/>
                </a:cxn>
                <a:cxn ang="0">
                  <a:pos x="33" y="109"/>
                </a:cxn>
                <a:cxn ang="0">
                  <a:pos x="40" y="104"/>
                </a:cxn>
                <a:cxn ang="0">
                  <a:pos x="51" y="92"/>
                </a:cxn>
                <a:cxn ang="0">
                  <a:pos x="98" y="26"/>
                </a:cxn>
                <a:cxn ang="0">
                  <a:pos x="110" y="12"/>
                </a:cxn>
                <a:cxn ang="0">
                  <a:pos x="113" y="10"/>
                </a:cxn>
                <a:cxn ang="0">
                  <a:pos x="116" y="7"/>
                </a:cxn>
                <a:cxn ang="0">
                  <a:pos x="121" y="4"/>
                </a:cxn>
                <a:cxn ang="0">
                  <a:pos x="123" y="2"/>
                </a:cxn>
                <a:cxn ang="0">
                  <a:pos x="126" y="1"/>
                </a:cxn>
                <a:cxn ang="0">
                  <a:pos x="128" y="1"/>
                </a:cxn>
                <a:cxn ang="0">
                  <a:pos x="129" y="0"/>
                </a:cxn>
                <a:cxn ang="0">
                  <a:pos x="131" y="0"/>
                </a:cxn>
                <a:cxn ang="0">
                  <a:pos x="132" y="0"/>
                </a:cxn>
                <a:cxn ang="0">
                  <a:pos x="133" y="0"/>
                </a:cxn>
                <a:cxn ang="0">
                  <a:pos x="134" y="0"/>
                </a:cxn>
                <a:cxn ang="0">
                  <a:pos x="135" y="0"/>
                </a:cxn>
                <a:cxn ang="0">
                  <a:pos x="135" y="0"/>
                </a:cxn>
                <a:cxn ang="0">
                  <a:pos x="136" y="0"/>
                </a:cxn>
                <a:cxn ang="0">
                  <a:pos x="137" y="0"/>
                </a:cxn>
                <a:cxn ang="0">
                  <a:pos x="139" y="0"/>
                </a:cxn>
                <a:cxn ang="0">
                  <a:pos x="141" y="0"/>
                </a:cxn>
                <a:cxn ang="0">
                  <a:pos x="143" y="2"/>
                </a:cxn>
                <a:cxn ang="0">
                  <a:pos x="148" y="4"/>
                </a:cxn>
                <a:cxn ang="0">
                  <a:pos x="151" y="6"/>
                </a:cxn>
                <a:cxn ang="0">
                  <a:pos x="157" y="11"/>
                </a:cxn>
                <a:cxn ang="0">
                  <a:pos x="191" y="62"/>
                </a:cxn>
                <a:cxn ang="0">
                  <a:pos x="210" y="92"/>
                </a:cxn>
                <a:cxn ang="0">
                  <a:pos x="217" y="102"/>
                </a:cxn>
                <a:cxn ang="0">
                  <a:pos x="220" y="106"/>
                </a:cxn>
                <a:cxn ang="0">
                  <a:pos x="224" y="109"/>
                </a:cxn>
                <a:cxn ang="0">
                  <a:pos x="227" y="112"/>
                </a:cxn>
                <a:cxn ang="0">
                  <a:pos x="230" y="113"/>
                </a:cxn>
                <a:cxn ang="0">
                  <a:pos x="232" y="114"/>
                </a:cxn>
                <a:cxn ang="0">
                  <a:pos x="233" y="115"/>
                </a:cxn>
                <a:cxn ang="0">
                  <a:pos x="235" y="115"/>
                </a:cxn>
                <a:cxn ang="0">
                  <a:pos x="237" y="115"/>
                </a:cxn>
                <a:cxn ang="0">
                  <a:pos x="237" y="116"/>
                </a:cxn>
                <a:cxn ang="0">
                  <a:pos x="238" y="116"/>
                </a:cxn>
                <a:cxn ang="0">
                  <a:pos x="239" y="116"/>
                </a:cxn>
                <a:cxn ang="0">
                  <a:pos x="240" y="116"/>
                </a:cxn>
                <a:cxn ang="0">
                  <a:pos x="240" y="116"/>
                </a:cxn>
                <a:cxn ang="0">
                  <a:pos x="242" y="115"/>
                </a:cxn>
                <a:cxn ang="0">
                  <a:pos x="243" y="115"/>
                </a:cxn>
                <a:cxn ang="0">
                  <a:pos x="245" y="115"/>
                </a:cxn>
              </a:cxnLst>
              <a:rect l="0" t="0" r="r" b="b"/>
              <a:pathLst>
                <a:path w="245" h="116">
                  <a:moveTo>
                    <a:pt x="0" y="113"/>
                  </a:moveTo>
                  <a:lnTo>
                    <a:pt x="0" y="113"/>
                  </a:lnTo>
                  <a:lnTo>
                    <a:pt x="1" y="113"/>
                  </a:lnTo>
                  <a:lnTo>
                    <a:pt x="1" y="113"/>
                  </a:lnTo>
                  <a:lnTo>
                    <a:pt x="1" y="113"/>
                  </a:lnTo>
                  <a:lnTo>
                    <a:pt x="1" y="113"/>
                  </a:lnTo>
                  <a:lnTo>
                    <a:pt x="2" y="114"/>
                  </a:lnTo>
                  <a:lnTo>
                    <a:pt x="2" y="114"/>
                  </a:lnTo>
                  <a:lnTo>
                    <a:pt x="2" y="114"/>
                  </a:lnTo>
                  <a:lnTo>
                    <a:pt x="2" y="114"/>
                  </a:lnTo>
                  <a:lnTo>
                    <a:pt x="3" y="114"/>
                  </a:lnTo>
                  <a:lnTo>
                    <a:pt x="3" y="114"/>
                  </a:lnTo>
                  <a:lnTo>
                    <a:pt x="3" y="114"/>
                  </a:lnTo>
                  <a:lnTo>
                    <a:pt x="4" y="114"/>
                  </a:lnTo>
                  <a:lnTo>
                    <a:pt x="4" y="114"/>
                  </a:lnTo>
                  <a:lnTo>
                    <a:pt x="4" y="114"/>
                  </a:lnTo>
                  <a:lnTo>
                    <a:pt x="5" y="114"/>
                  </a:lnTo>
                  <a:lnTo>
                    <a:pt x="5" y="114"/>
                  </a:lnTo>
                  <a:lnTo>
                    <a:pt x="5" y="115"/>
                  </a:lnTo>
                  <a:lnTo>
                    <a:pt x="5" y="115"/>
                  </a:lnTo>
                  <a:lnTo>
                    <a:pt x="6" y="115"/>
                  </a:lnTo>
                  <a:lnTo>
                    <a:pt x="6" y="115"/>
                  </a:lnTo>
                  <a:lnTo>
                    <a:pt x="6" y="115"/>
                  </a:lnTo>
                  <a:lnTo>
                    <a:pt x="7" y="115"/>
                  </a:lnTo>
                  <a:lnTo>
                    <a:pt x="7" y="115"/>
                  </a:lnTo>
                  <a:lnTo>
                    <a:pt x="7" y="115"/>
                  </a:lnTo>
                  <a:lnTo>
                    <a:pt x="8" y="115"/>
                  </a:lnTo>
                  <a:lnTo>
                    <a:pt x="8" y="115"/>
                  </a:lnTo>
                  <a:lnTo>
                    <a:pt x="8" y="115"/>
                  </a:lnTo>
                  <a:lnTo>
                    <a:pt x="8" y="115"/>
                  </a:lnTo>
                  <a:lnTo>
                    <a:pt x="8" y="115"/>
                  </a:lnTo>
                  <a:lnTo>
                    <a:pt x="9" y="115"/>
                  </a:lnTo>
                  <a:lnTo>
                    <a:pt x="9" y="115"/>
                  </a:lnTo>
                  <a:lnTo>
                    <a:pt x="9" y="115"/>
                  </a:lnTo>
                  <a:lnTo>
                    <a:pt x="9" y="115"/>
                  </a:lnTo>
                  <a:lnTo>
                    <a:pt x="9" y="115"/>
                  </a:lnTo>
                  <a:lnTo>
                    <a:pt x="9" y="115"/>
                  </a:lnTo>
                  <a:lnTo>
                    <a:pt x="9" y="115"/>
                  </a:lnTo>
                  <a:lnTo>
                    <a:pt x="9" y="115"/>
                  </a:lnTo>
                  <a:lnTo>
                    <a:pt x="10" y="115"/>
                  </a:lnTo>
                  <a:lnTo>
                    <a:pt x="10" y="115"/>
                  </a:lnTo>
                  <a:lnTo>
                    <a:pt x="10" y="115"/>
                  </a:lnTo>
                  <a:lnTo>
                    <a:pt x="10" y="115"/>
                  </a:lnTo>
                  <a:lnTo>
                    <a:pt x="10" y="115"/>
                  </a:lnTo>
                  <a:lnTo>
                    <a:pt x="11" y="116"/>
                  </a:lnTo>
                  <a:lnTo>
                    <a:pt x="11" y="116"/>
                  </a:lnTo>
                  <a:lnTo>
                    <a:pt x="11" y="116"/>
                  </a:lnTo>
                  <a:lnTo>
                    <a:pt x="11" y="116"/>
                  </a:lnTo>
                  <a:lnTo>
                    <a:pt x="11" y="116"/>
                  </a:lnTo>
                  <a:lnTo>
                    <a:pt x="11" y="116"/>
                  </a:lnTo>
                  <a:lnTo>
                    <a:pt x="11" y="116"/>
                  </a:lnTo>
                  <a:lnTo>
                    <a:pt x="11" y="116"/>
                  </a:lnTo>
                  <a:lnTo>
                    <a:pt x="11" y="116"/>
                  </a:lnTo>
                  <a:lnTo>
                    <a:pt x="11" y="116"/>
                  </a:lnTo>
                  <a:lnTo>
                    <a:pt x="12" y="116"/>
                  </a:lnTo>
                  <a:lnTo>
                    <a:pt x="12" y="116"/>
                  </a:lnTo>
                  <a:lnTo>
                    <a:pt x="12" y="116"/>
                  </a:lnTo>
                  <a:lnTo>
                    <a:pt x="12" y="116"/>
                  </a:lnTo>
                  <a:lnTo>
                    <a:pt x="12" y="116"/>
                  </a:lnTo>
                  <a:lnTo>
                    <a:pt x="12" y="116"/>
                  </a:lnTo>
                  <a:lnTo>
                    <a:pt x="12" y="116"/>
                  </a:lnTo>
                  <a:lnTo>
                    <a:pt x="12" y="116"/>
                  </a:lnTo>
                  <a:lnTo>
                    <a:pt x="12" y="116"/>
                  </a:lnTo>
                  <a:lnTo>
                    <a:pt x="13" y="116"/>
                  </a:lnTo>
                  <a:lnTo>
                    <a:pt x="13" y="116"/>
                  </a:lnTo>
                  <a:lnTo>
                    <a:pt x="13" y="116"/>
                  </a:lnTo>
                  <a:lnTo>
                    <a:pt x="13" y="116"/>
                  </a:lnTo>
                  <a:lnTo>
                    <a:pt x="13" y="116"/>
                  </a:lnTo>
                  <a:lnTo>
                    <a:pt x="13" y="116"/>
                  </a:lnTo>
                  <a:lnTo>
                    <a:pt x="13" y="116"/>
                  </a:lnTo>
                  <a:lnTo>
                    <a:pt x="13" y="116"/>
                  </a:lnTo>
                  <a:lnTo>
                    <a:pt x="13" y="116"/>
                  </a:lnTo>
                  <a:lnTo>
                    <a:pt x="13" y="116"/>
                  </a:lnTo>
                  <a:lnTo>
                    <a:pt x="13" y="116"/>
                  </a:lnTo>
                  <a:lnTo>
                    <a:pt x="13" y="116"/>
                  </a:lnTo>
                  <a:lnTo>
                    <a:pt x="14" y="116"/>
                  </a:lnTo>
                  <a:lnTo>
                    <a:pt x="14" y="116"/>
                  </a:lnTo>
                  <a:lnTo>
                    <a:pt x="14" y="116"/>
                  </a:lnTo>
                  <a:lnTo>
                    <a:pt x="14" y="116"/>
                  </a:lnTo>
                  <a:lnTo>
                    <a:pt x="14" y="116"/>
                  </a:lnTo>
                  <a:lnTo>
                    <a:pt x="14" y="116"/>
                  </a:lnTo>
                  <a:lnTo>
                    <a:pt x="14" y="116"/>
                  </a:lnTo>
                  <a:lnTo>
                    <a:pt x="14" y="116"/>
                  </a:lnTo>
                  <a:lnTo>
                    <a:pt x="15" y="116"/>
                  </a:lnTo>
                  <a:lnTo>
                    <a:pt x="15" y="116"/>
                  </a:lnTo>
                  <a:lnTo>
                    <a:pt x="15" y="116"/>
                  </a:lnTo>
                  <a:lnTo>
                    <a:pt x="15" y="116"/>
                  </a:lnTo>
                  <a:lnTo>
                    <a:pt x="15" y="116"/>
                  </a:lnTo>
                  <a:lnTo>
                    <a:pt x="15" y="116"/>
                  </a:lnTo>
                  <a:lnTo>
                    <a:pt x="15" y="116"/>
                  </a:lnTo>
                  <a:lnTo>
                    <a:pt x="15" y="115"/>
                  </a:lnTo>
                  <a:lnTo>
                    <a:pt x="15" y="115"/>
                  </a:lnTo>
                  <a:lnTo>
                    <a:pt x="16" y="115"/>
                  </a:lnTo>
                  <a:lnTo>
                    <a:pt x="16" y="115"/>
                  </a:lnTo>
                  <a:lnTo>
                    <a:pt x="16" y="115"/>
                  </a:lnTo>
                  <a:lnTo>
                    <a:pt x="16" y="115"/>
                  </a:lnTo>
                  <a:lnTo>
                    <a:pt x="16" y="115"/>
                  </a:lnTo>
                  <a:lnTo>
                    <a:pt x="17" y="115"/>
                  </a:lnTo>
                  <a:lnTo>
                    <a:pt x="17" y="115"/>
                  </a:lnTo>
                  <a:lnTo>
                    <a:pt x="17" y="115"/>
                  </a:lnTo>
                  <a:lnTo>
                    <a:pt x="17" y="115"/>
                  </a:lnTo>
                  <a:lnTo>
                    <a:pt x="17" y="115"/>
                  </a:lnTo>
                  <a:lnTo>
                    <a:pt x="17" y="115"/>
                  </a:lnTo>
                  <a:lnTo>
                    <a:pt x="17" y="115"/>
                  </a:lnTo>
                  <a:lnTo>
                    <a:pt x="18" y="115"/>
                  </a:lnTo>
                  <a:lnTo>
                    <a:pt x="18" y="115"/>
                  </a:lnTo>
                  <a:lnTo>
                    <a:pt x="18" y="115"/>
                  </a:lnTo>
                  <a:lnTo>
                    <a:pt x="18" y="115"/>
                  </a:lnTo>
                  <a:lnTo>
                    <a:pt x="19" y="115"/>
                  </a:lnTo>
                  <a:lnTo>
                    <a:pt x="19" y="115"/>
                  </a:lnTo>
                  <a:lnTo>
                    <a:pt x="20" y="115"/>
                  </a:lnTo>
                  <a:lnTo>
                    <a:pt x="20" y="115"/>
                  </a:lnTo>
                  <a:lnTo>
                    <a:pt x="20" y="115"/>
                  </a:lnTo>
                  <a:lnTo>
                    <a:pt x="20" y="115"/>
                  </a:lnTo>
                  <a:lnTo>
                    <a:pt x="20" y="115"/>
                  </a:lnTo>
                  <a:lnTo>
                    <a:pt x="21" y="114"/>
                  </a:lnTo>
                  <a:lnTo>
                    <a:pt x="21" y="114"/>
                  </a:lnTo>
                  <a:lnTo>
                    <a:pt x="21" y="114"/>
                  </a:lnTo>
                  <a:lnTo>
                    <a:pt x="22" y="114"/>
                  </a:lnTo>
                  <a:lnTo>
                    <a:pt x="22" y="114"/>
                  </a:lnTo>
                  <a:lnTo>
                    <a:pt x="23" y="114"/>
                  </a:lnTo>
                  <a:lnTo>
                    <a:pt x="23" y="114"/>
                  </a:lnTo>
                  <a:lnTo>
                    <a:pt x="23" y="114"/>
                  </a:lnTo>
                  <a:lnTo>
                    <a:pt x="23" y="114"/>
                  </a:lnTo>
                  <a:lnTo>
                    <a:pt x="23" y="114"/>
                  </a:lnTo>
                  <a:lnTo>
                    <a:pt x="24" y="114"/>
                  </a:lnTo>
                  <a:lnTo>
                    <a:pt x="25" y="113"/>
                  </a:lnTo>
                  <a:lnTo>
                    <a:pt x="26" y="113"/>
                  </a:lnTo>
                  <a:lnTo>
                    <a:pt x="26" y="113"/>
                  </a:lnTo>
                  <a:lnTo>
                    <a:pt x="26" y="113"/>
                  </a:lnTo>
                  <a:lnTo>
                    <a:pt x="26" y="113"/>
                  </a:lnTo>
                  <a:lnTo>
                    <a:pt x="27" y="112"/>
                  </a:lnTo>
                  <a:lnTo>
                    <a:pt x="28" y="112"/>
                  </a:lnTo>
                  <a:lnTo>
                    <a:pt x="28" y="112"/>
                  </a:lnTo>
                  <a:lnTo>
                    <a:pt x="28" y="112"/>
                  </a:lnTo>
                  <a:lnTo>
                    <a:pt x="29" y="112"/>
                  </a:lnTo>
                  <a:lnTo>
                    <a:pt x="29" y="111"/>
                  </a:lnTo>
                  <a:lnTo>
                    <a:pt x="30" y="111"/>
                  </a:lnTo>
                  <a:lnTo>
                    <a:pt x="31" y="110"/>
                  </a:lnTo>
                  <a:lnTo>
                    <a:pt x="31" y="110"/>
                  </a:lnTo>
                  <a:lnTo>
                    <a:pt x="31" y="110"/>
                  </a:lnTo>
                  <a:lnTo>
                    <a:pt x="32" y="110"/>
                  </a:lnTo>
                  <a:lnTo>
                    <a:pt x="32" y="110"/>
                  </a:lnTo>
                  <a:lnTo>
                    <a:pt x="33" y="109"/>
                  </a:lnTo>
                  <a:lnTo>
                    <a:pt x="34" y="108"/>
                  </a:lnTo>
                  <a:lnTo>
                    <a:pt x="34" y="108"/>
                  </a:lnTo>
                  <a:lnTo>
                    <a:pt x="34" y="108"/>
                  </a:lnTo>
                  <a:lnTo>
                    <a:pt x="35" y="108"/>
                  </a:lnTo>
                  <a:lnTo>
                    <a:pt x="35" y="108"/>
                  </a:lnTo>
                  <a:lnTo>
                    <a:pt x="36" y="107"/>
                  </a:lnTo>
                  <a:lnTo>
                    <a:pt x="37" y="106"/>
                  </a:lnTo>
                  <a:lnTo>
                    <a:pt x="40" y="104"/>
                  </a:lnTo>
                  <a:lnTo>
                    <a:pt x="40" y="104"/>
                  </a:lnTo>
                  <a:lnTo>
                    <a:pt x="40" y="104"/>
                  </a:lnTo>
                  <a:lnTo>
                    <a:pt x="40" y="103"/>
                  </a:lnTo>
                  <a:lnTo>
                    <a:pt x="41" y="103"/>
                  </a:lnTo>
                  <a:lnTo>
                    <a:pt x="41" y="102"/>
                  </a:lnTo>
                  <a:lnTo>
                    <a:pt x="43" y="101"/>
                  </a:lnTo>
                  <a:lnTo>
                    <a:pt x="45" y="98"/>
                  </a:lnTo>
                  <a:lnTo>
                    <a:pt x="51" y="92"/>
                  </a:lnTo>
                  <a:lnTo>
                    <a:pt x="57" y="85"/>
                  </a:lnTo>
                  <a:lnTo>
                    <a:pt x="63" y="77"/>
                  </a:lnTo>
                  <a:lnTo>
                    <a:pt x="69" y="68"/>
                  </a:lnTo>
                  <a:lnTo>
                    <a:pt x="74" y="60"/>
                  </a:lnTo>
                  <a:lnTo>
                    <a:pt x="81" y="51"/>
                  </a:lnTo>
                  <a:lnTo>
                    <a:pt x="86" y="42"/>
                  </a:lnTo>
                  <a:lnTo>
                    <a:pt x="92" y="34"/>
                  </a:lnTo>
                  <a:lnTo>
                    <a:pt x="98" y="26"/>
                  </a:lnTo>
                  <a:lnTo>
                    <a:pt x="104" y="19"/>
                  </a:lnTo>
                  <a:lnTo>
                    <a:pt x="104" y="19"/>
                  </a:lnTo>
                  <a:lnTo>
                    <a:pt x="104" y="19"/>
                  </a:lnTo>
                  <a:lnTo>
                    <a:pt x="104" y="18"/>
                  </a:lnTo>
                  <a:lnTo>
                    <a:pt x="105" y="18"/>
                  </a:lnTo>
                  <a:lnTo>
                    <a:pt x="105" y="17"/>
                  </a:lnTo>
                  <a:lnTo>
                    <a:pt x="107" y="15"/>
                  </a:lnTo>
                  <a:lnTo>
                    <a:pt x="110" y="12"/>
                  </a:lnTo>
                  <a:lnTo>
                    <a:pt x="110" y="12"/>
                  </a:lnTo>
                  <a:lnTo>
                    <a:pt x="110" y="12"/>
                  </a:lnTo>
                  <a:lnTo>
                    <a:pt x="110" y="12"/>
                  </a:lnTo>
                  <a:lnTo>
                    <a:pt x="111" y="12"/>
                  </a:lnTo>
                  <a:lnTo>
                    <a:pt x="111" y="11"/>
                  </a:lnTo>
                  <a:lnTo>
                    <a:pt x="113" y="10"/>
                  </a:lnTo>
                  <a:lnTo>
                    <a:pt x="113" y="10"/>
                  </a:lnTo>
                  <a:lnTo>
                    <a:pt x="113" y="10"/>
                  </a:lnTo>
                  <a:lnTo>
                    <a:pt x="113" y="9"/>
                  </a:lnTo>
                  <a:lnTo>
                    <a:pt x="113" y="9"/>
                  </a:lnTo>
                  <a:lnTo>
                    <a:pt x="114" y="8"/>
                  </a:lnTo>
                  <a:lnTo>
                    <a:pt x="116" y="7"/>
                  </a:lnTo>
                  <a:lnTo>
                    <a:pt x="116" y="7"/>
                  </a:lnTo>
                  <a:lnTo>
                    <a:pt x="116" y="7"/>
                  </a:lnTo>
                  <a:lnTo>
                    <a:pt x="116" y="7"/>
                  </a:lnTo>
                  <a:lnTo>
                    <a:pt x="116" y="7"/>
                  </a:lnTo>
                  <a:lnTo>
                    <a:pt x="117" y="6"/>
                  </a:lnTo>
                  <a:lnTo>
                    <a:pt x="118" y="5"/>
                  </a:lnTo>
                  <a:lnTo>
                    <a:pt x="119" y="5"/>
                  </a:lnTo>
                  <a:lnTo>
                    <a:pt x="119" y="5"/>
                  </a:lnTo>
                  <a:lnTo>
                    <a:pt x="119" y="5"/>
                  </a:lnTo>
                  <a:lnTo>
                    <a:pt x="119" y="5"/>
                  </a:lnTo>
                  <a:lnTo>
                    <a:pt x="120" y="4"/>
                  </a:lnTo>
                  <a:lnTo>
                    <a:pt x="121" y="4"/>
                  </a:lnTo>
                  <a:lnTo>
                    <a:pt x="121" y="4"/>
                  </a:lnTo>
                  <a:lnTo>
                    <a:pt x="121" y="3"/>
                  </a:lnTo>
                  <a:lnTo>
                    <a:pt x="121" y="3"/>
                  </a:lnTo>
                  <a:lnTo>
                    <a:pt x="122" y="3"/>
                  </a:lnTo>
                  <a:lnTo>
                    <a:pt x="123" y="3"/>
                  </a:lnTo>
                  <a:lnTo>
                    <a:pt x="123" y="3"/>
                  </a:lnTo>
                  <a:lnTo>
                    <a:pt x="123" y="3"/>
                  </a:lnTo>
                  <a:lnTo>
                    <a:pt x="123" y="2"/>
                  </a:lnTo>
                  <a:lnTo>
                    <a:pt x="123" y="2"/>
                  </a:lnTo>
                  <a:lnTo>
                    <a:pt x="124" y="2"/>
                  </a:lnTo>
                  <a:lnTo>
                    <a:pt x="124" y="2"/>
                  </a:lnTo>
                  <a:lnTo>
                    <a:pt x="124" y="2"/>
                  </a:lnTo>
                  <a:lnTo>
                    <a:pt x="125" y="2"/>
                  </a:lnTo>
                  <a:lnTo>
                    <a:pt x="125" y="2"/>
                  </a:lnTo>
                  <a:lnTo>
                    <a:pt x="126" y="1"/>
                  </a:lnTo>
                  <a:lnTo>
                    <a:pt x="126" y="1"/>
                  </a:lnTo>
                  <a:lnTo>
                    <a:pt x="126" y="1"/>
                  </a:lnTo>
                  <a:lnTo>
                    <a:pt x="126" y="1"/>
                  </a:lnTo>
                  <a:lnTo>
                    <a:pt x="126" y="1"/>
                  </a:lnTo>
                  <a:lnTo>
                    <a:pt x="127" y="1"/>
                  </a:lnTo>
                  <a:lnTo>
                    <a:pt x="127" y="1"/>
                  </a:lnTo>
                  <a:lnTo>
                    <a:pt x="127" y="1"/>
                  </a:lnTo>
                  <a:lnTo>
                    <a:pt x="127" y="1"/>
                  </a:lnTo>
                  <a:lnTo>
                    <a:pt x="128" y="1"/>
                  </a:lnTo>
                  <a:lnTo>
                    <a:pt x="128" y="1"/>
                  </a:lnTo>
                  <a:lnTo>
                    <a:pt x="128" y="0"/>
                  </a:lnTo>
                  <a:lnTo>
                    <a:pt x="128" y="0"/>
                  </a:lnTo>
                  <a:lnTo>
                    <a:pt x="129" y="0"/>
                  </a:lnTo>
                  <a:lnTo>
                    <a:pt x="129" y="0"/>
                  </a:lnTo>
                  <a:lnTo>
                    <a:pt x="129" y="0"/>
                  </a:lnTo>
                  <a:lnTo>
                    <a:pt x="129" y="0"/>
                  </a:lnTo>
                  <a:lnTo>
                    <a:pt x="129" y="0"/>
                  </a:lnTo>
                  <a:lnTo>
                    <a:pt x="130" y="0"/>
                  </a:lnTo>
                  <a:lnTo>
                    <a:pt x="130" y="0"/>
                  </a:lnTo>
                  <a:lnTo>
                    <a:pt x="130" y="0"/>
                  </a:lnTo>
                  <a:lnTo>
                    <a:pt x="130" y="0"/>
                  </a:lnTo>
                  <a:lnTo>
                    <a:pt x="131" y="0"/>
                  </a:lnTo>
                  <a:lnTo>
                    <a:pt x="131" y="0"/>
                  </a:lnTo>
                  <a:lnTo>
                    <a:pt x="131" y="0"/>
                  </a:lnTo>
                  <a:lnTo>
                    <a:pt x="131" y="0"/>
                  </a:lnTo>
                  <a:lnTo>
                    <a:pt x="131" y="0"/>
                  </a:lnTo>
                  <a:lnTo>
                    <a:pt x="131" y="0"/>
                  </a:lnTo>
                  <a:lnTo>
                    <a:pt x="131" y="0"/>
                  </a:lnTo>
                  <a:lnTo>
                    <a:pt x="132" y="0"/>
                  </a:lnTo>
                  <a:lnTo>
                    <a:pt x="132" y="0"/>
                  </a:lnTo>
                  <a:lnTo>
                    <a:pt x="132" y="0"/>
                  </a:lnTo>
                  <a:lnTo>
                    <a:pt x="132" y="0"/>
                  </a:lnTo>
                  <a:lnTo>
                    <a:pt x="132" y="0"/>
                  </a:lnTo>
                  <a:lnTo>
                    <a:pt x="132" y="0"/>
                  </a:lnTo>
                  <a:lnTo>
                    <a:pt x="132" y="0"/>
                  </a:lnTo>
                  <a:lnTo>
                    <a:pt x="133" y="0"/>
                  </a:lnTo>
                  <a:lnTo>
                    <a:pt x="133" y="0"/>
                  </a:lnTo>
                  <a:lnTo>
                    <a:pt x="133" y="0"/>
                  </a:lnTo>
                  <a:lnTo>
                    <a:pt x="133" y="0"/>
                  </a:lnTo>
                  <a:lnTo>
                    <a:pt x="133" y="0"/>
                  </a:lnTo>
                  <a:lnTo>
                    <a:pt x="133" y="0"/>
                  </a:lnTo>
                  <a:lnTo>
                    <a:pt x="133" y="0"/>
                  </a:lnTo>
                  <a:lnTo>
                    <a:pt x="133" y="0"/>
                  </a:lnTo>
                  <a:lnTo>
                    <a:pt x="133" y="0"/>
                  </a:lnTo>
                  <a:lnTo>
                    <a:pt x="133" y="0"/>
                  </a:lnTo>
                  <a:lnTo>
                    <a:pt x="133" y="0"/>
                  </a:lnTo>
                  <a:lnTo>
                    <a:pt x="134" y="0"/>
                  </a:lnTo>
                  <a:lnTo>
                    <a:pt x="134" y="0"/>
                  </a:lnTo>
                  <a:lnTo>
                    <a:pt x="134" y="0"/>
                  </a:lnTo>
                  <a:lnTo>
                    <a:pt x="134" y="0"/>
                  </a:lnTo>
                  <a:lnTo>
                    <a:pt x="134" y="0"/>
                  </a:lnTo>
                  <a:lnTo>
                    <a:pt x="134" y="0"/>
                  </a:lnTo>
                  <a:lnTo>
                    <a:pt x="134" y="0"/>
                  </a:lnTo>
                  <a:lnTo>
                    <a:pt x="134" y="0"/>
                  </a:lnTo>
                  <a:lnTo>
                    <a:pt x="134" y="0"/>
                  </a:lnTo>
                  <a:lnTo>
                    <a:pt x="135" y="0"/>
                  </a:lnTo>
                  <a:lnTo>
                    <a:pt x="135" y="0"/>
                  </a:lnTo>
                  <a:lnTo>
                    <a:pt x="135" y="0"/>
                  </a:lnTo>
                  <a:lnTo>
                    <a:pt x="135" y="0"/>
                  </a:lnTo>
                  <a:lnTo>
                    <a:pt x="135" y="0"/>
                  </a:lnTo>
                  <a:lnTo>
                    <a:pt x="135" y="0"/>
                  </a:lnTo>
                  <a:lnTo>
                    <a:pt x="135" y="0"/>
                  </a:lnTo>
                  <a:lnTo>
                    <a:pt x="135" y="0"/>
                  </a:lnTo>
                  <a:lnTo>
                    <a:pt x="135" y="0"/>
                  </a:lnTo>
                  <a:lnTo>
                    <a:pt x="135" y="0"/>
                  </a:lnTo>
                  <a:lnTo>
                    <a:pt x="135" y="0"/>
                  </a:lnTo>
                  <a:lnTo>
                    <a:pt x="135" y="0"/>
                  </a:lnTo>
                  <a:lnTo>
                    <a:pt x="136" y="0"/>
                  </a:lnTo>
                  <a:lnTo>
                    <a:pt x="136" y="0"/>
                  </a:lnTo>
                  <a:lnTo>
                    <a:pt x="136" y="0"/>
                  </a:lnTo>
                  <a:lnTo>
                    <a:pt x="136" y="0"/>
                  </a:lnTo>
                  <a:lnTo>
                    <a:pt x="136" y="0"/>
                  </a:lnTo>
                  <a:lnTo>
                    <a:pt x="136" y="0"/>
                  </a:lnTo>
                  <a:lnTo>
                    <a:pt x="136" y="0"/>
                  </a:lnTo>
                  <a:lnTo>
                    <a:pt x="137" y="0"/>
                  </a:lnTo>
                  <a:lnTo>
                    <a:pt x="137" y="0"/>
                  </a:lnTo>
                  <a:lnTo>
                    <a:pt x="137" y="0"/>
                  </a:lnTo>
                  <a:lnTo>
                    <a:pt x="137" y="0"/>
                  </a:lnTo>
                  <a:lnTo>
                    <a:pt x="137" y="0"/>
                  </a:lnTo>
                  <a:lnTo>
                    <a:pt x="137" y="0"/>
                  </a:lnTo>
                  <a:lnTo>
                    <a:pt x="137" y="0"/>
                  </a:lnTo>
                  <a:lnTo>
                    <a:pt x="138" y="0"/>
                  </a:lnTo>
                  <a:lnTo>
                    <a:pt x="138" y="0"/>
                  </a:lnTo>
                  <a:lnTo>
                    <a:pt x="138" y="0"/>
                  </a:lnTo>
                  <a:lnTo>
                    <a:pt x="138" y="0"/>
                  </a:lnTo>
                  <a:lnTo>
                    <a:pt x="139" y="0"/>
                  </a:lnTo>
                  <a:lnTo>
                    <a:pt x="139" y="0"/>
                  </a:lnTo>
                  <a:lnTo>
                    <a:pt x="139" y="0"/>
                  </a:lnTo>
                  <a:lnTo>
                    <a:pt x="139" y="0"/>
                  </a:lnTo>
                  <a:lnTo>
                    <a:pt x="139" y="0"/>
                  </a:lnTo>
                  <a:lnTo>
                    <a:pt x="140" y="0"/>
                  </a:lnTo>
                  <a:lnTo>
                    <a:pt x="140" y="0"/>
                  </a:lnTo>
                  <a:lnTo>
                    <a:pt x="140" y="0"/>
                  </a:lnTo>
                  <a:lnTo>
                    <a:pt x="140" y="0"/>
                  </a:lnTo>
                  <a:lnTo>
                    <a:pt x="140" y="0"/>
                  </a:lnTo>
                  <a:lnTo>
                    <a:pt x="140" y="0"/>
                  </a:lnTo>
                  <a:lnTo>
                    <a:pt x="141" y="0"/>
                  </a:lnTo>
                  <a:lnTo>
                    <a:pt x="141" y="0"/>
                  </a:lnTo>
                  <a:lnTo>
                    <a:pt x="141" y="1"/>
                  </a:lnTo>
                  <a:lnTo>
                    <a:pt x="142" y="1"/>
                  </a:lnTo>
                  <a:lnTo>
                    <a:pt x="142" y="1"/>
                  </a:lnTo>
                  <a:lnTo>
                    <a:pt x="142" y="1"/>
                  </a:lnTo>
                  <a:lnTo>
                    <a:pt x="142" y="1"/>
                  </a:lnTo>
                  <a:lnTo>
                    <a:pt x="143" y="1"/>
                  </a:lnTo>
                  <a:lnTo>
                    <a:pt x="143" y="2"/>
                  </a:lnTo>
                  <a:lnTo>
                    <a:pt x="145" y="2"/>
                  </a:lnTo>
                  <a:lnTo>
                    <a:pt x="145" y="2"/>
                  </a:lnTo>
                  <a:lnTo>
                    <a:pt x="145" y="2"/>
                  </a:lnTo>
                  <a:lnTo>
                    <a:pt x="145" y="2"/>
                  </a:lnTo>
                  <a:lnTo>
                    <a:pt x="146" y="2"/>
                  </a:lnTo>
                  <a:lnTo>
                    <a:pt x="146" y="3"/>
                  </a:lnTo>
                  <a:lnTo>
                    <a:pt x="148" y="4"/>
                  </a:lnTo>
                  <a:lnTo>
                    <a:pt x="148" y="4"/>
                  </a:lnTo>
                  <a:lnTo>
                    <a:pt x="148" y="4"/>
                  </a:lnTo>
                  <a:lnTo>
                    <a:pt x="148" y="4"/>
                  </a:lnTo>
                  <a:lnTo>
                    <a:pt x="148" y="4"/>
                  </a:lnTo>
                  <a:lnTo>
                    <a:pt x="149" y="4"/>
                  </a:lnTo>
                  <a:lnTo>
                    <a:pt x="150" y="6"/>
                  </a:lnTo>
                  <a:lnTo>
                    <a:pt x="150" y="6"/>
                  </a:lnTo>
                  <a:lnTo>
                    <a:pt x="151" y="6"/>
                  </a:lnTo>
                  <a:lnTo>
                    <a:pt x="151" y="6"/>
                  </a:lnTo>
                  <a:lnTo>
                    <a:pt x="151" y="6"/>
                  </a:lnTo>
                  <a:lnTo>
                    <a:pt x="152" y="7"/>
                  </a:lnTo>
                  <a:lnTo>
                    <a:pt x="154" y="8"/>
                  </a:lnTo>
                  <a:lnTo>
                    <a:pt x="156" y="11"/>
                  </a:lnTo>
                  <a:lnTo>
                    <a:pt x="157" y="11"/>
                  </a:lnTo>
                  <a:lnTo>
                    <a:pt x="157" y="11"/>
                  </a:lnTo>
                  <a:lnTo>
                    <a:pt x="157" y="11"/>
                  </a:lnTo>
                  <a:lnTo>
                    <a:pt x="157" y="11"/>
                  </a:lnTo>
                  <a:lnTo>
                    <a:pt x="158" y="12"/>
                  </a:lnTo>
                  <a:lnTo>
                    <a:pt x="159" y="14"/>
                  </a:lnTo>
                  <a:lnTo>
                    <a:pt x="162" y="17"/>
                  </a:lnTo>
                  <a:lnTo>
                    <a:pt x="168" y="24"/>
                  </a:lnTo>
                  <a:lnTo>
                    <a:pt x="174" y="33"/>
                  </a:lnTo>
                  <a:lnTo>
                    <a:pt x="179" y="42"/>
                  </a:lnTo>
                  <a:lnTo>
                    <a:pt x="185" y="52"/>
                  </a:lnTo>
                  <a:lnTo>
                    <a:pt x="191" y="62"/>
                  </a:lnTo>
                  <a:lnTo>
                    <a:pt x="196" y="72"/>
                  </a:lnTo>
                  <a:lnTo>
                    <a:pt x="202" y="82"/>
                  </a:lnTo>
                  <a:lnTo>
                    <a:pt x="208" y="90"/>
                  </a:lnTo>
                  <a:lnTo>
                    <a:pt x="208" y="90"/>
                  </a:lnTo>
                  <a:lnTo>
                    <a:pt x="208" y="90"/>
                  </a:lnTo>
                  <a:lnTo>
                    <a:pt x="209" y="91"/>
                  </a:lnTo>
                  <a:lnTo>
                    <a:pt x="209" y="91"/>
                  </a:lnTo>
                  <a:lnTo>
                    <a:pt x="210" y="92"/>
                  </a:lnTo>
                  <a:lnTo>
                    <a:pt x="211" y="95"/>
                  </a:lnTo>
                  <a:lnTo>
                    <a:pt x="214" y="99"/>
                  </a:lnTo>
                  <a:lnTo>
                    <a:pt x="214" y="99"/>
                  </a:lnTo>
                  <a:lnTo>
                    <a:pt x="214" y="99"/>
                  </a:lnTo>
                  <a:lnTo>
                    <a:pt x="215" y="99"/>
                  </a:lnTo>
                  <a:lnTo>
                    <a:pt x="215" y="100"/>
                  </a:lnTo>
                  <a:lnTo>
                    <a:pt x="216" y="100"/>
                  </a:lnTo>
                  <a:lnTo>
                    <a:pt x="217" y="102"/>
                  </a:lnTo>
                  <a:lnTo>
                    <a:pt x="217" y="102"/>
                  </a:lnTo>
                  <a:lnTo>
                    <a:pt x="217" y="102"/>
                  </a:lnTo>
                  <a:lnTo>
                    <a:pt x="218" y="103"/>
                  </a:lnTo>
                  <a:lnTo>
                    <a:pt x="218" y="103"/>
                  </a:lnTo>
                  <a:lnTo>
                    <a:pt x="219" y="104"/>
                  </a:lnTo>
                  <a:lnTo>
                    <a:pt x="220" y="106"/>
                  </a:lnTo>
                  <a:lnTo>
                    <a:pt x="220" y="106"/>
                  </a:lnTo>
                  <a:lnTo>
                    <a:pt x="220" y="106"/>
                  </a:lnTo>
                  <a:lnTo>
                    <a:pt x="221" y="106"/>
                  </a:lnTo>
                  <a:lnTo>
                    <a:pt x="221" y="106"/>
                  </a:lnTo>
                  <a:lnTo>
                    <a:pt x="222" y="107"/>
                  </a:lnTo>
                  <a:lnTo>
                    <a:pt x="223" y="108"/>
                  </a:lnTo>
                  <a:lnTo>
                    <a:pt x="223" y="108"/>
                  </a:lnTo>
                  <a:lnTo>
                    <a:pt x="223" y="108"/>
                  </a:lnTo>
                  <a:lnTo>
                    <a:pt x="223" y="108"/>
                  </a:lnTo>
                  <a:lnTo>
                    <a:pt x="224" y="109"/>
                  </a:lnTo>
                  <a:lnTo>
                    <a:pt x="224" y="109"/>
                  </a:lnTo>
                  <a:lnTo>
                    <a:pt x="226" y="110"/>
                  </a:lnTo>
                  <a:lnTo>
                    <a:pt x="226" y="110"/>
                  </a:lnTo>
                  <a:lnTo>
                    <a:pt x="226" y="111"/>
                  </a:lnTo>
                  <a:lnTo>
                    <a:pt x="226" y="111"/>
                  </a:lnTo>
                  <a:lnTo>
                    <a:pt x="227" y="111"/>
                  </a:lnTo>
                  <a:lnTo>
                    <a:pt x="227" y="112"/>
                  </a:lnTo>
                  <a:lnTo>
                    <a:pt x="227" y="112"/>
                  </a:lnTo>
                  <a:lnTo>
                    <a:pt x="227" y="112"/>
                  </a:lnTo>
                  <a:lnTo>
                    <a:pt x="228" y="112"/>
                  </a:lnTo>
                  <a:lnTo>
                    <a:pt x="228" y="112"/>
                  </a:lnTo>
                  <a:lnTo>
                    <a:pt x="229" y="112"/>
                  </a:lnTo>
                  <a:lnTo>
                    <a:pt x="229" y="112"/>
                  </a:lnTo>
                  <a:lnTo>
                    <a:pt x="229" y="113"/>
                  </a:lnTo>
                  <a:lnTo>
                    <a:pt x="229" y="113"/>
                  </a:lnTo>
                  <a:lnTo>
                    <a:pt x="230" y="113"/>
                  </a:lnTo>
                  <a:lnTo>
                    <a:pt x="230" y="113"/>
                  </a:lnTo>
                  <a:lnTo>
                    <a:pt x="230" y="113"/>
                  </a:lnTo>
                  <a:lnTo>
                    <a:pt x="231" y="113"/>
                  </a:lnTo>
                  <a:lnTo>
                    <a:pt x="231" y="114"/>
                  </a:lnTo>
                  <a:lnTo>
                    <a:pt x="231" y="114"/>
                  </a:lnTo>
                  <a:lnTo>
                    <a:pt x="232" y="114"/>
                  </a:lnTo>
                  <a:lnTo>
                    <a:pt x="232" y="114"/>
                  </a:lnTo>
                  <a:lnTo>
                    <a:pt x="232" y="114"/>
                  </a:lnTo>
                  <a:lnTo>
                    <a:pt x="232" y="114"/>
                  </a:lnTo>
                  <a:lnTo>
                    <a:pt x="233" y="114"/>
                  </a:lnTo>
                  <a:lnTo>
                    <a:pt x="233" y="114"/>
                  </a:lnTo>
                  <a:lnTo>
                    <a:pt x="233" y="114"/>
                  </a:lnTo>
                  <a:lnTo>
                    <a:pt x="233" y="114"/>
                  </a:lnTo>
                  <a:lnTo>
                    <a:pt x="233" y="114"/>
                  </a:lnTo>
                  <a:lnTo>
                    <a:pt x="233" y="115"/>
                  </a:lnTo>
                  <a:lnTo>
                    <a:pt x="233" y="115"/>
                  </a:lnTo>
                  <a:lnTo>
                    <a:pt x="234" y="115"/>
                  </a:lnTo>
                  <a:lnTo>
                    <a:pt x="234" y="115"/>
                  </a:lnTo>
                  <a:lnTo>
                    <a:pt x="235" y="115"/>
                  </a:lnTo>
                  <a:lnTo>
                    <a:pt x="235" y="115"/>
                  </a:lnTo>
                  <a:lnTo>
                    <a:pt x="235" y="115"/>
                  </a:lnTo>
                  <a:lnTo>
                    <a:pt x="235" y="115"/>
                  </a:lnTo>
                  <a:lnTo>
                    <a:pt x="235" y="115"/>
                  </a:lnTo>
                  <a:lnTo>
                    <a:pt x="235" y="115"/>
                  </a:lnTo>
                  <a:lnTo>
                    <a:pt x="235" y="115"/>
                  </a:lnTo>
                  <a:lnTo>
                    <a:pt x="236" y="115"/>
                  </a:lnTo>
                  <a:lnTo>
                    <a:pt x="236" y="115"/>
                  </a:lnTo>
                  <a:lnTo>
                    <a:pt x="236" y="115"/>
                  </a:lnTo>
                  <a:lnTo>
                    <a:pt x="236" y="115"/>
                  </a:lnTo>
                  <a:lnTo>
                    <a:pt x="236" y="115"/>
                  </a:lnTo>
                  <a:lnTo>
                    <a:pt x="237" y="115"/>
                  </a:lnTo>
                  <a:lnTo>
                    <a:pt x="237" y="115"/>
                  </a:lnTo>
                  <a:lnTo>
                    <a:pt x="237" y="115"/>
                  </a:lnTo>
                  <a:lnTo>
                    <a:pt x="237" y="115"/>
                  </a:lnTo>
                  <a:lnTo>
                    <a:pt x="237" y="115"/>
                  </a:lnTo>
                  <a:lnTo>
                    <a:pt x="237" y="115"/>
                  </a:lnTo>
                  <a:lnTo>
                    <a:pt x="237" y="116"/>
                  </a:lnTo>
                  <a:lnTo>
                    <a:pt x="237" y="116"/>
                  </a:lnTo>
                  <a:lnTo>
                    <a:pt x="237" y="116"/>
                  </a:lnTo>
                  <a:lnTo>
                    <a:pt x="237" y="116"/>
                  </a:lnTo>
                  <a:lnTo>
                    <a:pt x="238" y="116"/>
                  </a:lnTo>
                  <a:lnTo>
                    <a:pt x="238" y="116"/>
                  </a:lnTo>
                  <a:lnTo>
                    <a:pt x="238" y="116"/>
                  </a:lnTo>
                  <a:lnTo>
                    <a:pt x="238" y="116"/>
                  </a:lnTo>
                  <a:lnTo>
                    <a:pt x="238" y="116"/>
                  </a:lnTo>
                  <a:lnTo>
                    <a:pt x="238" y="116"/>
                  </a:lnTo>
                  <a:lnTo>
                    <a:pt x="238" y="116"/>
                  </a:lnTo>
                  <a:lnTo>
                    <a:pt x="238" y="116"/>
                  </a:lnTo>
                  <a:lnTo>
                    <a:pt x="238" y="116"/>
                  </a:lnTo>
                  <a:lnTo>
                    <a:pt x="238" y="116"/>
                  </a:lnTo>
                  <a:lnTo>
                    <a:pt x="239" y="116"/>
                  </a:lnTo>
                  <a:lnTo>
                    <a:pt x="239" y="116"/>
                  </a:lnTo>
                  <a:lnTo>
                    <a:pt x="239" y="116"/>
                  </a:lnTo>
                  <a:lnTo>
                    <a:pt x="239" y="116"/>
                  </a:lnTo>
                  <a:lnTo>
                    <a:pt x="239" y="116"/>
                  </a:lnTo>
                  <a:lnTo>
                    <a:pt x="239" y="116"/>
                  </a:lnTo>
                  <a:lnTo>
                    <a:pt x="239" y="116"/>
                  </a:lnTo>
                  <a:lnTo>
                    <a:pt x="239" y="116"/>
                  </a:lnTo>
                  <a:lnTo>
                    <a:pt x="239" y="116"/>
                  </a:lnTo>
                  <a:lnTo>
                    <a:pt x="239" y="116"/>
                  </a:lnTo>
                  <a:lnTo>
                    <a:pt x="239" y="116"/>
                  </a:lnTo>
                  <a:lnTo>
                    <a:pt x="239" y="116"/>
                  </a:lnTo>
                  <a:lnTo>
                    <a:pt x="239" y="116"/>
                  </a:lnTo>
                  <a:lnTo>
                    <a:pt x="240" y="116"/>
                  </a:lnTo>
                  <a:lnTo>
                    <a:pt x="240" y="116"/>
                  </a:lnTo>
                  <a:lnTo>
                    <a:pt x="240" y="116"/>
                  </a:lnTo>
                  <a:lnTo>
                    <a:pt x="240" y="116"/>
                  </a:lnTo>
                  <a:lnTo>
                    <a:pt x="240" y="116"/>
                  </a:lnTo>
                  <a:lnTo>
                    <a:pt x="240" y="116"/>
                  </a:lnTo>
                  <a:lnTo>
                    <a:pt x="240" y="116"/>
                  </a:lnTo>
                  <a:lnTo>
                    <a:pt x="240" y="116"/>
                  </a:lnTo>
                  <a:lnTo>
                    <a:pt x="240" y="116"/>
                  </a:lnTo>
                  <a:lnTo>
                    <a:pt x="241" y="116"/>
                  </a:lnTo>
                  <a:lnTo>
                    <a:pt x="241" y="116"/>
                  </a:lnTo>
                  <a:lnTo>
                    <a:pt x="241" y="116"/>
                  </a:lnTo>
                  <a:lnTo>
                    <a:pt x="241" y="115"/>
                  </a:lnTo>
                  <a:lnTo>
                    <a:pt x="241" y="115"/>
                  </a:lnTo>
                  <a:lnTo>
                    <a:pt x="241" y="115"/>
                  </a:lnTo>
                  <a:lnTo>
                    <a:pt x="241" y="115"/>
                  </a:lnTo>
                  <a:lnTo>
                    <a:pt x="242" y="115"/>
                  </a:lnTo>
                  <a:lnTo>
                    <a:pt x="242" y="115"/>
                  </a:lnTo>
                  <a:lnTo>
                    <a:pt x="242" y="115"/>
                  </a:lnTo>
                  <a:lnTo>
                    <a:pt x="242" y="115"/>
                  </a:lnTo>
                  <a:lnTo>
                    <a:pt x="242" y="115"/>
                  </a:lnTo>
                  <a:lnTo>
                    <a:pt x="242" y="115"/>
                  </a:lnTo>
                  <a:lnTo>
                    <a:pt x="243" y="115"/>
                  </a:lnTo>
                  <a:lnTo>
                    <a:pt x="243" y="115"/>
                  </a:lnTo>
                  <a:lnTo>
                    <a:pt x="243" y="115"/>
                  </a:lnTo>
                  <a:lnTo>
                    <a:pt x="243" y="115"/>
                  </a:lnTo>
                  <a:lnTo>
                    <a:pt x="243" y="115"/>
                  </a:lnTo>
                  <a:lnTo>
                    <a:pt x="243" y="115"/>
                  </a:lnTo>
                  <a:lnTo>
                    <a:pt x="244" y="115"/>
                  </a:lnTo>
                  <a:lnTo>
                    <a:pt x="244" y="115"/>
                  </a:lnTo>
                  <a:lnTo>
                    <a:pt x="244" y="115"/>
                  </a:lnTo>
                  <a:lnTo>
                    <a:pt x="244" y="115"/>
                  </a:lnTo>
                  <a:lnTo>
                    <a:pt x="245" y="115"/>
                  </a:lnTo>
                  <a:lnTo>
                    <a:pt x="245" y="115"/>
                  </a:lnTo>
                  <a:lnTo>
                    <a:pt x="245" y="115"/>
                  </a:lnTo>
                  <a:lnTo>
                    <a:pt x="245" y="114"/>
                  </a:lnTo>
                  <a:lnTo>
                    <a:pt x="245" y="114"/>
                  </a:lnTo>
                </a:path>
              </a:pathLst>
            </a:custGeom>
            <a:grpFill/>
            <a:ln w="9525" cap="sq">
              <a:solidFill>
                <a:srgbClr val="0D8BE6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783">
                <a:defRPr/>
              </a:pPr>
              <a:endParaRPr lang="en-US" sz="1350" kern="0" dirty="0">
                <a:solidFill>
                  <a:srgbClr val="0D8BE6"/>
                </a:solidFill>
              </a:endParaRPr>
            </a:p>
          </p:txBody>
        </p:sp>
        <p:sp>
          <p:nvSpPr>
            <p:cNvPr id="142" name="Freeform 58"/>
            <p:cNvSpPr>
              <a:spLocks/>
            </p:cNvSpPr>
            <p:nvPr/>
          </p:nvSpPr>
          <p:spPr bwMode="auto">
            <a:xfrm>
              <a:off x="1600" y="2186"/>
              <a:ext cx="250" cy="116"/>
            </a:xfrm>
            <a:custGeom>
              <a:avLst/>
              <a:gdLst/>
              <a:ahLst/>
              <a:cxnLst>
                <a:cxn ang="0">
                  <a:pos x="3" y="113"/>
                </a:cxn>
                <a:cxn ang="0">
                  <a:pos x="5" y="112"/>
                </a:cxn>
                <a:cxn ang="0">
                  <a:pos x="10" y="108"/>
                </a:cxn>
                <a:cxn ang="0">
                  <a:pos x="16" y="102"/>
                </a:cxn>
                <a:cxn ang="0">
                  <a:pos x="33" y="74"/>
                </a:cxn>
                <a:cxn ang="0">
                  <a:pos x="63" y="19"/>
                </a:cxn>
                <a:cxn ang="0">
                  <a:pos x="67" y="13"/>
                </a:cxn>
                <a:cxn ang="0">
                  <a:pos x="71" y="8"/>
                </a:cxn>
                <a:cxn ang="0">
                  <a:pos x="74" y="5"/>
                </a:cxn>
                <a:cxn ang="0">
                  <a:pos x="77" y="3"/>
                </a:cxn>
                <a:cxn ang="0">
                  <a:pos x="79" y="2"/>
                </a:cxn>
                <a:cxn ang="0">
                  <a:pos x="81" y="1"/>
                </a:cxn>
                <a:cxn ang="0">
                  <a:pos x="83" y="0"/>
                </a:cxn>
                <a:cxn ang="0">
                  <a:pos x="84" y="0"/>
                </a:cxn>
                <a:cxn ang="0">
                  <a:pos x="85" y="0"/>
                </a:cxn>
                <a:cxn ang="0">
                  <a:pos x="86" y="0"/>
                </a:cxn>
                <a:cxn ang="0">
                  <a:pos x="87" y="0"/>
                </a:cxn>
                <a:cxn ang="0">
                  <a:pos x="87" y="0"/>
                </a:cxn>
                <a:cxn ang="0">
                  <a:pos x="88" y="0"/>
                </a:cxn>
                <a:cxn ang="0">
                  <a:pos x="89" y="0"/>
                </a:cxn>
                <a:cxn ang="0">
                  <a:pos x="91" y="0"/>
                </a:cxn>
                <a:cxn ang="0">
                  <a:pos x="93" y="1"/>
                </a:cxn>
                <a:cxn ang="0">
                  <a:pos x="95" y="2"/>
                </a:cxn>
                <a:cxn ang="0">
                  <a:pos x="99" y="5"/>
                </a:cxn>
                <a:cxn ang="0">
                  <a:pos x="103" y="10"/>
                </a:cxn>
                <a:cxn ang="0">
                  <a:pos x="109" y="18"/>
                </a:cxn>
                <a:cxn ang="0">
                  <a:pos x="132" y="63"/>
                </a:cxn>
                <a:cxn ang="0">
                  <a:pos x="147" y="93"/>
                </a:cxn>
                <a:cxn ang="0">
                  <a:pos x="153" y="102"/>
                </a:cxn>
                <a:cxn ang="0">
                  <a:pos x="156" y="107"/>
                </a:cxn>
                <a:cxn ang="0">
                  <a:pos x="160" y="111"/>
                </a:cxn>
                <a:cxn ang="0">
                  <a:pos x="163" y="113"/>
                </a:cxn>
                <a:cxn ang="0">
                  <a:pos x="165" y="114"/>
                </a:cxn>
                <a:cxn ang="0">
                  <a:pos x="167" y="115"/>
                </a:cxn>
                <a:cxn ang="0">
                  <a:pos x="168" y="115"/>
                </a:cxn>
                <a:cxn ang="0">
                  <a:pos x="169" y="116"/>
                </a:cxn>
                <a:cxn ang="0">
                  <a:pos x="170" y="116"/>
                </a:cxn>
                <a:cxn ang="0">
                  <a:pos x="170" y="116"/>
                </a:cxn>
                <a:cxn ang="0">
                  <a:pos x="171" y="116"/>
                </a:cxn>
                <a:cxn ang="0">
                  <a:pos x="172" y="115"/>
                </a:cxn>
                <a:cxn ang="0">
                  <a:pos x="173" y="115"/>
                </a:cxn>
                <a:cxn ang="0">
                  <a:pos x="175" y="115"/>
                </a:cxn>
                <a:cxn ang="0">
                  <a:pos x="176" y="114"/>
                </a:cxn>
                <a:cxn ang="0">
                  <a:pos x="179" y="112"/>
                </a:cxn>
                <a:cxn ang="0">
                  <a:pos x="181" y="110"/>
                </a:cxn>
                <a:cxn ang="0">
                  <a:pos x="185" y="106"/>
                </a:cxn>
                <a:cxn ang="0">
                  <a:pos x="191" y="97"/>
                </a:cxn>
                <a:cxn ang="0">
                  <a:pos x="214" y="47"/>
                </a:cxn>
                <a:cxn ang="0">
                  <a:pos x="225" y="22"/>
                </a:cxn>
                <a:cxn ang="0">
                  <a:pos x="228" y="16"/>
                </a:cxn>
                <a:cxn ang="0">
                  <a:pos x="232" y="10"/>
                </a:cxn>
                <a:cxn ang="0">
                  <a:pos x="237" y="4"/>
                </a:cxn>
                <a:cxn ang="0">
                  <a:pos x="239" y="3"/>
                </a:cxn>
                <a:cxn ang="0">
                  <a:pos x="240" y="2"/>
                </a:cxn>
                <a:cxn ang="0">
                  <a:pos x="242" y="0"/>
                </a:cxn>
                <a:cxn ang="0">
                  <a:pos x="244" y="0"/>
                </a:cxn>
                <a:cxn ang="0">
                  <a:pos x="245" y="0"/>
                </a:cxn>
                <a:cxn ang="0">
                  <a:pos x="246" y="0"/>
                </a:cxn>
                <a:cxn ang="0">
                  <a:pos x="247" y="0"/>
                </a:cxn>
                <a:cxn ang="0">
                  <a:pos x="247" y="0"/>
                </a:cxn>
                <a:cxn ang="0">
                  <a:pos x="248" y="0"/>
                </a:cxn>
                <a:cxn ang="0">
                  <a:pos x="249" y="0"/>
                </a:cxn>
              </a:cxnLst>
              <a:rect l="0" t="0" r="r" b="b"/>
              <a:pathLst>
                <a:path w="250" h="116">
                  <a:moveTo>
                    <a:pt x="0" y="114"/>
                  </a:moveTo>
                  <a:lnTo>
                    <a:pt x="1" y="114"/>
                  </a:lnTo>
                  <a:lnTo>
                    <a:pt x="1" y="114"/>
                  </a:lnTo>
                  <a:lnTo>
                    <a:pt x="1" y="114"/>
                  </a:lnTo>
                  <a:lnTo>
                    <a:pt x="1" y="114"/>
                  </a:lnTo>
                  <a:lnTo>
                    <a:pt x="2" y="114"/>
                  </a:lnTo>
                  <a:lnTo>
                    <a:pt x="2" y="113"/>
                  </a:lnTo>
                  <a:lnTo>
                    <a:pt x="3" y="113"/>
                  </a:lnTo>
                  <a:lnTo>
                    <a:pt x="3" y="113"/>
                  </a:lnTo>
                  <a:lnTo>
                    <a:pt x="3" y="113"/>
                  </a:lnTo>
                  <a:lnTo>
                    <a:pt x="3" y="113"/>
                  </a:lnTo>
                  <a:lnTo>
                    <a:pt x="4" y="113"/>
                  </a:lnTo>
                  <a:lnTo>
                    <a:pt x="4" y="112"/>
                  </a:lnTo>
                  <a:lnTo>
                    <a:pt x="4" y="112"/>
                  </a:lnTo>
                  <a:lnTo>
                    <a:pt x="4" y="112"/>
                  </a:lnTo>
                  <a:lnTo>
                    <a:pt x="5" y="112"/>
                  </a:lnTo>
                  <a:lnTo>
                    <a:pt x="5" y="112"/>
                  </a:lnTo>
                  <a:lnTo>
                    <a:pt x="7" y="111"/>
                  </a:lnTo>
                  <a:lnTo>
                    <a:pt x="7" y="111"/>
                  </a:lnTo>
                  <a:lnTo>
                    <a:pt x="7" y="110"/>
                  </a:lnTo>
                  <a:lnTo>
                    <a:pt x="7" y="110"/>
                  </a:lnTo>
                  <a:lnTo>
                    <a:pt x="8" y="110"/>
                  </a:lnTo>
                  <a:lnTo>
                    <a:pt x="8" y="110"/>
                  </a:lnTo>
                  <a:lnTo>
                    <a:pt x="10" y="108"/>
                  </a:lnTo>
                  <a:lnTo>
                    <a:pt x="10" y="108"/>
                  </a:lnTo>
                  <a:lnTo>
                    <a:pt x="10" y="108"/>
                  </a:lnTo>
                  <a:lnTo>
                    <a:pt x="10" y="108"/>
                  </a:lnTo>
                  <a:lnTo>
                    <a:pt x="10" y="108"/>
                  </a:lnTo>
                  <a:lnTo>
                    <a:pt x="11" y="107"/>
                  </a:lnTo>
                  <a:lnTo>
                    <a:pt x="13" y="105"/>
                  </a:lnTo>
                  <a:lnTo>
                    <a:pt x="16" y="102"/>
                  </a:lnTo>
                  <a:lnTo>
                    <a:pt x="16" y="102"/>
                  </a:lnTo>
                  <a:lnTo>
                    <a:pt x="16" y="102"/>
                  </a:lnTo>
                  <a:lnTo>
                    <a:pt x="16" y="101"/>
                  </a:lnTo>
                  <a:lnTo>
                    <a:pt x="16" y="101"/>
                  </a:lnTo>
                  <a:lnTo>
                    <a:pt x="17" y="100"/>
                  </a:lnTo>
                  <a:lnTo>
                    <a:pt x="19" y="98"/>
                  </a:lnTo>
                  <a:lnTo>
                    <a:pt x="22" y="94"/>
                  </a:lnTo>
                  <a:lnTo>
                    <a:pt x="27" y="85"/>
                  </a:lnTo>
                  <a:lnTo>
                    <a:pt x="33" y="74"/>
                  </a:lnTo>
                  <a:lnTo>
                    <a:pt x="39" y="63"/>
                  </a:lnTo>
                  <a:lnTo>
                    <a:pt x="45" y="51"/>
                  </a:lnTo>
                  <a:lnTo>
                    <a:pt x="51" y="39"/>
                  </a:lnTo>
                  <a:lnTo>
                    <a:pt x="57" y="29"/>
                  </a:lnTo>
                  <a:lnTo>
                    <a:pt x="63" y="19"/>
                  </a:lnTo>
                  <a:lnTo>
                    <a:pt x="63" y="19"/>
                  </a:lnTo>
                  <a:lnTo>
                    <a:pt x="63" y="19"/>
                  </a:lnTo>
                  <a:lnTo>
                    <a:pt x="63" y="19"/>
                  </a:lnTo>
                  <a:lnTo>
                    <a:pt x="63" y="18"/>
                  </a:lnTo>
                  <a:lnTo>
                    <a:pt x="64" y="17"/>
                  </a:lnTo>
                  <a:lnTo>
                    <a:pt x="65" y="15"/>
                  </a:lnTo>
                  <a:lnTo>
                    <a:pt x="65" y="15"/>
                  </a:lnTo>
                  <a:lnTo>
                    <a:pt x="66" y="15"/>
                  </a:lnTo>
                  <a:lnTo>
                    <a:pt x="66" y="15"/>
                  </a:lnTo>
                  <a:lnTo>
                    <a:pt x="66" y="14"/>
                  </a:lnTo>
                  <a:lnTo>
                    <a:pt x="67" y="13"/>
                  </a:lnTo>
                  <a:lnTo>
                    <a:pt x="68" y="12"/>
                  </a:lnTo>
                  <a:lnTo>
                    <a:pt x="68" y="11"/>
                  </a:lnTo>
                  <a:lnTo>
                    <a:pt x="68" y="11"/>
                  </a:lnTo>
                  <a:lnTo>
                    <a:pt x="69" y="11"/>
                  </a:lnTo>
                  <a:lnTo>
                    <a:pt x="69" y="11"/>
                  </a:lnTo>
                  <a:lnTo>
                    <a:pt x="70" y="10"/>
                  </a:lnTo>
                  <a:lnTo>
                    <a:pt x="71" y="8"/>
                  </a:lnTo>
                  <a:lnTo>
                    <a:pt x="71" y="8"/>
                  </a:lnTo>
                  <a:lnTo>
                    <a:pt x="71" y="8"/>
                  </a:lnTo>
                  <a:lnTo>
                    <a:pt x="71" y="8"/>
                  </a:lnTo>
                  <a:lnTo>
                    <a:pt x="72" y="8"/>
                  </a:lnTo>
                  <a:lnTo>
                    <a:pt x="72" y="7"/>
                  </a:lnTo>
                  <a:lnTo>
                    <a:pt x="74" y="6"/>
                  </a:lnTo>
                  <a:lnTo>
                    <a:pt x="74" y="6"/>
                  </a:lnTo>
                  <a:lnTo>
                    <a:pt x="74" y="5"/>
                  </a:lnTo>
                  <a:lnTo>
                    <a:pt x="74" y="5"/>
                  </a:lnTo>
                  <a:lnTo>
                    <a:pt x="75" y="5"/>
                  </a:lnTo>
                  <a:lnTo>
                    <a:pt x="75" y="4"/>
                  </a:lnTo>
                  <a:lnTo>
                    <a:pt x="75" y="4"/>
                  </a:lnTo>
                  <a:lnTo>
                    <a:pt x="75" y="4"/>
                  </a:lnTo>
                  <a:lnTo>
                    <a:pt x="76" y="4"/>
                  </a:lnTo>
                  <a:lnTo>
                    <a:pt x="76" y="4"/>
                  </a:lnTo>
                  <a:lnTo>
                    <a:pt x="77" y="3"/>
                  </a:lnTo>
                  <a:lnTo>
                    <a:pt x="77" y="3"/>
                  </a:lnTo>
                  <a:lnTo>
                    <a:pt x="77" y="3"/>
                  </a:lnTo>
                  <a:lnTo>
                    <a:pt x="77" y="3"/>
                  </a:lnTo>
                  <a:lnTo>
                    <a:pt x="77" y="3"/>
                  </a:lnTo>
                  <a:lnTo>
                    <a:pt x="78" y="2"/>
                  </a:lnTo>
                  <a:lnTo>
                    <a:pt x="78" y="2"/>
                  </a:lnTo>
                  <a:lnTo>
                    <a:pt x="79" y="2"/>
                  </a:lnTo>
                  <a:lnTo>
                    <a:pt x="79" y="2"/>
                  </a:lnTo>
                  <a:lnTo>
                    <a:pt x="79" y="2"/>
                  </a:lnTo>
                  <a:lnTo>
                    <a:pt x="80" y="1"/>
                  </a:lnTo>
                  <a:lnTo>
                    <a:pt x="80" y="1"/>
                  </a:lnTo>
                  <a:lnTo>
                    <a:pt x="80" y="1"/>
                  </a:lnTo>
                  <a:lnTo>
                    <a:pt x="80" y="1"/>
                  </a:lnTo>
                  <a:lnTo>
                    <a:pt x="81" y="1"/>
                  </a:lnTo>
                  <a:lnTo>
                    <a:pt x="81" y="1"/>
                  </a:lnTo>
                  <a:lnTo>
                    <a:pt x="81" y="1"/>
                  </a:lnTo>
                  <a:lnTo>
                    <a:pt x="81" y="1"/>
                  </a:lnTo>
                  <a:lnTo>
                    <a:pt x="81" y="1"/>
                  </a:lnTo>
                  <a:lnTo>
                    <a:pt x="81" y="1"/>
                  </a:lnTo>
                  <a:lnTo>
                    <a:pt x="81" y="1"/>
                  </a:lnTo>
                  <a:lnTo>
                    <a:pt x="81" y="1"/>
                  </a:lnTo>
                  <a:lnTo>
                    <a:pt x="82" y="0"/>
                  </a:lnTo>
                  <a:lnTo>
                    <a:pt x="83" y="0"/>
                  </a:lnTo>
                  <a:lnTo>
                    <a:pt x="83" y="0"/>
                  </a:lnTo>
                  <a:lnTo>
                    <a:pt x="83" y="0"/>
                  </a:lnTo>
                  <a:lnTo>
                    <a:pt x="83" y="0"/>
                  </a:lnTo>
                  <a:lnTo>
                    <a:pt x="83" y="0"/>
                  </a:lnTo>
                  <a:lnTo>
                    <a:pt x="83" y="0"/>
                  </a:lnTo>
                  <a:lnTo>
                    <a:pt x="83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7" y="0"/>
                  </a:lnTo>
                  <a:lnTo>
                    <a:pt x="87" y="0"/>
                  </a:lnTo>
                  <a:lnTo>
                    <a:pt x="87" y="0"/>
                  </a:lnTo>
                  <a:lnTo>
                    <a:pt x="87" y="0"/>
                  </a:lnTo>
                  <a:lnTo>
                    <a:pt x="87" y="0"/>
                  </a:lnTo>
                  <a:lnTo>
                    <a:pt x="87" y="0"/>
                  </a:lnTo>
                  <a:lnTo>
                    <a:pt x="87" y="0"/>
                  </a:lnTo>
                  <a:lnTo>
                    <a:pt x="87" y="0"/>
                  </a:lnTo>
                  <a:lnTo>
                    <a:pt x="87" y="0"/>
                  </a:lnTo>
                  <a:lnTo>
                    <a:pt x="87" y="0"/>
                  </a:lnTo>
                  <a:lnTo>
                    <a:pt x="87" y="0"/>
                  </a:lnTo>
                  <a:lnTo>
                    <a:pt x="88" y="0"/>
                  </a:lnTo>
                  <a:lnTo>
                    <a:pt x="88" y="0"/>
                  </a:lnTo>
                  <a:lnTo>
                    <a:pt x="88" y="0"/>
                  </a:lnTo>
                  <a:lnTo>
                    <a:pt x="88" y="0"/>
                  </a:lnTo>
                  <a:lnTo>
                    <a:pt x="88" y="0"/>
                  </a:lnTo>
                  <a:lnTo>
                    <a:pt x="88" y="0"/>
                  </a:lnTo>
                  <a:lnTo>
                    <a:pt x="88" y="0"/>
                  </a:lnTo>
                  <a:lnTo>
                    <a:pt x="88" y="0"/>
                  </a:lnTo>
                  <a:lnTo>
                    <a:pt x="88" y="0"/>
                  </a:lnTo>
                  <a:lnTo>
                    <a:pt x="89" y="0"/>
                  </a:lnTo>
                  <a:lnTo>
                    <a:pt x="89" y="0"/>
                  </a:lnTo>
                  <a:lnTo>
                    <a:pt x="89" y="0"/>
                  </a:lnTo>
                  <a:lnTo>
                    <a:pt x="89" y="0"/>
                  </a:lnTo>
                  <a:lnTo>
                    <a:pt x="89" y="0"/>
                  </a:lnTo>
                  <a:lnTo>
                    <a:pt x="89" y="0"/>
                  </a:lnTo>
                  <a:lnTo>
                    <a:pt x="89" y="0"/>
                  </a:lnTo>
                  <a:lnTo>
                    <a:pt x="90" y="0"/>
                  </a:lnTo>
                  <a:lnTo>
                    <a:pt x="90" y="0"/>
                  </a:lnTo>
                  <a:lnTo>
                    <a:pt x="90" y="0"/>
                  </a:lnTo>
                  <a:lnTo>
                    <a:pt x="90" y="0"/>
                  </a:lnTo>
                  <a:lnTo>
                    <a:pt x="90" y="0"/>
                  </a:lnTo>
                  <a:lnTo>
                    <a:pt x="90" y="0"/>
                  </a:lnTo>
                  <a:lnTo>
                    <a:pt x="91" y="0"/>
                  </a:lnTo>
                  <a:lnTo>
                    <a:pt x="91" y="0"/>
                  </a:lnTo>
                  <a:lnTo>
                    <a:pt x="91" y="0"/>
                  </a:lnTo>
                  <a:lnTo>
                    <a:pt x="91" y="0"/>
                  </a:lnTo>
                  <a:lnTo>
                    <a:pt x="92" y="0"/>
                  </a:lnTo>
                  <a:lnTo>
                    <a:pt x="92" y="1"/>
                  </a:lnTo>
                  <a:lnTo>
                    <a:pt x="92" y="1"/>
                  </a:lnTo>
                  <a:lnTo>
                    <a:pt x="92" y="1"/>
                  </a:lnTo>
                  <a:lnTo>
                    <a:pt x="92" y="1"/>
                  </a:lnTo>
                  <a:lnTo>
                    <a:pt x="93" y="1"/>
                  </a:lnTo>
                  <a:lnTo>
                    <a:pt x="93" y="1"/>
                  </a:lnTo>
                  <a:lnTo>
                    <a:pt x="93" y="1"/>
                  </a:lnTo>
                  <a:lnTo>
                    <a:pt x="93" y="1"/>
                  </a:lnTo>
                  <a:lnTo>
                    <a:pt x="94" y="2"/>
                  </a:lnTo>
                  <a:lnTo>
                    <a:pt x="95" y="2"/>
                  </a:lnTo>
                  <a:lnTo>
                    <a:pt x="95" y="2"/>
                  </a:lnTo>
                  <a:lnTo>
                    <a:pt x="95" y="2"/>
                  </a:lnTo>
                  <a:lnTo>
                    <a:pt x="95" y="2"/>
                  </a:lnTo>
                  <a:lnTo>
                    <a:pt x="95" y="2"/>
                  </a:lnTo>
                  <a:lnTo>
                    <a:pt x="96" y="3"/>
                  </a:lnTo>
                  <a:lnTo>
                    <a:pt x="98" y="4"/>
                  </a:lnTo>
                  <a:lnTo>
                    <a:pt x="98" y="4"/>
                  </a:lnTo>
                  <a:lnTo>
                    <a:pt x="98" y="4"/>
                  </a:lnTo>
                  <a:lnTo>
                    <a:pt x="98" y="4"/>
                  </a:lnTo>
                  <a:lnTo>
                    <a:pt x="98" y="5"/>
                  </a:lnTo>
                  <a:lnTo>
                    <a:pt x="99" y="5"/>
                  </a:lnTo>
                  <a:lnTo>
                    <a:pt x="100" y="6"/>
                  </a:lnTo>
                  <a:lnTo>
                    <a:pt x="100" y="7"/>
                  </a:lnTo>
                  <a:lnTo>
                    <a:pt x="100" y="7"/>
                  </a:lnTo>
                  <a:lnTo>
                    <a:pt x="101" y="7"/>
                  </a:lnTo>
                  <a:lnTo>
                    <a:pt x="101" y="7"/>
                  </a:lnTo>
                  <a:lnTo>
                    <a:pt x="102" y="8"/>
                  </a:lnTo>
                  <a:lnTo>
                    <a:pt x="103" y="10"/>
                  </a:lnTo>
                  <a:lnTo>
                    <a:pt x="103" y="10"/>
                  </a:lnTo>
                  <a:lnTo>
                    <a:pt x="103" y="10"/>
                  </a:lnTo>
                  <a:lnTo>
                    <a:pt x="104" y="10"/>
                  </a:lnTo>
                  <a:lnTo>
                    <a:pt x="104" y="10"/>
                  </a:lnTo>
                  <a:lnTo>
                    <a:pt x="105" y="12"/>
                  </a:lnTo>
                  <a:lnTo>
                    <a:pt x="106" y="14"/>
                  </a:lnTo>
                  <a:lnTo>
                    <a:pt x="109" y="18"/>
                  </a:lnTo>
                  <a:lnTo>
                    <a:pt x="109" y="18"/>
                  </a:lnTo>
                  <a:lnTo>
                    <a:pt x="109" y="18"/>
                  </a:lnTo>
                  <a:lnTo>
                    <a:pt x="110" y="18"/>
                  </a:lnTo>
                  <a:lnTo>
                    <a:pt x="110" y="19"/>
                  </a:lnTo>
                  <a:lnTo>
                    <a:pt x="110" y="20"/>
                  </a:lnTo>
                  <a:lnTo>
                    <a:pt x="112" y="22"/>
                  </a:lnTo>
                  <a:lnTo>
                    <a:pt x="115" y="28"/>
                  </a:lnTo>
                  <a:lnTo>
                    <a:pt x="120" y="38"/>
                  </a:lnTo>
                  <a:lnTo>
                    <a:pt x="126" y="51"/>
                  </a:lnTo>
                  <a:lnTo>
                    <a:pt x="132" y="63"/>
                  </a:lnTo>
                  <a:lnTo>
                    <a:pt x="138" y="76"/>
                  </a:lnTo>
                  <a:lnTo>
                    <a:pt x="144" y="88"/>
                  </a:lnTo>
                  <a:lnTo>
                    <a:pt x="144" y="88"/>
                  </a:lnTo>
                  <a:lnTo>
                    <a:pt x="144" y="88"/>
                  </a:lnTo>
                  <a:lnTo>
                    <a:pt x="144" y="89"/>
                  </a:lnTo>
                  <a:lnTo>
                    <a:pt x="145" y="89"/>
                  </a:lnTo>
                  <a:lnTo>
                    <a:pt x="145" y="90"/>
                  </a:lnTo>
                  <a:lnTo>
                    <a:pt x="147" y="93"/>
                  </a:lnTo>
                  <a:lnTo>
                    <a:pt x="149" y="98"/>
                  </a:lnTo>
                  <a:lnTo>
                    <a:pt x="150" y="98"/>
                  </a:lnTo>
                  <a:lnTo>
                    <a:pt x="150" y="98"/>
                  </a:lnTo>
                  <a:lnTo>
                    <a:pt x="150" y="98"/>
                  </a:lnTo>
                  <a:lnTo>
                    <a:pt x="150" y="99"/>
                  </a:lnTo>
                  <a:lnTo>
                    <a:pt x="151" y="100"/>
                  </a:lnTo>
                  <a:lnTo>
                    <a:pt x="153" y="102"/>
                  </a:lnTo>
                  <a:lnTo>
                    <a:pt x="153" y="102"/>
                  </a:lnTo>
                  <a:lnTo>
                    <a:pt x="153" y="103"/>
                  </a:lnTo>
                  <a:lnTo>
                    <a:pt x="153" y="103"/>
                  </a:lnTo>
                  <a:lnTo>
                    <a:pt x="153" y="103"/>
                  </a:lnTo>
                  <a:lnTo>
                    <a:pt x="154" y="104"/>
                  </a:lnTo>
                  <a:lnTo>
                    <a:pt x="155" y="106"/>
                  </a:lnTo>
                  <a:lnTo>
                    <a:pt x="156" y="106"/>
                  </a:lnTo>
                  <a:lnTo>
                    <a:pt x="156" y="106"/>
                  </a:lnTo>
                  <a:lnTo>
                    <a:pt x="156" y="107"/>
                  </a:lnTo>
                  <a:lnTo>
                    <a:pt x="156" y="107"/>
                  </a:lnTo>
                  <a:lnTo>
                    <a:pt x="157" y="108"/>
                  </a:lnTo>
                  <a:lnTo>
                    <a:pt x="158" y="109"/>
                  </a:lnTo>
                  <a:lnTo>
                    <a:pt x="158" y="110"/>
                  </a:lnTo>
                  <a:lnTo>
                    <a:pt x="159" y="110"/>
                  </a:lnTo>
                  <a:lnTo>
                    <a:pt x="159" y="110"/>
                  </a:lnTo>
                  <a:lnTo>
                    <a:pt x="159" y="110"/>
                  </a:lnTo>
                  <a:lnTo>
                    <a:pt x="160" y="111"/>
                  </a:lnTo>
                  <a:lnTo>
                    <a:pt x="161" y="112"/>
                  </a:lnTo>
                  <a:lnTo>
                    <a:pt x="161" y="112"/>
                  </a:lnTo>
                  <a:lnTo>
                    <a:pt x="161" y="112"/>
                  </a:lnTo>
                  <a:lnTo>
                    <a:pt x="161" y="112"/>
                  </a:lnTo>
                  <a:lnTo>
                    <a:pt x="162" y="112"/>
                  </a:lnTo>
                  <a:lnTo>
                    <a:pt x="163" y="113"/>
                  </a:lnTo>
                  <a:lnTo>
                    <a:pt x="163" y="113"/>
                  </a:lnTo>
                  <a:lnTo>
                    <a:pt x="163" y="113"/>
                  </a:lnTo>
                  <a:lnTo>
                    <a:pt x="163" y="113"/>
                  </a:lnTo>
                  <a:lnTo>
                    <a:pt x="163" y="114"/>
                  </a:lnTo>
                  <a:lnTo>
                    <a:pt x="164" y="114"/>
                  </a:lnTo>
                  <a:lnTo>
                    <a:pt x="164" y="114"/>
                  </a:lnTo>
                  <a:lnTo>
                    <a:pt x="164" y="114"/>
                  </a:lnTo>
                  <a:lnTo>
                    <a:pt x="165" y="114"/>
                  </a:lnTo>
                  <a:lnTo>
                    <a:pt x="165" y="114"/>
                  </a:lnTo>
                  <a:lnTo>
                    <a:pt x="165" y="114"/>
                  </a:lnTo>
                  <a:lnTo>
                    <a:pt x="165" y="114"/>
                  </a:lnTo>
                  <a:lnTo>
                    <a:pt x="165" y="114"/>
                  </a:lnTo>
                  <a:lnTo>
                    <a:pt x="166" y="115"/>
                  </a:lnTo>
                  <a:lnTo>
                    <a:pt x="166" y="115"/>
                  </a:lnTo>
                  <a:lnTo>
                    <a:pt x="166" y="115"/>
                  </a:lnTo>
                  <a:lnTo>
                    <a:pt x="166" y="115"/>
                  </a:lnTo>
                  <a:lnTo>
                    <a:pt x="167" y="115"/>
                  </a:lnTo>
                  <a:lnTo>
                    <a:pt x="167" y="115"/>
                  </a:lnTo>
                  <a:lnTo>
                    <a:pt x="167" y="115"/>
                  </a:lnTo>
                  <a:lnTo>
                    <a:pt x="167" y="115"/>
                  </a:lnTo>
                  <a:lnTo>
                    <a:pt x="167" y="115"/>
                  </a:lnTo>
                  <a:lnTo>
                    <a:pt x="167" y="115"/>
                  </a:lnTo>
                  <a:lnTo>
                    <a:pt x="167" y="115"/>
                  </a:lnTo>
                  <a:lnTo>
                    <a:pt x="168" y="115"/>
                  </a:lnTo>
                  <a:lnTo>
                    <a:pt x="168" y="115"/>
                  </a:lnTo>
                  <a:lnTo>
                    <a:pt x="168" y="115"/>
                  </a:lnTo>
                  <a:lnTo>
                    <a:pt x="168" y="115"/>
                  </a:lnTo>
                  <a:lnTo>
                    <a:pt x="168" y="115"/>
                  </a:lnTo>
                  <a:lnTo>
                    <a:pt x="168" y="115"/>
                  </a:lnTo>
                  <a:lnTo>
                    <a:pt x="168" y="115"/>
                  </a:lnTo>
                  <a:lnTo>
                    <a:pt x="169" y="115"/>
                  </a:lnTo>
                  <a:lnTo>
                    <a:pt x="169" y="115"/>
                  </a:lnTo>
                  <a:lnTo>
                    <a:pt x="169" y="116"/>
                  </a:lnTo>
                  <a:lnTo>
                    <a:pt x="169" y="116"/>
                  </a:lnTo>
                  <a:lnTo>
                    <a:pt x="169" y="116"/>
                  </a:lnTo>
                  <a:lnTo>
                    <a:pt x="169" y="116"/>
                  </a:lnTo>
                  <a:lnTo>
                    <a:pt x="169" y="116"/>
                  </a:lnTo>
                  <a:lnTo>
                    <a:pt x="169" y="116"/>
                  </a:lnTo>
                  <a:lnTo>
                    <a:pt x="169" y="116"/>
                  </a:lnTo>
                  <a:lnTo>
                    <a:pt x="169" y="116"/>
                  </a:lnTo>
                  <a:lnTo>
                    <a:pt x="169" y="116"/>
                  </a:lnTo>
                  <a:lnTo>
                    <a:pt x="170" y="116"/>
                  </a:lnTo>
                  <a:lnTo>
                    <a:pt x="170" y="116"/>
                  </a:lnTo>
                  <a:lnTo>
                    <a:pt x="170" y="116"/>
                  </a:lnTo>
                  <a:lnTo>
                    <a:pt x="170" y="116"/>
                  </a:lnTo>
                  <a:lnTo>
                    <a:pt x="170" y="116"/>
                  </a:lnTo>
                  <a:lnTo>
                    <a:pt x="170" y="116"/>
                  </a:lnTo>
                  <a:lnTo>
                    <a:pt x="170" y="116"/>
                  </a:lnTo>
                  <a:lnTo>
                    <a:pt x="170" y="116"/>
                  </a:lnTo>
                  <a:lnTo>
                    <a:pt x="170" y="116"/>
                  </a:lnTo>
                  <a:lnTo>
                    <a:pt x="170" y="116"/>
                  </a:lnTo>
                  <a:lnTo>
                    <a:pt x="171" y="116"/>
                  </a:lnTo>
                  <a:lnTo>
                    <a:pt x="171" y="116"/>
                  </a:lnTo>
                  <a:lnTo>
                    <a:pt x="171" y="116"/>
                  </a:lnTo>
                  <a:lnTo>
                    <a:pt x="171" y="116"/>
                  </a:lnTo>
                  <a:lnTo>
                    <a:pt x="171" y="116"/>
                  </a:lnTo>
                  <a:lnTo>
                    <a:pt x="171" y="116"/>
                  </a:lnTo>
                  <a:lnTo>
                    <a:pt x="171" y="116"/>
                  </a:lnTo>
                  <a:lnTo>
                    <a:pt x="171" y="116"/>
                  </a:lnTo>
                  <a:lnTo>
                    <a:pt x="171" y="116"/>
                  </a:lnTo>
                  <a:lnTo>
                    <a:pt x="171" y="116"/>
                  </a:lnTo>
                  <a:lnTo>
                    <a:pt x="171" y="116"/>
                  </a:lnTo>
                  <a:lnTo>
                    <a:pt x="171" y="116"/>
                  </a:lnTo>
                  <a:lnTo>
                    <a:pt x="172" y="115"/>
                  </a:lnTo>
                  <a:lnTo>
                    <a:pt x="172" y="115"/>
                  </a:lnTo>
                  <a:lnTo>
                    <a:pt x="172" y="115"/>
                  </a:lnTo>
                  <a:lnTo>
                    <a:pt x="172" y="115"/>
                  </a:lnTo>
                  <a:lnTo>
                    <a:pt x="172" y="115"/>
                  </a:lnTo>
                  <a:lnTo>
                    <a:pt x="172" y="115"/>
                  </a:lnTo>
                  <a:lnTo>
                    <a:pt x="173" y="115"/>
                  </a:lnTo>
                  <a:lnTo>
                    <a:pt x="173" y="115"/>
                  </a:lnTo>
                  <a:lnTo>
                    <a:pt x="173" y="115"/>
                  </a:lnTo>
                  <a:lnTo>
                    <a:pt x="173" y="115"/>
                  </a:lnTo>
                  <a:lnTo>
                    <a:pt x="173" y="115"/>
                  </a:lnTo>
                  <a:lnTo>
                    <a:pt x="173" y="115"/>
                  </a:lnTo>
                  <a:lnTo>
                    <a:pt x="173" y="115"/>
                  </a:lnTo>
                  <a:lnTo>
                    <a:pt x="174" y="115"/>
                  </a:lnTo>
                  <a:lnTo>
                    <a:pt x="174" y="115"/>
                  </a:lnTo>
                  <a:lnTo>
                    <a:pt x="174" y="115"/>
                  </a:lnTo>
                  <a:lnTo>
                    <a:pt x="174" y="115"/>
                  </a:lnTo>
                  <a:lnTo>
                    <a:pt x="174" y="115"/>
                  </a:lnTo>
                  <a:lnTo>
                    <a:pt x="175" y="115"/>
                  </a:lnTo>
                  <a:lnTo>
                    <a:pt x="175" y="115"/>
                  </a:lnTo>
                  <a:lnTo>
                    <a:pt x="175" y="115"/>
                  </a:lnTo>
                  <a:lnTo>
                    <a:pt x="175" y="114"/>
                  </a:lnTo>
                  <a:lnTo>
                    <a:pt x="175" y="114"/>
                  </a:lnTo>
                  <a:lnTo>
                    <a:pt x="176" y="114"/>
                  </a:lnTo>
                  <a:lnTo>
                    <a:pt x="176" y="114"/>
                  </a:lnTo>
                  <a:lnTo>
                    <a:pt x="176" y="114"/>
                  </a:lnTo>
                  <a:lnTo>
                    <a:pt x="176" y="114"/>
                  </a:lnTo>
                  <a:lnTo>
                    <a:pt x="177" y="114"/>
                  </a:lnTo>
                  <a:lnTo>
                    <a:pt x="177" y="113"/>
                  </a:lnTo>
                  <a:lnTo>
                    <a:pt x="177" y="113"/>
                  </a:lnTo>
                  <a:lnTo>
                    <a:pt x="178" y="113"/>
                  </a:lnTo>
                  <a:lnTo>
                    <a:pt x="178" y="113"/>
                  </a:lnTo>
                  <a:lnTo>
                    <a:pt x="178" y="113"/>
                  </a:lnTo>
                  <a:lnTo>
                    <a:pt x="179" y="112"/>
                  </a:lnTo>
                  <a:lnTo>
                    <a:pt x="179" y="112"/>
                  </a:lnTo>
                  <a:lnTo>
                    <a:pt x="179" y="112"/>
                  </a:lnTo>
                  <a:lnTo>
                    <a:pt x="179" y="112"/>
                  </a:lnTo>
                  <a:lnTo>
                    <a:pt x="179" y="112"/>
                  </a:lnTo>
                  <a:lnTo>
                    <a:pt x="180" y="111"/>
                  </a:lnTo>
                  <a:lnTo>
                    <a:pt x="180" y="111"/>
                  </a:lnTo>
                  <a:lnTo>
                    <a:pt x="181" y="111"/>
                  </a:lnTo>
                  <a:lnTo>
                    <a:pt x="181" y="111"/>
                  </a:lnTo>
                  <a:lnTo>
                    <a:pt x="181" y="110"/>
                  </a:lnTo>
                  <a:lnTo>
                    <a:pt x="182" y="110"/>
                  </a:lnTo>
                  <a:lnTo>
                    <a:pt x="182" y="109"/>
                  </a:lnTo>
                  <a:lnTo>
                    <a:pt x="182" y="109"/>
                  </a:lnTo>
                  <a:lnTo>
                    <a:pt x="182" y="109"/>
                  </a:lnTo>
                  <a:lnTo>
                    <a:pt x="183" y="109"/>
                  </a:lnTo>
                  <a:lnTo>
                    <a:pt x="183" y="108"/>
                  </a:lnTo>
                  <a:lnTo>
                    <a:pt x="185" y="106"/>
                  </a:lnTo>
                  <a:lnTo>
                    <a:pt x="185" y="106"/>
                  </a:lnTo>
                  <a:lnTo>
                    <a:pt x="185" y="106"/>
                  </a:lnTo>
                  <a:lnTo>
                    <a:pt x="185" y="106"/>
                  </a:lnTo>
                  <a:lnTo>
                    <a:pt x="185" y="105"/>
                  </a:lnTo>
                  <a:lnTo>
                    <a:pt x="186" y="104"/>
                  </a:lnTo>
                  <a:lnTo>
                    <a:pt x="188" y="102"/>
                  </a:lnTo>
                  <a:lnTo>
                    <a:pt x="191" y="98"/>
                  </a:lnTo>
                  <a:lnTo>
                    <a:pt x="191" y="97"/>
                  </a:lnTo>
                  <a:lnTo>
                    <a:pt x="191" y="97"/>
                  </a:lnTo>
                  <a:lnTo>
                    <a:pt x="191" y="97"/>
                  </a:lnTo>
                  <a:lnTo>
                    <a:pt x="191" y="96"/>
                  </a:lnTo>
                  <a:lnTo>
                    <a:pt x="192" y="95"/>
                  </a:lnTo>
                  <a:lnTo>
                    <a:pt x="193" y="93"/>
                  </a:lnTo>
                  <a:lnTo>
                    <a:pt x="196" y="87"/>
                  </a:lnTo>
                  <a:lnTo>
                    <a:pt x="202" y="74"/>
                  </a:lnTo>
                  <a:lnTo>
                    <a:pt x="208" y="61"/>
                  </a:lnTo>
                  <a:lnTo>
                    <a:pt x="214" y="47"/>
                  </a:lnTo>
                  <a:lnTo>
                    <a:pt x="220" y="33"/>
                  </a:lnTo>
                  <a:lnTo>
                    <a:pt x="220" y="33"/>
                  </a:lnTo>
                  <a:lnTo>
                    <a:pt x="220" y="33"/>
                  </a:lnTo>
                  <a:lnTo>
                    <a:pt x="220" y="32"/>
                  </a:lnTo>
                  <a:lnTo>
                    <a:pt x="220" y="32"/>
                  </a:lnTo>
                  <a:lnTo>
                    <a:pt x="221" y="30"/>
                  </a:lnTo>
                  <a:lnTo>
                    <a:pt x="222" y="27"/>
                  </a:lnTo>
                  <a:lnTo>
                    <a:pt x="225" y="22"/>
                  </a:lnTo>
                  <a:lnTo>
                    <a:pt x="225" y="22"/>
                  </a:lnTo>
                  <a:lnTo>
                    <a:pt x="226" y="21"/>
                  </a:lnTo>
                  <a:lnTo>
                    <a:pt x="226" y="21"/>
                  </a:lnTo>
                  <a:lnTo>
                    <a:pt x="226" y="20"/>
                  </a:lnTo>
                  <a:lnTo>
                    <a:pt x="227" y="19"/>
                  </a:lnTo>
                  <a:lnTo>
                    <a:pt x="228" y="16"/>
                  </a:lnTo>
                  <a:lnTo>
                    <a:pt x="228" y="16"/>
                  </a:lnTo>
                  <a:lnTo>
                    <a:pt x="228" y="16"/>
                  </a:lnTo>
                  <a:lnTo>
                    <a:pt x="229" y="16"/>
                  </a:lnTo>
                  <a:lnTo>
                    <a:pt x="229" y="15"/>
                  </a:lnTo>
                  <a:lnTo>
                    <a:pt x="230" y="14"/>
                  </a:lnTo>
                  <a:lnTo>
                    <a:pt x="231" y="11"/>
                  </a:lnTo>
                  <a:lnTo>
                    <a:pt x="231" y="11"/>
                  </a:lnTo>
                  <a:lnTo>
                    <a:pt x="232" y="11"/>
                  </a:lnTo>
                  <a:lnTo>
                    <a:pt x="232" y="11"/>
                  </a:lnTo>
                  <a:lnTo>
                    <a:pt x="232" y="10"/>
                  </a:lnTo>
                  <a:lnTo>
                    <a:pt x="233" y="9"/>
                  </a:lnTo>
                  <a:lnTo>
                    <a:pt x="234" y="8"/>
                  </a:lnTo>
                  <a:lnTo>
                    <a:pt x="234" y="8"/>
                  </a:lnTo>
                  <a:lnTo>
                    <a:pt x="234" y="7"/>
                  </a:lnTo>
                  <a:lnTo>
                    <a:pt x="234" y="7"/>
                  </a:lnTo>
                  <a:lnTo>
                    <a:pt x="235" y="7"/>
                  </a:lnTo>
                  <a:lnTo>
                    <a:pt x="236" y="6"/>
                  </a:lnTo>
                  <a:lnTo>
                    <a:pt x="237" y="4"/>
                  </a:lnTo>
                  <a:lnTo>
                    <a:pt x="237" y="4"/>
                  </a:lnTo>
                  <a:lnTo>
                    <a:pt x="237" y="4"/>
                  </a:lnTo>
                  <a:lnTo>
                    <a:pt x="237" y="4"/>
                  </a:lnTo>
                  <a:lnTo>
                    <a:pt x="238" y="4"/>
                  </a:lnTo>
                  <a:lnTo>
                    <a:pt x="238" y="3"/>
                  </a:lnTo>
                  <a:lnTo>
                    <a:pt x="238" y="3"/>
                  </a:lnTo>
                  <a:lnTo>
                    <a:pt x="238" y="3"/>
                  </a:lnTo>
                  <a:lnTo>
                    <a:pt x="239" y="3"/>
                  </a:lnTo>
                  <a:lnTo>
                    <a:pt x="239" y="3"/>
                  </a:lnTo>
                  <a:lnTo>
                    <a:pt x="240" y="2"/>
                  </a:lnTo>
                  <a:lnTo>
                    <a:pt x="240" y="2"/>
                  </a:lnTo>
                  <a:lnTo>
                    <a:pt x="240" y="2"/>
                  </a:lnTo>
                  <a:lnTo>
                    <a:pt x="240" y="2"/>
                  </a:lnTo>
                  <a:lnTo>
                    <a:pt x="240" y="2"/>
                  </a:lnTo>
                  <a:lnTo>
                    <a:pt x="240" y="2"/>
                  </a:lnTo>
                  <a:lnTo>
                    <a:pt x="240" y="2"/>
                  </a:lnTo>
                  <a:lnTo>
                    <a:pt x="241" y="1"/>
                  </a:lnTo>
                  <a:lnTo>
                    <a:pt x="241" y="1"/>
                  </a:lnTo>
                  <a:lnTo>
                    <a:pt x="241" y="1"/>
                  </a:lnTo>
                  <a:lnTo>
                    <a:pt x="241" y="1"/>
                  </a:lnTo>
                  <a:lnTo>
                    <a:pt x="241" y="1"/>
                  </a:lnTo>
                  <a:lnTo>
                    <a:pt x="242" y="1"/>
                  </a:lnTo>
                  <a:lnTo>
                    <a:pt x="242" y="0"/>
                  </a:lnTo>
                  <a:lnTo>
                    <a:pt x="242" y="0"/>
                  </a:lnTo>
                  <a:lnTo>
                    <a:pt x="243" y="0"/>
                  </a:lnTo>
                  <a:lnTo>
                    <a:pt x="243" y="0"/>
                  </a:lnTo>
                  <a:lnTo>
                    <a:pt x="243" y="0"/>
                  </a:lnTo>
                  <a:lnTo>
                    <a:pt x="243" y="0"/>
                  </a:lnTo>
                  <a:lnTo>
                    <a:pt x="243" y="0"/>
                  </a:lnTo>
                  <a:lnTo>
                    <a:pt x="244" y="0"/>
                  </a:lnTo>
                  <a:lnTo>
                    <a:pt x="244" y="0"/>
                  </a:lnTo>
                  <a:lnTo>
                    <a:pt x="244" y="0"/>
                  </a:lnTo>
                  <a:lnTo>
                    <a:pt x="244" y="0"/>
                  </a:lnTo>
                  <a:lnTo>
                    <a:pt x="244" y="0"/>
                  </a:lnTo>
                  <a:lnTo>
                    <a:pt x="244" y="0"/>
                  </a:lnTo>
                  <a:lnTo>
                    <a:pt x="244" y="0"/>
                  </a:lnTo>
                  <a:lnTo>
                    <a:pt x="245" y="0"/>
                  </a:lnTo>
                  <a:lnTo>
                    <a:pt x="245" y="0"/>
                  </a:lnTo>
                  <a:lnTo>
                    <a:pt x="245" y="0"/>
                  </a:lnTo>
                  <a:lnTo>
                    <a:pt x="245" y="0"/>
                  </a:lnTo>
                  <a:lnTo>
                    <a:pt x="245" y="0"/>
                  </a:lnTo>
                  <a:lnTo>
                    <a:pt x="245" y="0"/>
                  </a:lnTo>
                  <a:lnTo>
                    <a:pt x="245" y="0"/>
                  </a:lnTo>
                  <a:lnTo>
                    <a:pt x="245" y="0"/>
                  </a:lnTo>
                  <a:lnTo>
                    <a:pt x="246" y="0"/>
                  </a:lnTo>
                  <a:lnTo>
                    <a:pt x="246" y="0"/>
                  </a:lnTo>
                  <a:lnTo>
                    <a:pt x="246" y="0"/>
                  </a:lnTo>
                  <a:lnTo>
                    <a:pt x="246" y="0"/>
                  </a:lnTo>
                  <a:lnTo>
                    <a:pt x="246" y="0"/>
                  </a:lnTo>
                  <a:lnTo>
                    <a:pt x="246" y="0"/>
                  </a:lnTo>
                  <a:lnTo>
                    <a:pt x="246" y="0"/>
                  </a:lnTo>
                  <a:lnTo>
                    <a:pt x="246" y="0"/>
                  </a:lnTo>
                  <a:lnTo>
                    <a:pt x="246" y="0"/>
                  </a:lnTo>
                  <a:lnTo>
                    <a:pt x="246" y="0"/>
                  </a:lnTo>
                  <a:lnTo>
                    <a:pt x="246" y="0"/>
                  </a:lnTo>
                  <a:lnTo>
                    <a:pt x="247" y="0"/>
                  </a:lnTo>
                  <a:lnTo>
                    <a:pt x="247" y="0"/>
                  </a:lnTo>
                  <a:lnTo>
                    <a:pt x="247" y="0"/>
                  </a:lnTo>
                  <a:lnTo>
                    <a:pt x="247" y="0"/>
                  </a:lnTo>
                  <a:lnTo>
                    <a:pt x="247" y="0"/>
                  </a:lnTo>
                  <a:lnTo>
                    <a:pt x="247" y="0"/>
                  </a:lnTo>
                  <a:lnTo>
                    <a:pt x="247" y="0"/>
                  </a:lnTo>
                  <a:lnTo>
                    <a:pt x="247" y="0"/>
                  </a:lnTo>
                  <a:lnTo>
                    <a:pt x="247" y="0"/>
                  </a:lnTo>
                  <a:lnTo>
                    <a:pt x="247" y="0"/>
                  </a:lnTo>
                  <a:lnTo>
                    <a:pt x="248" y="0"/>
                  </a:lnTo>
                  <a:lnTo>
                    <a:pt x="248" y="0"/>
                  </a:lnTo>
                  <a:lnTo>
                    <a:pt x="248" y="0"/>
                  </a:lnTo>
                  <a:lnTo>
                    <a:pt x="248" y="0"/>
                  </a:lnTo>
                  <a:lnTo>
                    <a:pt x="248" y="0"/>
                  </a:lnTo>
                  <a:lnTo>
                    <a:pt x="248" y="0"/>
                  </a:lnTo>
                  <a:lnTo>
                    <a:pt x="248" y="0"/>
                  </a:lnTo>
                  <a:lnTo>
                    <a:pt x="248" y="0"/>
                  </a:lnTo>
                  <a:lnTo>
                    <a:pt x="248" y="0"/>
                  </a:lnTo>
                  <a:lnTo>
                    <a:pt x="248" y="0"/>
                  </a:lnTo>
                  <a:lnTo>
                    <a:pt x="248" y="0"/>
                  </a:lnTo>
                  <a:lnTo>
                    <a:pt x="249" y="0"/>
                  </a:lnTo>
                  <a:lnTo>
                    <a:pt x="249" y="0"/>
                  </a:lnTo>
                  <a:lnTo>
                    <a:pt x="249" y="0"/>
                  </a:lnTo>
                  <a:lnTo>
                    <a:pt x="249" y="0"/>
                  </a:lnTo>
                  <a:lnTo>
                    <a:pt x="249" y="0"/>
                  </a:lnTo>
                  <a:lnTo>
                    <a:pt x="249" y="0"/>
                  </a:lnTo>
                  <a:lnTo>
                    <a:pt x="249" y="0"/>
                  </a:lnTo>
                  <a:lnTo>
                    <a:pt x="250" y="0"/>
                  </a:lnTo>
                </a:path>
              </a:pathLst>
            </a:custGeom>
            <a:grpFill/>
            <a:ln w="9525" cap="sq">
              <a:solidFill>
                <a:srgbClr val="0D8BE6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783">
                <a:defRPr/>
              </a:pPr>
              <a:endParaRPr lang="en-US" sz="1350" kern="0" dirty="0">
                <a:solidFill>
                  <a:srgbClr val="0D8BE6"/>
                </a:solidFill>
              </a:endParaRPr>
            </a:p>
          </p:txBody>
        </p:sp>
        <p:sp>
          <p:nvSpPr>
            <p:cNvPr id="143" name="Freeform 59"/>
            <p:cNvSpPr>
              <a:spLocks/>
            </p:cNvSpPr>
            <p:nvPr/>
          </p:nvSpPr>
          <p:spPr bwMode="auto">
            <a:xfrm>
              <a:off x="1850" y="2186"/>
              <a:ext cx="200" cy="116"/>
            </a:xfrm>
            <a:custGeom>
              <a:avLst/>
              <a:gdLst/>
              <a:ahLst/>
              <a:cxnLst>
                <a:cxn ang="0">
                  <a:pos x="1" y="0"/>
                </a:cxn>
                <a:cxn ang="0">
                  <a:pos x="3" y="2"/>
                </a:cxn>
                <a:cxn ang="0">
                  <a:pos x="5" y="3"/>
                </a:cxn>
                <a:cxn ang="0">
                  <a:pos x="7" y="6"/>
                </a:cxn>
                <a:cxn ang="0">
                  <a:pos x="11" y="10"/>
                </a:cxn>
                <a:cxn ang="0">
                  <a:pos x="17" y="21"/>
                </a:cxn>
                <a:cxn ang="0">
                  <a:pos x="45" y="89"/>
                </a:cxn>
                <a:cxn ang="0">
                  <a:pos x="49" y="96"/>
                </a:cxn>
                <a:cxn ang="0">
                  <a:pos x="54" y="105"/>
                </a:cxn>
                <a:cxn ang="0">
                  <a:pos x="57" y="109"/>
                </a:cxn>
                <a:cxn ang="0">
                  <a:pos x="59" y="112"/>
                </a:cxn>
                <a:cxn ang="0">
                  <a:pos x="61" y="113"/>
                </a:cxn>
                <a:cxn ang="0">
                  <a:pos x="63" y="115"/>
                </a:cxn>
                <a:cxn ang="0">
                  <a:pos x="64" y="115"/>
                </a:cxn>
                <a:cxn ang="0">
                  <a:pos x="65" y="115"/>
                </a:cxn>
                <a:cxn ang="0">
                  <a:pos x="66" y="116"/>
                </a:cxn>
                <a:cxn ang="0">
                  <a:pos x="67" y="116"/>
                </a:cxn>
                <a:cxn ang="0">
                  <a:pos x="68" y="116"/>
                </a:cxn>
                <a:cxn ang="0">
                  <a:pos x="68" y="116"/>
                </a:cxn>
                <a:cxn ang="0">
                  <a:pos x="69" y="115"/>
                </a:cxn>
                <a:cxn ang="0">
                  <a:pos x="70" y="115"/>
                </a:cxn>
                <a:cxn ang="0">
                  <a:pos x="72" y="114"/>
                </a:cxn>
                <a:cxn ang="0">
                  <a:pos x="74" y="113"/>
                </a:cxn>
                <a:cxn ang="0">
                  <a:pos x="77" y="110"/>
                </a:cxn>
                <a:cxn ang="0">
                  <a:pos x="80" y="106"/>
                </a:cxn>
                <a:cxn ang="0">
                  <a:pos x="86" y="95"/>
                </a:cxn>
                <a:cxn ang="0">
                  <a:pos x="109" y="36"/>
                </a:cxn>
                <a:cxn ang="0">
                  <a:pos x="112" y="27"/>
                </a:cxn>
                <a:cxn ang="0">
                  <a:pos x="116" y="18"/>
                </a:cxn>
                <a:cxn ang="0">
                  <a:pos x="121" y="10"/>
                </a:cxn>
                <a:cxn ang="0">
                  <a:pos x="123" y="7"/>
                </a:cxn>
                <a:cxn ang="0">
                  <a:pos x="125" y="4"/>
                </a:cxn>
                <a:cxn ang="0">
                  <a:pos x="127" y="2"/>
                </a:cxn>
                <a:cxn ang="0">
                  <a:pos x="129" y="1"/>
                </a:cxn>
                <a:cxn ang="0">
                  <a:pos x="130" y="0"/>
                </a:cxn>
                <a:cxn ang="0">
                  <a:pos x="131" y="0"/>
                </a:cxn>
                <a:cxn ang="0">
                  <a:pos x="132" y="0"/>
                </a:cxn>
                <a:cxn ang="0">
                  <a:pos x="133" y="0"/>
                </a:cxn>
                <a:cxn ang="0">
                  <a:pos x="133" y="0"/>
                </a:cxn>
                <a:cxn ang="0">
                  <a:pos x="134" y="0"/>
                </a:cxn>
                <a:cxn ang="0">
                  <a:pos x="135" y="0"/>
                </a:cxn>
                <a:cxn ang="0">
                  <a:pos x="136" y="0"/>
                </a:cxn>
                <a:cxn ang="0">
                  <a:pos x="138" y="2"/>
                </a:cxn>
                <a:cxn ang="0">
                  <a:pos x="140" y="3"/>
                </a:cxn>
                <a:cxn ang="0">
                  <a:pos x="144" y="8"/>
                </a:cxn>
                <a:cxn ang="0">
                  <a:pos x="147" y="13"/>
                </a:cxn>
                <a:cxn ang="0">
                  <a:pos x="151" y="22"/>
                </a:cxn>
                <a:cxn ang="0">
                  <a:pos x="173" y="83"/>
                </a:cxn>
                <a:cxn ang="0">
                  <a:pos x="177" y="94"/>
                </a:cxn>
                <a:cxn ang="0">
                  <a:pos x="182" y="103"/>
                </a:cxn>
                <a:cxn ang="0">
                  <a:pos x="185" y="108"/>
                </a:cxn>
                <a:cxn ang="0">
                  <a:pos x="187" y="111"/>
                </a:cxn>
                <a:cxn ang="0">
                  <a:pos x="189" y="113"/>
                </a:cxn>
                <a:cxn ang="0">
                  <a:pos x="191" y="114"/>
                </a:cxn>
                <a:cxn ang="0">
                  <a:pos x="192" y="115"/>
                </a:cxn>
                <a:cxn ang="0">
                  <a:pos x="193" y="115"/>
                </a:cxn>
                <a:cxn ang="0">
                  <a:pos x="194" y="116"/>
                </a:cxn>
                <a:cxn ang="0">
                  <a:pos x="195" y="116"/>
                </a:cxn>
                <a:cxn ang="0">
                  <a:pos x="195" y="116"/>
                </a:cxn>
                <a:cxn ang="0">
                  <a:pos x="197" y="115"/>
                </a:cxn>
                <a:cxn ang="0">
                  <a:pos x="198" y="115"/>
                </a:cxn>
                <a:cxn ang="0">
                  <a:pos x="199" y="114"/>
                </a:cxn>
              </a:cxnLst>
              <a:rect l="0" t="0" r="r" b="b"/>
              <a:pathLst>
                <a:path w="200" h="116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3" y="2"/>
                  </a:lnTo>
                  <a:lnTo>
                    <a:pt x="3" y="2"/>
                  </a:lnTo>
                  <a:lnTo>
                    <a:pt x="3" y="2"/>
                  </a:lnTo>
                  <a:lnTo>
                    <a:pt x="3" y="2"/>
                  </a:lnTo>
                  <a:lnTo>
                    <a:pt x="3" y="2"/>
                  </a:lnTo>
                  <a:lnTo>
                    <a:pt x="4" y="3"/>
                  </a:lnTo>
                  <a:lnTo>
                    <a:pt x="4" y="3"/>
                  </a:lnTo>
                  <a:lnTo>
                    <a:pt x="4" y="3"/>
                  </a:lnTo>
                  <a:lnTo>
                    <a:pt x="4" y="3"/>
                  </a:lnTo>
                  <a:lnTo>
                    <a:pt x="5" y="3"/>
                  </a:lnTo>
                  <a:lnTo>
                    <a:pt x="6" y="4"/>
                  </a:lnTo>
                  <a:lnTo>
                    <a:pt x="6" y="4"/>
                  </a:lnTo>
                  <a:lnTo>
                    <a:pt x="6" y="4"/>
                  </a:lnTo>
                  <a:lnTo>
                    <a:pt x="6" y="4"/>
                  </a:lnTo>
                  <a:lnTo>
                    <a:pt x="6" y="5"/>
                  </a:lnTo>
                  <a:lnTo>
                    <a:pt x="7" y="6"/>
                  </a:lnTo>
                  <a:lnTo>
                    <a:pt x="7" y="6"/>
                  </a:lnTo>
                  <a:lnTo>
                    <a:pt x="7" y="6"/>
                  </a:lnTo>
                  <a:lnTo>
                    <a:pt x="7" y="6"/>
                  </a:lnTo>
                  <a:lnTo>
                    <a:pt x="8" y="6"/>
                  </a:lnTo>
                  <a:lnTo>
                    <a:pt x="8" y="7"/>
                  </a:lnTo>
                  <a:lnTo>
                    <a:pt x="10" y="9"/>
                  </a:lnTo>
                  <a:lnTo>
                    <a:pt x="10" y="9"/>
                  </a:lnTo>
                  <a:lnTo>
                    <a:pt x="10" y="10"/>
                  </a:lnTo>
                  <a:lnTo>
                    <a:pt x="10" y="10"/>
                  </a:lnTo>
                  <a:lnTo>
                    <a:pt x="11" y="10"/>
                  </a:lnTo>
                  <a:lnTo>
                    <a:pt x="12" y="11"/>
                  </a:lnTo>
                  <a:lnTo>
                    <a:pt x="13" y="14"/>
                  </a:lnTo>
                  <a:lnTo>
                    <a:pt x="16" y="18"/>
                  </a:lnTo>
                  <a:lnTo>
                    <a:pt x="16" y="19"/>
                  </a:lnTo>
                  <a:lnTo>
                    <a:pt x="16" y="19"/>
                  </a:lnTo>
                  <a:lnTo>
                    <a:pt x="16" y="19"/>
                  </a:lnTo>
                  <a:lnTo>
                    <a:pt x="16" y="20"/>
                  </a:lnTo>
                  <a:lnTo>
                    <a:pt x="17" y="21"/>
                  </a:lnTo>
                  <a:lnTo>
                    <a:pt x="18" y="24"/>
                  </a:lnTo>
                  <a:lnTo>
                    <a:pt x="21" y="30"/>
                  </a:lnTo>
                  <a:lnTo>
                    <a:pt x="27" y="44"/>
                  </a:lnTo>
                  <a:lnTo>
                    <a:pt x="33" y="59"/>
                  </a:lnTo>
                  <a:lnTo>
                    <a:pt x="39" y="74"/>
                  </a:lnTo>
                  <a:lnTo>
                    <a:pt x="45" y="88"/>
                  </a:lnTo>
                  <a:lnTo>
                    <a:pt x="45" y="89"/>
                  </a:lnTo>
                  <a:lnTo>
                    <a:pt x="45" y="89"/>
                  </a:lnTo>
                  <a:lnTo>
                    <a:pt x="45" y="89"/>
                  </a:lnTo>
                  <a:lnTo>
                    <a:pt x="46" y="90"/>
                  </a:lnTo>
                  <a:lnTo>
                    <a:pt x="46" y="91"/>
                  </a:lnTo>
                  <a:lnTo>
                    <a:pt x="48" y="94"/>
                  </a:lnTo>
                  <a:lnTo>
                    <a:pt x="48" y="94"/>
                  </a:lnTo>
                  <a:lnTo>
                    <a:pt x="48" y="95"/>
                  </a:lnTo>
                  <a:lnTo>
                    <a:pt x="48" y="95"/>
                  </a:lnTo>
                  <a:lnTo>
                    <a:pt x="49" y="96"/>
                  </a:lnTo>
                  <a:lnTo>
                    <a:pt x="49" y="97"/>
                  </a:lnTo>
                  <a:lnTo>
                    <a:pt x="51" y="100"/>
                  </a:lnTo>
                  <a:lnTo>
                    <a:pt x="51" y="100"/>
                  </a:lnTo>
                  <a:lnTo>
                    <a:pt x="51" y="100"/>
                  </a:lnTo>
                  <a:lnTo>
                    <a:pt x="51" y="100"/>
                  </a:lnTo>
                  <a:lnTo>
                    <a:pt x="51" y="101"/>
                  </a:lnTo>
                  <a:lnTo>
                    <a:pt x="52" y="102"/>
                  </a:lnTo>
                  <a:lnTo>
                    <a:pt x="54" y="105"/>
                  </a:lnTo>
                  <a:lnTo>
                    <a:pt x="54" y="105"/>
                  </a:lnTo>
                  <a:lnTo>
                    <a:pt x="54" y="105"/>
                  </a:lnTo>
                  <a:lnTo>
                    <a:pt x="54" y="105"/>
                  </a:lnTo>
                  <a:lnTo>
                    <a:pt x="54" y="106"/>
                  </a:lnTo>
                  <a:lnTo>
                    <a:pt x="55" y="107"/>
                  </a:lnTo>
                  <a:lnTo>
                    <a:pt x="57" y="109"/>
                  </a:lnTo>
                  <a:lnTo>
                    <a:pt x="57" y="109"/>
                  </a:lnTo>
                  <a:lnTo>
                    <a:pt x="57" y="109"/>
                  </a:lnTo>
                  <a:lnTo>
                    <a:pt x="57" y="109"/>
                  </a:lnTo>
                  <a:lnTo>
                    <a:pt x="57" y="110"/>
                  </a:lnTo>
                  <a:lnTo>
                    <a:pt x="58" y="110"/>
                  </a:lnTo>
                  <a:lnTo>
                    <a:pt x="58" y="111"/>
                  </a:lnTo>
                  <a:lnTo>
                    <a:pt x="58" y="111"/>
                  </a:lnTo>
                  <a:lnTo>
                    <a:pt x="58" y="111"/>
                  </a:lnTo>
                  <a:lnTo>
                    <a:pt x="59" y="111"/>
                  </a:lnTo>
                  <a:lnTo>
                    <a:pt x="59" y="112"/>
                  </a:lnTo>
                  <a:lnTo>
                    <a:pt x="59" y="112"/>
                  </a:lnTo>
                  <a:lnTo>
                    <a:pt x="60" y="112"/>
                  </a:lnTo>
                  <a:lnTo>
                    <a:pt x="60" y="112"/>
                  </a:lnTo>
                  <a:lnTo>
                    <a:pt x="60" y="113"/>
                  </a:lnTo>
                  <a:lnTo>
                    <a:pt x="61" y="113"/>
                  </a:lnTo>
                  <a:lnTo>
                    <a:pt x="61" y="113"/>
                  </a:lnTo>
                  <a:lnTo>
                    <a:pt x="61" y="113"/>
                  </a:lnTo>
                  <a:lnTo>
                    <a:pt x="61" y="113"/>
                  </a:lnTo>
                  <a:lnTo>
                    <a:pt x="61" y="114"/>
                  </a:lnTo>
                  <a:lnTo>
                    <a:pt x="62" y="114"/>
                  </a:lnTo>
                  <a:lnTo>
                    <a:pt x="62" y="114"/>
                  </a:lnTo>
                  <a:lnTo>
                    <a:pt x="62" y="114"/>
                  </a:lnTo>
                  <a:lnTo>
                    <a:pt x="63" y="114"/>
                  </a:lnTo>
                  <a:lnTo>
                    <a:pt x="63" y="114"/>
                  </a:lnTo>
                  <a:lnTo>
                    <a:pt x="63" y="114"/>
                  </a:lnTo>
                  <a:lnTo>
                    <a:pt x="63" y="115"/>
                  </a:lnTo>
                  <a:lnTo>
                    <a:pt x="63" y="115"/>
                  </a:lnTo>
                  <a:lnTo>
                    <a:pt x="64" y="115"/>
                  </a:lnTo>
                  <a:lnTo>
                    <a:pt x="64" y="115"/>
                  </a:lnTo>
                  <a:lnTo>
                    <a:pt x="64" y="115"/>
                  </a:lnTo>
                  <a:lnTo>
                    <a:pt x="64" y="115"/>
                  </a:lnTo>
                  <a:lnTo>
                    <a:pt x="64" y="115"/>
                  </a:lnTo>
                  <a:lnTo>
                    <a:pt x="64" y="115"/>
                  </a:lnTo>
                  <a:lnTo>
                    <a:pt x="64" y="115"/>
                  </a:lnTo>
                  <a:lnTo>
                    <a:pt x="64" y="115"/>
                  </a:lnTo>
                  <a:lnTo>
                    <a:pt x="65" y="115"/>
                  </a:lnTo>
                  <a:lnTo>
                    <a:pt x="65" y="115"/>
                  </a:lnTo>
                  <a:lnTo>
                    <a:pt x="65" y="115"/>
                  </a:lnTo>
                  <a:lnTo>
                    <a:pt x="65" y="115"/>
                  </a:lnTo>
                  <a:lnTo>
                    <a:pt x="65" y="115"/>
                  </a:lnTo>
                  <a:lnTo>
                    <a:pt x="65" y="115"/>
                  </a:lnTo>
                  <a:lnTo>
                    <a:pt x="65" y="115"/>
                  </a:lnTo>
                  <a:lnTo>
                    <a:pt x="65" y="115"/>
                  </a:lnTo>
                  <a:lnTo>
                    <a:pt x="66" y="115"/>
                  </a:lnTo>
                  <a:lnTo>
                    <a:pt x="66" y="115"/>
                  </a:lnTo>
                  <a:lnTo>
                    <a:pt x="66" y="116"/>
                  </a:lnTo>
                  <a:lnTo>
                    <a:pt x="66" y="116"/>
                  </a:lnTo>
                  <a:lnTo>
                    <a:pt x="66" y="116"/>
                  </a:lnTo>
                  <a:lnTo>
                    <a:pt x="66" y="116"/>
                  </a:lnTo>
                  <a:lnTo>
                    <a:pt x="66" y="116"/>
                  </a:lnTo>
                  <a:lnTo>
                    <a:pt x="66" y="116"/>
                  </a:lnTo>
                  <a:lnTo>
                    <a:pt x="66" y="116"/>
                  </a:lnTo>
                  <a:lnTo>
                    <a:pt x="67" y="116"/>
                  </a:lnTo>
                  <a:lnTo>
                    <a:pt x="67" y="116"/>
                  </a:lnTo>
                  <a:lnTo>
                    <a:pt x="67" y="116"/>
                  </a:lnTo>
                  <a:lnTo>
                    <a:pt x="67" y="116"/>
                  </a:lnTo>
                  <a:lnTo>
                    <a:pt x="67" y="116"/>
                  </a:lnTo>
                  <a:lnTo>
                    <a:pt x="67" y="116"/>
                  </a:lnTo>
                  <a:lnTo>
                    <a:pt x="67" y="116"/>
                  </a:lnTo>
                  <a:lnTo>
                    <a:pt x="67" y="116"/>
                  </a:lnTo>
                  <a:lnTo>
                    <a:pt x="67" y="116"/>
                  </a:lnTo>
                  <a:lnTo>
                    <a:pt x="67" y="116"/>
                  </a:lnTo>
                  <a:lnTo>
                    <a:pt x="67" y="116"/>
                  </a:lnTo>
                  <a:lnTo>
                    <a:pt x="67" y="116"/>
                  </a:lnTo>
                  <a:lnTo>
                    <a:pt x="67" y="116"/>
                  </a:lnTo>
                  <a:lnTo>
                    <a:pt x="68" y="116"/>
                  </a:lnTo>
                  <a:lnTo>
                    <a:pt x="68" y="116"/>
                  </a:lnTo>
                  <a:lnTo>
                    <a:pt x="68" y="116"/>
                  </a:lnTo>
                  <a:lnTo>
                    <a:pt x="68" y="116"/>
                  </a:lnTo>
                  <a:lnTo>
                    <a:pt x="68" y="116"/>
                  </a:lnTo>
                  <a:lnTo>
                    <a:pt x="68" y="116"/>
                  </a:lnTo>
                  <a:lnTo>
                    <a:pt x="68" y="116"/>
                  </a:lnTo>
                  <a:lnTo>
                    <a:pt x="68" y="116"/>
                  </a:lnTo>
                  <a:lnTo>
                    <a:pt x="68" y="116"/>
                  </a:lnTo>
                  <a:lnTo>
                    <a:pt x="69" y="115"/>
                  </a:lnTo>
                  <a:lnTo>
                    <a:pt x="69" y="115"/>
                  </a:lnTo>
                  <a:lnTo>
                    <a:pt x="69" y="115"/>
                  </a:lnTo>
                  <a:lnTo>
                    <a:pt x="69" y="115"/>
                  </a:lnTo>
                  <a:lnTo>
                    <a:pt x="69" y="115"/>
                  </a:lnTo>
                  <a:lnTo>
                    <a:pt x="69" y="115"/>
                  </a:lnTo>
                  <a:lnTo>
                    <a:pt x="69" y="115"/>
                  </a:lnTo>
                  <a:lnTo>
                    <a:pt x="69" y="115"/>
                  </a:lnTo>
                  <a:lnTo>
                    <a:pt x="69" y="115"/>
                  </a:lnTo>
                  <a:lnTo>
                    <a:pt x="70" y="115"/>
                  </a:lnTo>
                  <a:lnTo>
                    <a:pt x="70" y="115"/>
                  </a:lnTo>
                  <a:lnTo>
                    <a:pt x="70" y="115"/>
                  </a:lnTo>
                  <a:lnTo>
                    <a:pt x="70" y="115"/>
                  </a:lnTo>
                  <a:lnTo>
                    <a:pt x="70" y="115"/>
                  </a:lnTo>
                  <a:lnTo>
                    <a:pt x="70" y="115"/>
                  </a:lnTo>
                  <a:lnTo>
                    <a:pt x="70" y="115"/>
                  </a:lnTo>
                  <a:lnTo>
                    <a:pt x="71" y="115"/>
                  </a:lnTo>
                  <a:lnTo>
                    <a:pt x="71" y="115"/>
                  </a:lnTo>
                  <a:lnTo>
                    <a:pt x="71" y="115"/>
                  </a:lnTo>
                  <a:lnTo>
                    <a:pt x="71" y="114"/>
                  </a:lnTo>
                  <a:lnTo>
                    <a:pt x="71" y="114"/>
                  </a:lnTo>
                  <a:lnTo>
                    <a:pt x="72" y="114"/>
                  </a:lnTo>
                  <a:lnTo>
                    <a:pt x="72" y="114"/>
                  </a:lnTo>
                  <a:lnTo>
                    <a:pt x="72" y="114"/>
                  </a:lnTo>
                  <a:lnTo>
                    <a:pt x="72" y="114"/>
                  </a:lnTo>
                  <a:lnTo>
                    <a:pt x="72" y="114"/>
                  </a:lnTo>
                  <a:lnTo>
                    <a:pt x="73" y="114"/>
                  </a:lnTo>
                  <a:lnTo>
                    <a:pt x="73" y="114"/>
                  </a:lnTo>
                  <a:lnTo>
                    <a:pt x="73" y="113"/>
                  </a:lnTo>
                  <a:lnTo>
                    <a:pt x="74" y="113"/>
                  </a:lnTo>
                  <a:lnTo>
                    <a:pt x="74" y="113"/>
                  </a:lnTo>
                  <a:lnTo>
                    <a:pt x="74" y="113"/>
                  </a:lnTo>
                  <a:lnTo>
                    <a:pt x="74" y="112"/>
                  </a:lnTo>
                  <a:lnTo>
                    <a:pt x="75" y="112"/>
                  </a:lnTo>
                  <a:lnTo>
                    <a:pt x="75" y="112"/>
                  </a:lnTo>
                  <a:lnTo>
                    <a:pt x="75" y="112"/>
                  </a:lnTo>
                  <a:lnTo>
                    <a:pt x="75" y="111"/>
                  </a:lnTo>
                  <a:lnTo>
                    <a:pt x="75" y="111"/>
                  </a:lnTo>
                  <a:lnTo>
                    <a:pt x="76" y="111"/>
                  </a:lnTo>
                  <a:lnTo>
                    <a:pt x="77" y="110"/>
                  </a:lnTo>
                  <a:lnTo>
                    <a:pt x="77" y="110"/>
                  </a:lnTo>
                  <a:lnTo>
                    <a:pt x="77" y="110"/>
                  </a:lnTo>
                  <a:lnTo>
                    <a:pt x="77" y="110"/>
                  </a:lnTo>
                  <a:lnTo>
                    <a:pt x="77" y="109"/>
                  </a:lnTo>
                  <a:lnTo>
                    <a:pt x="78" y="108"/>
                  </a:lnTo>
                  <a:lnTo>
                    <a:pt x="79" y="106"/>
                  </a:lnTo>
                  <a:lnTo>
                    <a:pt x="79" y="106"/>
                  </a:lnTo>
                  <a:lnTo>
                    <a:pt x="80" y="106"/>
                  </a:lnTo>
                  <a:lnTo>
                    <a:pt x="80" y="106"/>
                  </a:lnTo>
                  <a:lnTo>
                    <a:pt x="80" y="105"/>
                  </a:lnTo>
                  <a:lnTo>
                    <a:pt x="81" y="104"/>
                  </a:lnTo>
                  <a:lnTo>
                    <a:pt x="82" y="102"/>
                  </a:lnTo>
                  <a:lnTo>
                    <a:pt x="85" y="96"/>
                  </a:lnTo>
                  <a:lnTo>
                    <a:pt x="85" y="96"/>
                  </a:lnTo>
                  <a:lnTo>
                    <a:pt x="86" y="95"/>
                  </a:lnTo>
                  <a:lnTo>
                    <a:pt x="86" y="95"/>
                  </a:lnTo>
                  <a:lnTo>
                    <a:pt x="86" y="94"/>
                  </a:lnTo>
                  <a:lnTo>
                    <a:pt x="87" y="92"/>
                  </a:lnTo>
                  <a:lnTo>
                    <a:pt x="88" y="89"/>
                  </a:lnTo>
                  <a:lnTo>
                    <a:pt x="92" y="82"/>
                  </a:lnTo>
                  <a:lnTo>
                    <a:pt x="97" y="68"/>
                  </a:lnTo>
                  <a:lnTo>
                    <a:pt x="103" y="51"/>
                  </a:lnTo>
                  <a:lnTo>
                    <a:pt x="109" y="36"/>
                  </a:lnTo>
                  <a:lnTo>
                    <a:pt x="109" y="36"/>
                  </a:lnTo>
                  <a:lnTo>
                    <a:pt x="109" y="35"/>
                  </a:lnTo>
                  <a:lnTo>
                    <a:pt x="109" y="35"/>
                  </a:lnTo>
                  <a:lnTo>
                    <a:pt x="109" y="34"/>
                  </a:lnTo>
                  <a:lnTo>
                    <a:pt x="110" y="32"/>
                  </a:lnTo>
                  <a:lnTo>
                    <a:pt x="112" y="28"/>
                  </a:lnTo>
                  <a:lnTo>
                    <a:pt x="112" y="28"/>
                  </a:lnTo>
                  <a:lnTo>
                    <a:pt x="112" y="28"/>
                  </a:lnTo>
                  <a:lnTo>
                    <a:pt x="112" y="27"/>
                  </a:lnTo>
                  <a:lnTo>
                    <a:pt x="112" y="26"/>
                  </a:lnTo>
                  <a:lnTo>
                    <a:pt x="113" y="24"/>
                  </a:lnTo>
                  <a:lnTo>
                    <a:pt x="115" y="21"/>
                  </a:lnTo>
                  <a:lnTo>
                    <a:pt x="115" y="21"/>
                  </a:lnTo>
                  <a:lnTo>
                    <a:pt x="115" y="21"/>
                  </a:lnTo>
                  <a:lnTo>
                    <a:pt x="115" y="20"/>
                  </a:lnTo>
                  <a:lnTo>
                    <a:pt x="116" y="20"/>
                  </a:lnTo>
                  <a:lnTo>
                    <a:pt x="116" y="18"/>
                  </a:lnTo>
                  <a:lnTo>
                    <a:pt x="118" y="15"/>
                  </a:lnTo>
                  <a:lnTo>
                    <a:pt x="118" y="15"/>
                  </a:lnTo>
                  <a:lnTo>
                    <a:pt x="118" y="15"/>
                  </a:lnTo>
                  <a:lnTo>
                    <a:pt x="118" y="14"/>
                  </a:lnTo>
                  <a:lnTo>
                    <a:pt x="118" y="14"/>
                  </a:lnTo>
                  <a:lnTo>
                    <a:pt x="119" y="12"/>
                  </a:lnTo>
                  <a:lnTo>
                    <a:pt x="121" y="10"/>
                  </a:lnTo>
                  <a:lnTo>
                    <a:pt x="121" y="10"/>
                  </a:lnTo>
                  <a:lnTo>
                    <a:pt x="121" y="10"/>
                  </a:lnTo>
                  <a:lnTo>
                    <a:pt x="121" y="9"/>
                  </a:lnTo>
                  <a:lnTo>
                    <a:pt x="121" y="9"/>
                  </a:lnTo>
                  <a:lnTo>
                    <a:pt x="122" y="8"/>
                  </a:lnTo>
                  <a:lnTo>
                    <a:pt x="122" y="8"/>
                  </a:lnTo>
                  <a:lnTo>
                    <a:pt x="122" y="7"/>
                  </a:lnTo>
                  <a:lnTo>
                    <a:pt x="122" y="7"/>
                  </a:lnTo>
                  <a:lnTo>
                    <a:pt x="123" y="7"/>
                  </a:lnTo>
                  <a:lnTo>
                    <a:pt x="124" y="6"/>
                  </a:lnTo>
                  <a:lnTo>
                    <a:pt x="124" y="6"/>
                  </a:lnTo>
                  <a:lnTo>
                    <a:pt x="124" y="6"/>
                  </a:lnTo>
                  <a:lnTo>
                    <a:pt x="124" y="5"/>
                  </a:lnTo>
                  <a:lnTo>
                    <a:pt x="124" y="5"/>
                  </a:lnTo>
                  <a:lnTo>
                    <a:pt x="125" y="4"/>
                  </a:lnTo>
                  <a:lnTo>
                    <a:pt x="125" y="4"/>
                  </a:lnTo>
                  <a:lnTo>
                    <a:pt x="125" y="4"/>
                  </a:lnTo>
                  <a:lnTo>
                    <a:pt x="125" y="4"/>
                  </a:lnTo>
                  <a:lnTo>
                    <a:pt x="126" y="3"/>
                  </a:lnTo>
                  <a:lnTo>
                    <a:pt x="126" y="3"/>
                  </a:lnTo>
                  <a:lnTo>
                    <a:pt x="126" y="3"/>
                  </a:lnTo>
                  <a:lnTo>
                    <a:pt x="126" y="2"/>
                  </a:lnTo>
                  <a:lnTo>
                    <a:pt x="127" y="2"/>
                  </a:lnTo>
                  <a:lnTo>
                    <a:pt x="127" y="2"/>
                  </a:lnTo>
                  <a:lnTo>
                    <a:pt x="127" y="2"/>
                  </a:lnTo>
                  <a:lnTo>
                    <a:pt x="127" y="2"/>
                  </a:lnTo>
                  <a:lnTo>
                    <a:pt x="128" y="2"/>
                  </a:lnTo>
                  <a:lnTo>
                    <a:pt x="128" y="2"/>
                  </a:lnTo>
                  <a:lnTo>
                    <a:pt x="128" y="1"/>
                  </a:lnTo>
                  <a:lnTo>
                    <a:pt x="128" y="1"/>
                  </a:lnTo>
                  <a:lnTo>
                    <a:pt x="128" y="1"/>
                  </a:lnTo>
                  <a:lnTo>
                    <a:pt x="129" y="1"/>
                  </a:lnTo>
                  <a:lnTo>
                    <a:pt x="129" y="1"/>
                  </a:lnTo>
                  <a:lnTo>
                    <a:pt x="129" y="1"/>
                  </a:lnTo>
                  <a:lnTo>
                    <a:pt x="129" y="1"/>
                  </a:lnTo>
                  <a:lnTo>
                    <a:pt x="129" y="0"/>
                  </a:lnTo>
                  <a:lnTo>
                    <a:pt x="129" y="0"/>
                  </a:lnTo>
                  <a:lnTo>
                    <a:pt x="130" y="0"/>
                  </a:lnTo>
                  <a:lnTo>
                    <a:pt x="130" y="0"/>
                  </a:lnTo>
                  <a:lnTo>
                    <a:pt x="130" y="0"/>
                  </a:lnTo>
                  <a:lnTo>
                    <a:pt x="130" y="0"/>
                  </a:lnTo>
                  <a:lnTo>
                    <a:pt x="130" y="0"/>
                  </a:lnTo>
                  <a:lnTo>
                    <a:pt x="130" y="0"/>
                  </a:lnTo>
                  <a:lnTo>
                    <a:pt x="130" y="0"/>
                  </a:lnTo>
                  <a:lnTo>
                    <a:pt x="130" y="0"/>
                  </a:lnTo>
                  <a:lnTo>
                    <a:pt x="131" y="0"/>
                  </a:lnTo>
                  <a:lnTo>
                    <a:pt x="131" y="0"/>
                  </a:lnTo>
                  <a:lnTo>
                    <a:pt x="131" y="0"/>
                  </a:lnTo>
                  <a:lnTo>
                    <a:pt x="131" y="0"/>
                  </a:lnTo>
                  <a:lnTo>
                    <a:pt x="131" y="0"/>
                  </a:lnTo>
                  <a:lnTo>
                    <a:pt x="131" y="0"/>
                  </a:lnTo>
                  <a:lnTo>
                    <a:pt x="131" y="0"/>
                  </a:lnTo>
                  <a:lnTo>
                    <a:pt x="131" y="0"/>
                  </a:lnTo>
                  <a:lnTo>
                    <a:pt x="132" y="0"/>
                  </a:lnTo>
                  <a:lnTo>
                    <a:pt x="132" y="0"/>
                  </a:lnTo>
                  <a:lnTo>
                    <a:pt x="132" y="0"/>
                  </a:lnTo>
                  <a:lnTo>
                    <a:pt x="132" y="0"/>
                  </a:lnTo>
                  <a:lnTo>
                    <a:pt x="132" y="0"/>
                  </a:lnTo>
                  <a:lnTo>
                    <a:pt x="132" y="0"/>
                  </a:lnTo>
                  <a:lnTo>
                    <a:pt x="132" y="0"/>
                  </a:lnTo>
                  <a:lnTo>
                    <a:pt x="132" y="0"/>
                  </a:lnTo>
                  <a:lnTo>
                    <a:pt x="132" y="0"/>
                  </a:lnTo>
                  <a:lnTo>
                    <a:pt x="132" y="0"/>
                  </a:lnTo>
                  <a:lnTo>
                    <a:pt x="132" y="0"/>
                  </a:lnTo>
                  <a:lnTo>
                    <a:pt x="133" y="0"/>
                  </a:lnTo>
                  <a:lnTo>
                    <a:pt x="133" y="0"/>
                  </a:lnTo>
                  <a:lnTo>
                    <a:pt x="133" y="0"/>
                  </a:lnTo>
                  <a:lnTo>
                    <a:pt x="133" y="0"/>
                  </a:lnTo>
                  <a:lnTo>
                    <a:pt x="133" y="0"/>
                  </a:lnTo>
                  <a:lnTo>
                    <a:pt x="133" y="0"/>
                  </a:lnTo>
                  <a:lnTo>
                    <a:pt x="133" y="0"/>
                  </a:lnTo>
                  <a:lnTo>
                    <a:pt x="133" y="0"/>
                  </a:lnTo>
                  <a:lnTo>
                    <a:pt x="133" y="0"/>
                  </a:lnTo>
                  <a:lnTo>
                    <a:pt x="133" y="0"/>
                  </a:lnTo>
                  <a:lnTo>
                    <a:pt x="134" y="0"/>
                  </a:lnTo>
                  <a:lnTo>
                    <a:pt x="134" y="0"/>
                  </a:lnTo>
                  <a:lnTo>
                    <a:pt x="134" y="0"/>
                  </a:lnTo>
                  <a:lnTo>
                    <a:pt x="134" y="0"/>
                  </a:lnTo>
                  <a:lnTo>
                    <a:pt x="134" y="0"/>
                  </a:lnTo>
                  <a:lnTo>
                    <a:pt x="134" y="0"/>
                  </a:lnTo>
                  <a:lnTo>
                    <a:pt x="134" y="0"/>
                  </a:lnTo>
                  <a:lnTo>
                    <a:pt x="134" y="0"/>
                  </a:lnTo>
                  <a:lnTo>
                    <a:pt x="134" y="0"/>
                  </a:lnTo>
                  <a:lnTo>
                    <a:pt x="134" y="0"/>
                  </a:lnTo>
                  <a:lnTo>
                    <a:pt x="134" y="0"/>
                  </a:lnTo>
                  <a:lnTo>
                    <a:pt x="135" y="0"/>
                  </a:lnTo>
                  <a:lnTo>
                    <a:pt x="135" y="0"/>
                  </a:lnTo>
                  <a:lnTo>
                    <a:pt x="135" y="0"/>
                  </a:lnTo>
                  <a:lnTo>
                    <a:pt x="135" y="0"/>
                  </a:lnTo>
                  <a:lnTo>
                    <a:pt x="135" y="0"/>
                  </a:lnTo>
                  <a:lnTo>
                    <a:pt x="135" y="0"/>
                  </a:lnTo>
                  <a:lnTo>
                    <a:pt x="135" y="0"/>
                  </a:lnTo>
                  <a:lnTo>
                    <a:pt x="135" y="0"/>
                  </a:lnTo>
                  <a:lnTo>
                    <a:pt x="136" y="0"/>
                  </a:lnTo>
                  <a:lnTo>
                    <a:pt x="136" y="0"/>
                  </a:lnTo>
                  <a:lnTo>
                    <a:pt x="136" y="0"/>
                  </a:lnTo>
                  <a:lnTo>
                    <a:pt x="136" y="0"/>
                  </a:lnTo>
                  <a:lnTo>
                    <a:pt x="136" y="0"/>
                  </a:lnTo>
                  <a:lnTo>
                    <a:pt x="137" y="1"/>
                  </a:lnTo>
                  <a:lnTo>
                    <a:pt x="137" y="1"/>
                  </a:lnTo>
                  <a:lnTo>
                    <a:pt x="137" y="1"/>
                  </a:lnTo>
                  <a:lnTo>
                    <a:pt x="137" y="1"/>
                  </a:lnTo>
                  <a:lnTo>
                    <a:pt x="137" y="1"/>
                  </a:lnTo>
                  <a:lnTo>
                    <a:pt x="138" y="1"/>
                  </a:lnTo>
                  <a:lnTo>
                    <a:pt x="138" y="2"/>
                  </a:lnTo>
                  <a:lnTo>
                    <a:pt x="138" y="2"/>
                  </a:lnTo>
                  <a:lnTo>
                    <a:pt x="138" y="2"/>
                  </a:lnTo>
                  <a:lnTo>
                    <a:pt x="139" y="2"/>
                  </a:lnTo>
                  <a:lnTo>
                    <a:pt x="139" y="3"/>
                  </a:lnTo>
                  <a:lnTo>
                    <a:pt x="140" y="3"/>
                  </a:lnTo>
                  <a:lnTo>
                    <a:pt x="140" y="3"/>
                  </a:lnTo>
                  <a:lnTo>
                    <a:pt x="140" y="3"/>
                  </a:lnTo>
                  <a:lnTo>
                    <a:pt x="140" y="3"/>
                  </a:lnTo>
                  <a:lnTo>
                    <a:pt x="141" y="4"/>
                  </a:lnTo>
                  <a:lnTo>
                    <a:pt x="141" y="4"/>
                  </a:lnTo>
                  <a:lnTo>
                    <a:pt x="141" y="4"/>
                  </a:lnTo>
                  <a:lnTo>
                    <a:pt x="141" y="4"/>
                  </a:lnTo>
                  <a:lnTo>
                    <a:pt x="142" y="5"/>
                  </a:lnTo>
                  <a:lnTo>
                    <a:pt x="142" y="6"/>
                  </a:lnTo>
                  <a:lnTo>
                    <a:pt x="144" y="8"/>
                  </a:lnTo>
                  <a:lnTo>
                    <a:pt x="144" y="8"/>
                  </a:lnTo>
                  <a:lnTo>
                    <a:pt x="144" y="8"/>
                  </a:lnTo>
                  <a:lnTo>
                    <a:pt x="144" y="8"/>
                  </a:lnTo>
                  <a:lnTo>
                    <a:pt x="144" y="9"/>
                  </a:lnTo>
                  <a:lnTo>
                    <a:pt x="145" y="10"/>
                  </a:lnTo>
                  <a:lnTo>
                    <a:pt x="146" y="12"/>
                  </a:lnTo>
                  <a:lnTo>
                    <a:pt x="147" y="13"/>
                  </a:lnTo>
                  <a:lnTo>
                    <a:pt x="147" y="13"/>
                  </a:lnTo>
                  <a:lnTo>
                    <a:pt x="147" y="13"/>
                  </a:lnTo>
                  <a:lnTo>
                    <a:pt x="147" y="14"/>
                  </a:lnTo>
                  <a:lnTo>
                    <a:pt x="148" y="15"/>
                  </a:lnTo>
                  <a:lnTo>
                    <a:pt x="150" y="18"/>
                  </a:lnTo>
                  <a:lnTo>
                    <a:pt x="150" y="18"/>
                  </a:lnTo>
                  <a:lnTo>
                    <a:pt x="150" y="19"/>
                  </a:lnTo>
                  <a:lnTo>
                    <a:pt x="150" y="19"/>
                  </a:lnTo>
                  <a:lnTo>
                    <a:pt x="150" y="20"/>
                  </a:lnTo>
                  <a:lnTo>
                    <a:pt x="151" y="22"/>
                  </a:lnTo>
                  <a:lnTo>
                    <a:pt x="152" y="25"/>
                  </a:lnTo>
                  <a:lnTo>
                    <a:pt x="155" y="32"/>
                  </a:lnTo>
                  <a:lnTo>
                    <a:pt x="161" y="49"/>
                  </a:lnTo>
                  <a:lnTo>
                    <a:pt x="167" y="66"/>
                  </a:lnTo>
                  <a:lnTo>
                    <a:pt x="173" y="82"/>
                  </a:lnTo>
                  <a:lnTo>
                    <a:pt x="173" y="82"/>
                  </a:lnTo>
                  <a:lnTo>
                    <a:pt x="173" y="82"/>
                  </a:lnTo>
                  <a:lnTo>
                    <a:pt x="173" y="83"/>
                  </a:lnTo>
                  <a:lnTo>
                    <a:pt x="174" y="84"/>
                  </a:lnTo>
                  <a:lnTo>
                    <a:pt x="174" y="86"/>
                  </a:lnTo>
                  <a:lnTo>
                    <a:pt x="176" y="90"/>
                  </a:lnTo>
                  <a:lnTo>
                    <a:pt x="176" y="90"/>
                  </a:lnTo>
                  <a:lnTo>
                    <a:pt x="176" y="90"/>
                  </a:lnTo>
                  <a:lnTo>
                    <a:pt x="176" y="91"/>
                  </a:lnTo>
                  <a:lnTo>
                    <a:pt x="177" y="92"/>
                  </a:lnTo>
                  <a:lnTo>
                    <a:pt x="177" y="94"/>
                  </a:lnTo>
                  <a:lnTo>
                    <a:pt x="179" y="97"/>
                  </a:lnTo>
                  <a:lnTo>
                    <a:pt x="179" y="97"/>
                  </a:lnTo>
                  <a:lnTo>
                    <a:pt x="179" y="97"/>
                  </a:lnTo>
                  <a:lnTo>
                    <a:pt x="179" y="98"/>
                  </a:lnTo>
                  <a:lnTo>
                    <a:pt x="180" y="98"/>
                  </a:lnTo>
                  <a:lnTo>
                    <a:pt x="180" y="100"/>
                  </a:lnTo>
                  <a:lnTo>
                    <a:pt x="182" y="103"/>
                  </a:lnTo>
                  <a:lnTo>
                    <a:pt x="182" y="103"/>
                  </a:lnTo>
                  <a:lnTo>
                    <a:pt x="182" y="103"/>
                  </a:lnTo>
                  <a:lnTo>
                    <a:pt x="182" y="103"/>
                  </a:lnTo>
                  <a:lnTo>
                    <a:pt x="182" y="104"/>
                  </a:lnTo>
                  <a:lnTo>
                    <a:pt x="183" y="105"/>
                  </a:lnTo>
                  <a:lnTo>
                    <a:pt x="185" y="108"/>
                  </a:lnTo>
                  <a:lnTo>
                    <a:pt x="185" y="108"/>
                  </a:lnTo>
                  <a:lnTo>
                    <a:pt x="185" y="108"/>
                  </a:lnTo>
                  <a:lnTo>
                    <a:pt x="185" y="108"/>
                  </a:lnTo>
                  <a:lnTo>
                    <a:pt x="185" y="108"/>
                  </a:lnTo>
                  <a:lnTo>
                    <a:pt x="186" y="110"/>
                  </a:lnTo>
                  <a:lnTo>
                    <a:pt x="186" y="110"/>
                  </a:lnTo>
                  <a:lnTo>
                    <a:pt x="186" y="110"/>
                  </a:lnTo>
                  <a:lnTo>
                    <a:pt x="186" y="110"/>
                  </a:lnTo>
                  <a:lnTo>
                    <a:pt x="187" y="110"/>
                  </a:lnTo>
                  <a:lnTo>
                    <a:pt x="187" y="111"/>
                  </a:lnTo>
                  <a:lnTo>
                    <a:pt x="187" y="111"/>
                  </a:lnTo>
                  <a:lnTo>
                    <a:pt x="187" y="111"/>
                  </a:lnTo>
                  <a:lnTo>
                    <a:pt x="188" y="112"/>
                  </a:lnTo>
                  <a:lnTo>
                    <a:pt x="188" y="112"/>
                  </a:lnTo>
                  <a:lnTo>
                    <a:pt x="189" y="113"/>
                  </a:lnTo>
                  <a:lnTo>
                    <a:pt x="189" y="113"/>
                  </a:lnTo>
                  <a:lnTo>
                    <a:pt x="189" y="113"/>
                  </a:lnTo>
                  <a:lnTo>
                    <a:pt x="189" y="113"/>
                  </a:lnTo>
                  <a:lnTo>
                    <a:pt x="189" y="113"/>
                  </a:lnTo>
                  <a:lnTo>
                    <a:pt x="190" y="114"/>
                  </a:lnTo>
                  <a:lnTo>
                    <a:pt x="190" y="114"/>
                  </a:lnTo>
                  <a:lnTo>
                    <a:pt x="190" y="114"/>
                  </a:lnTo>
                  <a:lnTo>
                    <a:pt x="190" y="114"/>
                  </a:lnTo>
                  <a:lnTo>
                    <a:pt x="191" y="114"/>
                  </a:lnTo>
                  <a:lnTo>
                    <a:pt x="191" y="114"/>
                  </a:lnTo>
                  <a:lnTo>
                    <a:pt x="191" y="114"/>
                  </a:lnTo>
                  <a:lnTo>
                    <a:pt x="191" y="114"/>
                  </a:lnTo>
                  <a:lnTo>
                    <a:pt x="191" y="115"/>
                  </a:lnTo>
                  <a:lnTo>
                    <a:pt x="192" y="115"/>
                  </a:lnTo>
                  <a:lnTo>
                    <a:pt x="192" y="115"/>
                  </a:lnTo>
                  <a:lnTo>
                    <a:pt x="192" y="115"/>
                  </a:lnTo>
                  <a:lnTo>
                    <a:pt x="192" y="115"/>
                  </a:lnTo>
                  <a:lnTo>
                    <a:pt x="192" y="115"/>
                  </a:lnTo>
                  <a:lnTo>
                    <a:pt x="192" y="115"/>
                  </a:lnTo>
                  <a:lnTo>
                    <a:pt x="192" y="115"/>
                  </a:lnTo>
                  <a:lnTo>
                    <a:pt x="193" y="115"/>
                  </a:lnTo>
                  <a:lnTo>
                    <a:pt x="193" y="115"/>
                  </a:lnTo>
                  <a:lnTo>
                    <a:pt x="193" y="115"/>
                  </a:lnTo>
                  <a:lnTo>
                    <a:pt x="193" y="115"/>
                  </a:lnTo>
                  <a:lnTo>
                    <a:pt x="193" y="115"/>
                  </a:lnTo>
                  <a:lnTo>
                    <a:pt x="193" y="115"/>
                  </a:lnTo>
                  <a:lnTo>
                    <a:pt x="193" y="115"/>
                  </a:lnTo>
                  <a:lnTo>
                    <a:pt x="193" y="115"/>
                  </a:lnTo>
                  <a:lnTo>
                    <a:pt x="193" y="115"/>
                  </a:lnTo>
                  <a:lnTo>
                    <a:pt x="193" y="115"/>
                  </a:lnTo>
                  <a:lnTo>
                    <a:pt x="194" y="116"/>
                  </a:lnTo>
                  <a:lnTo>
                    <a:pt x="194" y="116"/>
                  </a:lnTo>
                  <a:lnTo>
                    <a:pt x="194" y="116"/>
                  </a:lnTo>
                  <a:lnTo>
                    <a:pt x="194" y="116"/>
                  </a:lnTo>
                  <a:lnTo>
                    <a:pt x="194" y="116"/>
                  </a:lnTo>
                  <a:lnTo>
                    <a:pt x="194" y="116"/>
                  </a:lnTo>
                  <a:lnTo>
                    <a:pt x="194" y="116"/>
                  </a:lnTo>
                  <a:lnTo>
                    <a:pt x="194" y="116"/>
                  </a:lnTo>
                  <a:lnTo>
                    <a:pt x="194" y="116"/>
                  </a:lnTo>
                  <a:lnTo>
                    <a:pt x="194" y="116"/>
                  </a:lnTo>
                  <a:lnTo>
                    <a:pt x="195" y="116"/>
                  </a:lnTo>
                  <a:lnTo>
                    <a:pt x="195" y="116"/>
                  </a:lnTo>
                  <a:lnTo>
                    <a:pt x="195" y="116"/>
                  </a:lnTo>
                  <a:lnTo>
                    <a:pt x="195" y="116"/>
                  </a:lnTo>
                  <a:lnTo>
                    <a:pt x="195" y="116"/>
                  </a:lnTo>
                  <a:lnTo>
                    <a:pt x="195" y="116"/>
                  </a:lnTo>
                  <a:lnTo>
                    <a:pt x="195" y="116"/>
                  </a:lnTo>
                  <a:lnTo>
                    <a:pt x="195" y="116"/>
                  </a:lnTo>
                  <a:lnTo>
                    <a:pt x="195" y="116"/>
                  </a:lnTo>
                  <a:lnTo>
                    <a:pt x="195" y="116"/>
                  </a:lnTo>
                  <a:lnTo>
                    <a:pt x="195" y="116"/>
                  </a:lnTo>
                  <a:lnTo>
                    <a:pt x="195" y="116"/>
                  </a:lnTo>
                  <a:lnTo>
                    <a:pt x="196" y="116"/>
                  </a:lnTo>
                  <a:lnTo>
                    <a:pt x="196" y="116"/>
                  </a:lnTo>
                  <a:lnTo>
                    <a:pt x="196" y="116"/>
                  </a:lnTo>
                  <a:lnTo>
                    <a:pt x="196" y="115"/>
                  </a:lnTo>
                  <a:lnTo>
                    <a:pt x="196" y="115"/>
                  </a:lnTo>
                  <a:lnTo>
                    <a:pt x="196" y="115"/>
                  </a:lnTo>
                  <a:lnTo>
                    <a:pt x="196" y="115"/>
                  </a:lnTo>
                  <a:lnTo>
                    <a:pt x="197" y="115"/>
                  </a:lnTo>
                  <a:lnTo>
                    <a:pt x="197" y="115"/>
                  </a:lnTo>
                  <a:lnTo>
                    <a:pt x="197" y="115"/>
                  </a:lnTo>
                  <a:lnTo>
                    <a:pt x="197" y="115"/>
                  </a:lnTo>
                  <a:lnTo>
                    <a:pt x="197" y="115"/>
                  </a:lnTo>
                  <a:lnTo>
                    <a:pt x="197" y="115"/>
                  </a:lnTo>
                  <a:lnTo>
                    <a:pt x="197" y="115"/>
                  </a:lnTo>
                  <a:lnTo>
                    <a:pt x="197" y="115"/>
                  </a:lnTo>
                  <a:lnTo>
                    <a:pt x="198" y="115"/>
                  </a:lnTo>
                  <a:lnTo>
                    <a:pt x="198" y="115"/>
                  </a:lnTo>
                  <a:lnTo>
                    <a:pt x="198" y="115"/>
                  </a:lnTo>
                  <a:lnTo>
                    <a:pt x="198" y="115"/>
                  </a:lnTo>
                  <a:lnTo>
                    <a:pt x="198" y="114"/>
                  </a:lnTo>
                  <a:lnTo>
                    <a:pt x="199" y="114"/>
                  </a:lnTo>
                  <a:lnTo>
                    <a:pt x="199" y="114"/>
                  </a:lnTo>
                  <a:lnTo>
                    <a:pt x="199" y="114"/>
                  </a:lnTo>
                  <a:lnTo>
                    <a:pt x="199" y="114"/>
                  </a:lnTo>
                  <a:lnTo>
                    <a:pt x="199" y="114"/>
                  </a:lnTo>
                  <a:lnTo>
                    <a:pt x="199" y="114"/>
                  </a:lnTo>
                  <a:lnTo>
                    <a:pt x="200" y="114"/>
                  </a:lnTo>
                  <a:lnTo>
                    <a:pt x="200" y="114"/>
                  </a:lnTo>
                </a:path>
              </a:pathLst>
            </a:custGeom>
            <a:grpFill/>
            <a:ln w="9525" cap="sq">
              <a:solidFill>
                <a:srgbClr val="0D8BE6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783">
                <a:defRPr/>
              </a:pPr>
              <a:endParaRPr lang="en-US" sz="1350" kern="0" dirty="0">
                <a:solidFill>
                  <a:srgbClr val="0D8BE6"/>
                </a:solidFill>
              </a:endParaRPr>
            </a:p>
          </p:txBody>
        </p:sp>
        <p:sp>
          <p:nvSpPr>
            <p:cNvPr id="144" name="Freeform 60"/>
            <p:cNvSpPr>
              <a:spLocks/>
            </p:cNvSpPr>
            <p:nvPr/>
          </p:nvSpPr>
          <p:spPr bwMode="auto">
            <a:xfrm>
              <a:off x="2050" y="2186"/>
              <a:ext cx="194" cy="116"/>
            </a:xfrm>
            <a:custGeom>
              <a:avLst/>
              <a:gdLst/>
              <a:ahLst/>
              <a:cxnLst>
                <a:cxn ang="0">
                  <a:pos x="2" y="112"/>
                </a:cxn>
                <a:cxn ang="0">
                  <a:pos x="3" y="109"/>
                </a:cxn>
                <a:cxn ang="0">
                  <a:pos x="8" y="102"/>
                </a:cxn>
                <a:cxn ang="0">
                  <a:pos x="13" y="89"/>
                </a:cxn>
                <a:cxn ang="0">
                  <a:pos x="31" y="38"/>
                </a:cxn>
                <a:cxn ang="0">
                  <a:pos x="34" y="29"/>
                </a:cxn>
                <a:cxn ang="0">
                  <a:pos x="37" y="20"/>
                </a:cxn>
                <a:cxn ang="0">
                  <a:pos x="43" y="9"/>
                </a:cxn>
                <a:cxn ang="0">
                  <a:pos x="44" y="6"/>
                </a:cxn>
                <a:cxn ang="0">
                  <a:pos x="47" y="3"/>
                </a:cxn>
                <a:cxn ang="0">
                  <a:pos x="49" y="1"/>
                </a:cxn>
                <a:cxn ang="0">
                  <a:pos x="50" y="0"/>
                </a:cxn>
                <a:cxn ang="0">
                  <a:pos x="51" y="0"/>
                </a:cxn>
                <a:cxn ang="0">
                  <a:pos x="52" y="0"/>
                </a:cxn>
                <a:cxn ang="0">
                  <a:pos x="53" y="0"/>
                </a:cxn>
                <a:cxn ang="0">
                  <a:pos x="54" y="0"/>
                </a:cxn>
                <a:cxn ang="0">
                  <a:pos x="54" y="0"/>
                </a:cxn>
                <a:cxn ang="0">
                  <a:pos x="55" y="0"/>
                </a:cxn>
                <a:cxn ang="0">
                  <a:pos x="56" y="1"/>
                </a:cxn>
                <a:cxn ang="0">
                  <a:pos x="58" y="2"/>
                </a:cxn>
                <a:cxn ang="0">
                  <a:pos x="60" y="4"/>
                </a:cxn>
                <a:cxn ang="0">
                  <a:pos x="62" y="7"/>
                </a:cxn>
                <a:cxn ang="0">
                  <a:pos x="66" y="13"/>
                </a:cxn>
                <a:cxn ang="0">
                  <a:pos x="72" y="28"/>
                </a:cxn>
                <a:cxn ang="0">
                  <a:pos x="89" y="84"/>
                </a:cxn>
                <a:cxn ang="0">
                  <a:pos x="92" y="92"/>
                </a:cxn>
                <a:cxn ang="0">
                  <a:pos x="96" y="102"/>
                </a:cxn>
                <a:cxn ang="0">
                  <a:pos x="98" y="106"/>
                </a:cxn>
                <a:cxn ang="0">
                  <a:pos x="101" y="110"/>
                </a:cxn>
                <a:cxn ang="0">
                  <a:pos x="103" y="113"/>
                </a:cxn>
                <a:cxn ang="0">
                  <a:pos x="105" y="114"/>
                </a:cxn>
                <a:cxn ang="0">
                  <a:pos x="106" y="115"/>
                </a:cxn>
                <a:cxn ang="0">
                  <a:pos x="107" y="115"/>
                </a:cxn>
                <a:cxn ang="0">
                  <a:pos x="107" y="116"/>
                </a:cxn>
                <a:cxn ang="0">
                  <a:pos x="108" y="116"/>
                </a:cxn>
                <a:cxn ang="0">
                  <a:pos x="109" y="116"/>
                </a:cxn>
                <a:cxn ang="0">
                  <a:pos x="110" y="115"/>
                </a:cxn>
                <a:cxn ang="0">
                  <a:pos x="111" y="115"/>
                </a:cxn>
                <a:cxn ang="0">
                  <a:pos x="113" y="114"/>
                </a:cxn>
                <a:cxn ang="0">
                  <a:pos x="114" y="112"/>
                </a:cxn>
                <a:cxn ang="0">
                  <a:pos x="116" y="109"/>
                </a:cxn>
                <a:cxn ang="0">
                  <a:pos x="121" y="100"/>
                </a:cxn>
                <a:cxn ang="0">
                  <a:pos x="124" y="92"/>
                </a:cxn>
                <a:cxn ang="0">
                  <a:pos x="141" y="36"/>
                </a:cxn>
                <a:cxn ang="0">
                  <a:pos x="145" y="25"/>
                </a:cxn>
                <a:cxn ang="0">
                  <a:pos x="149" y="15"/>
                </a:cxn>
                <a:cxn ang="0">
                  <a:pos x="153" y="6"/>
                </a:cxn>
                <a:cxn ang="0">
                  <a:pos x="155" y="3"/>
                </a:cxn>
                <a:cxn ang="0">
                  <a:pos x="157" y="1"/>
                </a:cxn>
                <a:cxn ang="0">
                  <a:pos x="158" y="0"/>
                </a:cxn>
                <a:cxn ang="0">
                  <a:pos x="159" y="0"/>
                </a:cxn>
                <a:cxn ang="0">
                  <a:pos x="160" y="0"/>
                </a:cxn>
                <a:cxn ang="0">
                  <a:pos x="161" y="0"/>
                </a:cxn>
                <a:cxn ang="0">
                  <a:pos x="162" y="0"/>
                </a:cxn>
                <a:cxn ang="0">
                  <a:pos x="162" y="0"/>
                </a:cxn>
                <a:cxn ang="0">
                  <a:pos x="164" y="0"/>
                </a:cxn>
                <a:cxn ang="0">
                  <a:pos x="165" y="2"/>
                </a:cxn>
                <a:cxn ang="0">
                  <a:pos x="167" y="4"/>
                </a:cxn>
                <a:cxn ang="0">
                  <a:pos x="171" y="10"/>
                </a:cxn>
                <a:cxn ang="0">
                  <a:pos x="174" y="18"/>
                </a:cxn>
                <a:cxn ang="0">
                  <a:pos x="178" y="29"/>
                </a:cxn>
                <a:cxn ang="0">
                  <a:pos x="189" y="69"/>
                </a:cxn>
              </a:cxnLst>
              <a:rect l="0" t="0" r="r" b="b"/>
              <a:pathLst>
                <a:path w="194" h="116">
                  <a:moveTo>
                    <a:pt x="0" y="114"/>
                  </a:moveTo>
                  <a:lnTo>
                    <a:pt x="0" y="113"/>
                  </a:lnTo>
                  <a:lnTo>
                    <a:pt x="0" y="113"/>
                  </a:lnTo>
                  <a:lnTo>
                    <a:pt x="0" y="113"/>
                  </a:lnTo>
                  <a:lnTo>
                    <a:pt x="0" y="113"/>
                  </a:lnTo>
                  <a:lnTo>
                    <a:pt x="1" y="113"/>
                  </a:lnTo>
                  <a:lnTo>
                    <a:pt x="1" y="112"/>
                  </a:lnTo>
                  <a:lnTo>
                    <a:pt x="2" y="112"/>
                  </a:lnTo>
                  <a:lnTo>
                    <a:pt x="2" y="112"/>
                  </a:lnTo>
                  <a:lnTo>
                    <a:pt x="2" y="112"/>
                  </a:lnTo>
                  <a:lnTo>
                    <a:pt x="2" y="111"/>
                  </a:lnTo>
                  <a:lnTo>
                    <a:pt x="2" y="111"/>
                  </a:lnTo>
                  <a:lnTo>
                    <a:pt x="3" y="110"/>
                  </a:lnTo>
                  <a:lnTo>
                    <a:pt x="3" y="110"/>
                  </a:lnTo>
                  <a:lnTo>
                    <a:pt x="3" y="110"/>
                  </a:lnTo>
                  <a:lnTo>
                    <a:pt x="3" y="109"/>
                  </a:lnTo>
                  <a:lnTo>
                    <a:pt x="4" y="109"/>
                  </a:lnTo>
                  <a:lnTo>
                    <a:pt x="5" y="108"/>
                  </a:lnTo>
                  <a:lnTo>
                    <a:pt x="5" y="108"/>
                  </a:lnTo>
                  <a:lnTo>
                    <a:pt x="5" y="108"/>
                  </a:lnTo>
                  <a:lnTo>
                    <a:pt x="5" y="107"/>
                  </a:lnTo>
                  <a:lnTo>
                    <a:pt x="5" y="107"/>
                  </a:lnTo>
                  <a:lnTo>
                    <a:pt x="6" y="105"/>
                  </a:lnTo>
                  <a:lnTo>
                    <a:pt x="8" y="102"/>
                  </a:lnTo>
                  <a:lnTo>
                    <a:pt x="8" y="102"/>
                  </a:lnTo>
                  <a:lnTo>
                    <a:pt x="8" y="102"/>
                  </a:lnTo>
                  <a:lnTo>
                    <a:pt x="8" y="102"/>
                  </a:lnTo>
                  <a:lnTo>
                    <a:pt x="8" y="101"/>
                  </a:lnTo>
                  <a:lnTo>
                    <a:pt x="9" y="100"/>
                  </a:lnTo>
                  <a:lnTo>
                    <a:pt x="11" y="96"/>
                  </a:lnTo>
                  <a:lnTo>
                    <a:pt x="13" y="90"/>
                  </a:lnTo>
                  <a:lnTo>
                    <a:pt x="13" y="89"/>
                  </a:lnTo>
                  <a:lnTo>
                    <a:pt x="13" y="89"/>
                  </a:lnTo>
                  <a:lnTo>
                    <a:pt x="14" y="89"/>
                  </a:lnTo>
                  <a:lnTo>
                    <a:pt x="14" y="88"/>
                  </a:lnTo>
                  <a:lnTo>
                    <a:pt x="15" y="86"/>
                  </a:lnTo>
                  <a:lnTo>
                    <a:pt x="16" y="82"/>
                  </a:lnTo>
                  <a:lnTo>
                    <a:pt x="19" y="74"/>
                  </a:lnTo>
                  <a:lnTo>
                    <a:pt x="25" y="56"/>
                  </a:lnTo>
                  <a:lnTo>
                    <a:pt x="31" y="38"/>
                  </a:lnTo>
                  <a:lnTo>
                    <a:pt x="31" y="38"/>
                  </a:lnTo>
                  <a:lnTo>
                    <a:pt x="31" y="38"/>
                  </a:lnTo>
                  <a:lnTo>
                    <a:pt x="31" y="37"/>
                  </a:lnTo>
                  <a:lnTo>
                    <a:pt x="31" y="36"/>
                  </a:lnTo>
                  <a:lnTo>
                    <a:pt x="32" y="34"/>
                  </a:lnTo>
                  <a:lnTo>
                    <a:pt x="34" y="30"/>
                  </a:lnTo>
                  <a:lnTo>
                    <a:pt x="34" y="29"/>
                  </a:lnTo>
                  <a:lnTo>
                    <a:pt x="34" y="29"/>
                  </a:lnTo>
                  <a:lnTo>
                    <a:pt x="34" y="28"/>
                  </a:lnTo>
                  <a:lnTo>
                    <a:pt x="34" y="27"/>
                  </a:lnTo>
                  <a:lnTo>
                    <a:pt x="35" y="25"/>
                  </a:lnTo>
                  <a:lnTo>
                    <a:pt x="37" y="22"/>
                  </a:lnTo>
                  <a:lnTo>
                    <a:pt x="37" y="21"/>
                  </a:lnTo>
                  <a:lnTo>
                    <a:pt x="37" y="21"/>
                  </a:lnTo>
                  <a:lnTo>
                    <a:pt x="37" y="21"/>
                  </a:lnTo>
                  <a:lnTo>
                    <a:pt x="37" y="20"/>
                  </a:lnTo>
                  <a:lnTo>
                    <a:pt x="38" y="18"/>
                  </a:lnTo>
                  <a:lnTo>
                    <a:pt x="40" y="15"/>
                  </a:lnTo>
                  <a:lnTo>
                    <a:pt x="40" y="14"/>
                  </a:lnTo>
                  <a:lnTo>
                    <a:pt x="40" y="14"/>
                  </a:lnTo>
                  <a:lnTo>
                    <a:pt x="40" y="14"/>
                  </a:lnTo>
                  <a:lnTo>
                    <a:pt x="40" y="13"/>
                  </a:lnTo>
                  <a:lnTo>
                    <a:pt x="41" y="12"/>
                  </a:lnTo>
                  <a:lnTo>
                    <a:pt x="43" y="9"/>
                  </a:lnTo>
                  <a:lnTo>
                    <a:pt x="43" y="9"/>
                  </a:lnTo>
                  <a:lnTo>
                    <a:pt x="43" y="8"/>
                  </a:lnTo>
                  <a:lnTo>
                    <a:pt x="43" y="8"/>
                  </a:lnTo>
                  <a:lnTo>
                    <a:pt x="43" y="8"/>
                  </a:lnTo>
                  <a:lnTo>
                    <a:pt x="44" y="7"/>
                  </a:lnTo>
                  <a:lnTo>
                    <a:pt x="44" y="6"/>
                  </a:lnTo>
                  <a:lnTo>
                    <a:pt x="44" y="6"/>
                  </a:lnTo>
                  <a:lnTo>
                    <a:pt x="44" y="6"/>
                  </a:lnTo>
                  <a:lnTo>
                    <a:pt x="45" y="6"/>
                  </a:lnTo>
                  <a:lnTo>
                    <a:pt x="45" y="5"/>
                  </a:lnTo>
                  <a:lnTo>
                    <a:pt x="46" y="4"/>
                  </a:lnTo>
                  <a:lnTo>
                    <a:pt x="46" y="4"/>
                  </a:lnTo>
                  <a:lnTo>
                    <a:pt x="46" y="4"/>
                  </a:lnTo>
                  <a:lnTo>
                    <a:pt x="46" y="4"/>
                  </a:lnTo>
                  <a:lnTo>
                    <a:pt x="47" y="3"/>
                  </a:lnTo>
                  <a:lnTo>
                    <a:pt x="47" y="3"/>
                  </a:lnTo>
                  <a:lnTo>
                    <a:pt x="47" y="3"/>
                  </a:lnTo>
                  <a:lnTo>
                    <a:pt x="47" y="3"/>
                  </a:lnTo>
                  <a:lnTo>
                    <a:pt x="48" y="2"/>
                  </a:lnTo>
                  <a:lnTo>
                    <a:pt x="48" y="2"/>
                  </a:lnTo>
                  <a:lnTo>
                    <a:pt x="48" y="2"/>
                  </a:lnTo>
                  <a:lnTo>
                    <a:pt x="48" y="2"/>
                  </a:lnTo>
                  <a:lnTo>
                    <a:pt x="49" y="1"/>
                  </a:lnTo>
                  <a:lnTo>
                    <a:pt x="49" y="1"/>
                  </a:lnTo>
                  <a:lnTo>
                    <a:pt x="49" y="1"/>
                  </a:lnTo>
                  <a:lnTo>
                    <a:pt x="49" y="1"/>
                  </a:lnTo>
                  <a:lnTo>
                    <a:pt x="49" y="1"/>
                  </a:lnTo>
                  <a:lnTo>
                    <a:pt x="50" y="1"/>
                  </a:lnTo>
                  <a:lnTo>
                    <a:pt x="50" y="0"/>
                  </a:lnTo>
                  <a:lnTo>
                    <a:pt x="50" y="0"/>
                  </a:lnTo>
                  <a:lnTo>
                    <a:pt x="50" y="0"/>
                  </a:lnTo>
                  <a:lnTo>
                    <a:pt x="50" y="0"/>
                  </a:lnTo>
                  <a:lnTo>
                    <a:pt x="50" y="0"/>
                  </a:lnTo>
                  <a:lnTo>
                    <a:pt x="50" y="0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4" y="0"/>
                  </a:lnTo>
                  <a:lnTo>
                    <a:pt x="54" y="0"/>
                  </a:lnTo>
                  <a:lnTo>
                    <a:pt x="54" y="0"/>
                  </a:lnTo>
                  <a:lnTo>
                    <a:pt x="54" y="0"/>
                  </a:lnTo>
                  <a:lnTo>
                    <a:pt x="54" y="0"/>
                  </a:lnTo>
                  <a:lnTo>
                    <a:pt x="54" y="0"/>
                  </a:lnTo>
                  <a:lnTo>
                    <a:pt x="54" y="0"/>
                  </a:lnTo>
                  <a:lnTo>
                    <a:pt x="54" y="0"/>
                  </a:lnTo>
                  <a:lnTo>
                    <a:pt x="54" y="0"/>
                  </a:lnTo>
                  <a:lnTo>
                    <a:pt x="54" y="0"/>
                  </a:lnTo>
                  <a:lnTo>
                    <a:pt x="54" y="0"/>
                  </a:lnTo>
                  <a:lnTo>
                    <a:pt x="55" y="0"/>
                  </a:lnTo>
                  <a:lnTo>
                    <a:pt x="55" y="0"/>
                  </a:lnTo>
                  <a:lnTo>
                    <a:pt x="55" y="0"/>
                  </a:lnTo>
                  <a:lnTo>
                    <a:pt x="55" y="0"/>
                  </a:lnTo>
                  <a:lnTo>
                    <a:pt x="55" y="0"/>
                  </a:lnTo>
                  <a:lnTo>
                    <a:pt x="55" y="0"/>
                  </a:lnTo>
                  <a:lnTo>
                    <a:pt x="55" y="0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56" y="1"/>
                  </a:lnTo>
                  <a:lnTo>
                    <a:pt x="56" y="1"/>
                  </a:lnTo>
                  <a:lnTo>
                    <a:pt x="56" y="1"/>
                  </a:lnTo>
                  <a:lnTo>
                    <a:pt x="57" y="1"/>
                  </a:lnTo>
                  <a:lnTo>
                    <a:pt x="57" y="1"/>
                  </a:lnTo>
                  <a:lnTo>
                    <a:pt x="57" y="1"/>
                  </a:lnTo>
                  <a:lnTo>
                    <a:pt x="57" y="1"/>
                  </a:lnTo>
                  <a:lnTo>
                    <a:pt x="57" y="1"/>
                  </a:lnTo>
                  <a:lnTo>
                    <a:pt x="58" y="2"/>
                  </a:lnTo>
                  <a:lnTo>
                    <a:pt x="58" y="2"/>
                  </a:lnTo>
                  <a:lnTo>
                    <a:pt x="58" y="2"/>
                  </a:lnTo>
                  <a:lnTo>
                    <a:pt x="58" y="2"/>
                  </a:lnTo>
                  <a:lnTo>
                    <a:pt x="58" y="2"/>
                  </a:lnTo>
                  <a:lnTo>
                    <a:pt x="59" y="2"/>
                  </a:lnTo>
                  <a:lnTo>
                    <a:pt x="59" y="2"/>
                  </a:lnTo>
                  <a:lnTo>
                    <a:pt x="59" y="3"/>
                  </a:lnTo>
                  <a:lnTo>
                    <a:pt x="59" y="3"/>
                  </a:lnTo>
                  <a:lnTo>
                    <a:pt x="60" y="4"/>
                  </a:lnTo>
                  <a:lnTo>
                    <a:pt x="60" y="4"/>
                  </a:lnTo>
                  <a:lnTo>
                    <a:pt x="60" y="4"/>
                  </a:lnTo>
                  <a:lnTo>
                    <a:pt x="60" y="4"/>
                  </a:lnTo>
                  <a:lnTo>
                    <a:pt x="61" y="5"/>
                  </a:lnTo>
                  <a:lnTo>
                    <a:pt x="61" y="6"/>
                  </a:lnTo>
                  <a:lnTo>
                    <a:pt x="61" y="6"/>
                  </a:lnTo>
                  <a:lnTo>
                    <a:pt x="61" y="6"/>
                  </a:lnTo>
                  <a:lnTo>
                    <a:pt x="62" y="6"/>
                  </a:lnTo>
                  <a:lnTo>
                    <a:pt x="62" y="7"/>
                  </a:lnTo>
                  <a:lnTo>
                    <a:pt x="63" y="8"/>
                  </a:lnTo>
                  <a:lnTo>
                    <a:pt x="63" y="8"/>
                  </a:lnTo>
                  <a:lnTo>
                    <a:pt x="63" y="8"/>
                  </a:lnTo>
                  <a:lnTo>
                    <a:pt x="63" y="8"/>
                  </a:lnTo>
                  <a:lnTo>
                    <a:pt x="63" y="9"/>
                  </a:lnTo>
                  <a:lnTo>
                    <a:pt x="64" y="10"/>
                  </a:lnTo>
                  <a:lnTo>
                    <a:pt x="65" y="13"/>
                  </a:lnTo>
                  <a:lnTo>
                    <a:pt x="66" y="13"/>
                  </a:lnTo>
                  <a:lnTo>
                    <a:pt x="66" y="13"/>
                  </a:lnTo>
                  <a:lnTo>
                    <a:pt x="66" y="14"/>
                  </a:lnTo>
                  <a:lnTo>
                    <a:pt x="66" y="15"/>
                  </a:lnTo>
                  <a:lnTo>
                    <a:pt x="67" y="16"/>
                  </a:lnTo>
                  <a:lnTo>
                    <a:pt x="68" y="20"/>
                  </a:lnTo>
                  <a:lnTo>
                    <a:pt x="71" y="28"/>
                  </a:lnTo>
                  <a:lnTo>
                    <a:pt x="72" y="28"/>
                  </a:lnTo>
                  <a:lnTo>
                    <a:pt x="72" y="28"/>
                  </a:lnTo>
                  <a:lnTo>
                    <a:pt x="72" y="29"/>
                  </a:lnTo>
                  <a:lnTo>
                    <a:pt x="72" y="30"/>
                  </a:lnTo>
                  <a:lnTo>
                    <a:pt x="73" y="32"/>
                  </a:lnTo>
                  <a:lnTo>
                    <a:pt x="74" y="36"/>
                  </a:lnTo>
                  <a:lnTo>
                    <a:pt x="77" y="45"/>
                  </a:lnTo>
                  <a:lnTo>
                    <a:pt x="83" y="65"/>
                  </a:lnTo>
                  <a:lnTo>
                    <a:pt x="89" y="84"/>
                  </a:lnTo>
                  <a:lnTo>
                    <a:pt x="89" y="84"/>
                  </a:lnTo>
                  <a:lnTo>
                    <a:pt x="89" y="84"/>
                  </a:lnTo>
                  <a:lnTo>
                    <a:pt x="89" y="84"/>
                  </a:lnTo>
                  <a:lnTo>
                    <a:pt x="90" y="86"/>
                  </a:lnTo>
                  <a:lnTo>
                    <a:pt x="91" y="88"/>
                  </a:lnTo>
                  <a:lnTo>
                    <a:pt x="92" y="91"/>
                  </a:lnTo>
                  <a:lnTo>
                    <a:pt x="92" y="92"/>
                  </a:lnTo>
                  <a:lnTo>
                    <a:pt x="92" y="92"/>
                  </a:lnTo>
                  <a:lnTo>
                    <a:pt x="92" y="92"/>
                  </a:lnTo>
                  <a:lnTo>
                    <a:pt x="93" y="93"/>
                  </a:lnTo>
                  <a:lnTo>
                    <a:pt x="93" y="95"/>
                  </a:lnTo>
                  <a:lnTo>
                    <a:pt x="95" y="98"/>
                  </a:lnTo>
                  <a:lnTo>
                    <a:pt x="95" y="99"/>
                  </a:lnTo>
                  <a:lnTo>
                    <a:pt x="95" y="99"/>
                  </a:lnTo>
                  <a:lnTo>
                    <a:pt x="95" y="99"/>
                  </a:lnTo>
                  <a:lnTo>
                    <a:pt x="95" y="100"/>
                  </a:lnTo>
                  <a:lnTo>
                    <a:pt x="96" y="102"/>
                  </a:lnTo>
                  <a:lnTo>
                    <a:pt x="96" y="102"/>
                  </a:lnTo>
                  <a:lnTo>
                    <a:pt x="96" y="102"/>
                  </a:lnTo>
                  <a:lnTo>
                    <a:pt x="97" y="103"/>
                  </a:lnTo>
                  <a:lnTo>
                    <a:pt x="97" y="104"/>
                  </a:lnTo>
                  <a:lnTo>
                    <a:pt x="98" y="105"/>
                  </a:lnTo>
                  <a:lnTo>
                    <a:pt x="98" y="105"/>
                  </a:lnTo>
                  <a:lnTo>
                    <a:pt x="98" y="105"/>
                  </a:lnTo>
                  <a:lnTo>
                    <a:pt x="98" y="106"/>
                  </a:lnTo>
                  <a:lnTo>
                    <a:pt x="99" y="106"/>
                  </a:lnTo>
                  <a:lnTo>
                    <a:pt x="99" y="108"/>
                  </a:lnTo>
                  <a:lnTo>
                    <a:pt x="99" y="108"/>
                  </a:lnTo>
                  <a:lnTo>
                    <a:pt x="99" y="108"/>
                  </a:lnTo>
                  <a:lnTo>
                    <a:pt x="100" y="108"/>
                  </a:lnTo>
                  <a:lnTo>
                    <a:pt x="100" y="109"/>
                  </a:lnTo>
                  <a:lnTo>
                    <a:pt x="101" y="110"/>
                  </a:lnTo>
                  <a:lnTo>
                    <a:pt x="101" y="110"/>
                  </a:lnTo>
                  <a:lnTo>
                    <a:pt x="101" y="110"/>
                  </a:lnTo>
                  <a:lnTo>
                    <a:pt x="101" y="110"/>
                  </a:lnTo>
                  <a:lnTo>
                    <a:pt x="101" y="111"/>
                  </a:lnTo>
                  <a:lnTo>
                    <a:pt x="102" y="112"/>
                  </a:lnTo>
                  <a:lnTo>
                    <a:pt x="102" y="112"/>
                  </a:lnTo>
                  <a:lnTo>
                    <a:pt x="102" y="112"/>
                  </a:lnTo>
                  <a:lnTo>
                    <a:pt x="103" y="112"/>
                  </a:lnTo>
                  <a:lnTo>
                    <a:pt x="103" y="113"/>
                  </a:lnTo>
                  <a:lnTo>
                    <a:pt x="103" y="113"/>
                  </a:lnTo>
                  <a:lnTo>
                    <a:pt x="104" y="114"/>
                  </a:lnTo>
                  <a:lnTo>
                    <a:pt x="104" y="114"/>
                  </a:lnTo>
                  <a:lnTo>
                    <a:pt x="104" y="114"/>
                  </a:lnTo>
                  <a:lnTo>
                    <a:pt x="104" y="114"/>
                  </a:lnTo>
                  <a:lnTo>
                    <a:pt x="104" y="114"/>
                  </a:lnTo>
                  <a:lnTo>
                    <a:pt x="104" y="114"/>
                  </a:lnTo>
                  <a:lnTo>
                    <a:pt x="105" y="114"/>
                  </a:lnTo>
                  <a:lnTo>
                    <a:pt x="105" y="114"/>
                  </a:lnTo>
                  <a:lnTo>
                    <a:pt x="105" y="114"/>
                  </a:lnTo>
                  <a:lnTo>
                    <a:pt x="105" y="115"/>
                  </a:lnTo>
                  <a:lnTo>
                    <a:pt x="105" y="115"/>
                  </a:lnTo>
                  <a:lnTo>
                    <a:pt x="105" y="115"/>
                  </a:lnTo>
                  <a:lnTo>
                    <a:pt x="105" y="115"/>
                  </a:lnTo>
                  <a:lnTo>
                    <a:pt x="106" y="115"/>
                  </a:lnTo>
                  <a:lnTo>
                    <a:pt x="106" y="115"/>
                  </a:lnTo>
                  <a:lnTo>
                    <a:pt x="106" y="115"/>
                  </a:lnTo>
                  <a:lnTo>
                    <a:pt x="106" y="115"/>
                  </a:lnTo>
                  <a:lnTo>
                    <a:pt x="106" y="115"/>
                  </a:lnTo>
                  <a:lnTo>
                    <a:pt x="106" y="115"/>
                  </a:lnTo>
                  <a:lnTo>
                    <a:pt x="106" y="115"/>
                  </a:lnTo>
                  <a:lnTo>
                    <a:pt x="106" y="115"/>
                  </a:lnTo>
                  <a:lnTo>
                    <a:pt x="107" y="115"/>
                  </a:lnTo>
                  <a:lnTo>
                    <a:pt x="107" y="115"/>
                  </a:lnTo>
                  <a:lnTo>
                    <a:pt x="107" y="115"/>
                  </a:lnTo>
                  <a:lnTo>
                    <a:pt x="107" y="115"/>
                  </a:lnTo>
                  <a:lnTo>
                    <a:pt x="107" y="115"/>
                  </a:lnTo>
                  <a:lnTo>
                    <a:pt x="107" y="115"/>
                  </a:lnTo>
                  <a:lnTo>
                    <a:pt x="107" y="115"/>
                  </a:lnTo>
                  <a:lnTo>
                    <a:pt x="107" y="116"/>
                  </a:lnTo>
                  <a:lnTo>
                    <a:pt x="107" y="116"/>
                  </a:lnTo>
                  <a:lnTo>
                    <a:pt x="107" y="116"/>
                  </a:lnTo>
                  <a:lnTo>
                    <a:pt x="108" y="116"/>
                  </a:lnTo>
                  <a:lnTo>
                    <a:pt x="108" y="116"/>
                  </a:lnTo>
                  <a:lnTo>
                    <a:pt x="108" y="116"/>
                  </a:lnTo>
                  <a:lnTo>
                    <a:pt x="108" y="116"/>
                  </a:lnTo>
                  <a:lnTo>
                    <a:pt x="108" y="116"/>
                  </a:lnTo>
                  <a:lnTo>
                    <a:pt x="108" y="116"/>
                  </a:lnTo>
                  <a:lnTo>
                    <a:pt x="108" y="116"/>
                  </a:lnTo>
                  <a:lnTo>
                    <a:pt x="108" y="116"/>
                  </a:lnTo>
                  <a:lnTo>
                    <a:pt x="108" y="116"/>
                  </a:lnTo>
                  <a:lnTo>
                    <a:pt x="108" y="116"/>
                  </a:lnTo>
                  <a:lnTo>
                    <a:pt x="109" y="116"/>
                  </a:lnTo>
                  <a:lnTo>
                    <a:pt x="109" y="116"/>
                  </a:lnTo>
                  <a:lnTo>
                    <a:pt x="109" y="116"/>
                  </a:lnTo>
                  <a:lnTo>
                    <a:pt x="109" y="116"/>
                  </a:lnTo>
                  <a:lnTo>
                    <a:pt x="109" y="116"/>
                  </a:lnTo>
                  <a:lnTo>
                    <a:pt x="109" y="116"/>
                  </a:lnTo>
                  <a:lnTo>
                    <a:pt x="109" y="116"/>
                  </a:lnTo>
                  <a:lnTo>
                    <a:pt x="109" y="116"/>
                  </a:lnTo>
                  <a:lnTo>
                    <a:pt x="109" y="115"/>
                  </a:lnTo>
                  <a:lnTo>
                    <a:pt x="109" y="115"/>
                  </a:lnTo>
                  <a:lnTo>
                    <a:pt x="109" y="115"/>
                  </a:lnTo>
                  <a:lnTo>
                    <a:pt x="110" y="115"/>
                  </a:lnTo>
                  <a:lnTo>
                    <a:pt x="110" y="115"/>
                  </a:lnTo>
                  <a:lnTo>
                    <a:pt x="110" y="115"/>
                  </a:lnTo>
                  <a:lnTo>
                    <a:pt x="110" y="115"/>
                  </a:lnTo>
                  <a:lnTo>
                    <a:pt x="110" y="115"/>
                  </a:lnTo>
                  <a:lnTo>
                    <a:pt x="110" y="115"/>
                  </a:lnTo>
                  <a:lnTo>
                    <a:pt x="110" y="115"/>
                  </a:lnTo>
                  <a:lnTo>
                    <a:pt x="110" y="115"/>
                  </a:lnTo>
                  <a:lnTo>
                    <a:pt x="111" y="115"/>
                  </a:lnTo>
                  <a:lnTo>
                    <a:pt x="111" y="115"/>
                  </a:lnTo>
                  <a:lnTo>
                    <a:pt x="111" y="115"/>
                  </a:lnTo>
                  <a:lnTo>
                    <a:pt x="111" y="115"/>
                  </a:lnTo>
                  <a:lnTo>
                    <a:pt x="111" y="115"/>
                  </a:lnTo>
                  <a:lnTo>
                    <a:pt x="112" y="114"/>
                  </a:lnTo>
                  <a:lnTo>
                    <a:pt x="112" y="114"/>
                  </a:lnTo>
                  <a:lnTo>
                    <a:pt x="112" y="114"/>
                  </a:lnTo>
                  <a:lnTo>
                    <a:pt x="112" y="114"/>
                  </a:lnTo>
                  <a:lnTo>
                    <a:pt x="112" y="114"/>
                  </a:lnTo>
                  <a:lnTo>
                    <a:pt x="113" y="114"/>
                  </a:lnTo>
                  <a:lnTo>
                    <a:pt x="113" y="114"/>
                  </a:lnTo>
                  <a:lnTo>
                    <a:pt x="113" y="114"/>
                  </a:lnTo>
                  <a:lnTo>
                    <a:pt x="113" y="113"/>
                  </a:lnTo>
                  <a:lnTo>
                    <a:pt x="113" y="113"/>
                  </a:lnTo>
                  <a:lnTo>
                    <a:pt x="113" y="113"/>
                  </a:lnTo>
                  <a:lnTo>
                    <a:pt x="113" y="113"/>
                  </a:lnTo>
                  <a:lnTo>
                    <a:pt x="114" y="112"/>
                  </a:lnTo>
                  <a:lnTo>
                    <a:pt x="114" y="112"/>
                  </a:lnTo>
                  <a:lnTo>
                    <a:pt x="114" y="112"/>
                  </a:lnTo>
                  <a:lnTo>
                    <a:pt x="114" y="112"/>
                  </a:lnTo>
                  <a:lnTo>
                    <a:pt x="115" y="112"/>
                  </a:lnTo>
                  <a:lnTo>
                    <a:pt x="115" y="110"/>
                  </a:lnTo>
                  <a:lnTo>
                    <a:pt x="115" y="110"/>
                  </a:lnTo>
                  <a:lnTo>
                    <a:pt x="116" y="110"/>
                  </a:lnTo>
                  <a:lnTo>
                    <a:pt x="116" y="110"/>
                  </a:lnTo>
                  <a:lnTo>
                    <a:pt x="116" y="109"/>
                  </a:lnTo>
                  <a:lnTo>
                    <a:pt x="117" y="108"/>
                  </a:lnTo>
                  <a:lnTo>
                    <a:pt x="118" y="106"/>
                  </a:lnTo>
                  <a:lnTo>
                    <a:pt x="119" y="105"/>
                  </a:lnTo>
                  <a:lnTo>
                    <a:pt x="119" y="105"/>
                  </a:lnTo>
                  <a:lnTo>
                    <a:pt x="119" y="105"/>
                  </a:lnTo>
                  <a:lnTo>
                    <a:pt x="119" y="104"/>
                  </a:lnTo>
                  <a:lnTo>
                    <a:pt x="120" y="103"/>
                  </a:lnTo>
                  <a:lnTo>
                    <a:pt x="121" y="100"/>
                  </a:lnTo>
                  <a:lnTo>
                    <a:pt x="121" y="99"/>
                  </a:lnTo>
                  <a:lnTo>
                    <a:pt x="121" y="99"/>
                  </a:lnTo>
                  <a:lnTo>
                    <a:pt x="121" y="99"/>
                  </a:lnTo>
                  <a:lnTo>
                    <a:pt x="122" y="98"/>
                  </a:lnTo>
                  <a:lnTo>
                    <a:pt x="123" y="96"/>
                  </a:lnTo>
                  <a:lnTo>
                    <a:pt x="124" y="92"/>
                  </a:lnTo>
                  <a:lnTo>
                    <a:pt x="124" y="92"/>
                  </a:lnTo>
                  <a:lnTo>
                    <a:pt x="124" y="92"/>
                  </a:lnTo>
                  <a:lnTo>
                    <a:pt x="124" y="91"/>
                  </a:lnTo>
                  <a:lnTo>
                    <a:pt x="125" y="90"/>
                  </a:lnTo>
                  <a:lnTo>
                    <a:pt x="125" y="88"/>
                  </a:lnTo>
                  <a:lnTo>
                    <a:pt x="127" y="84"/>
                  </a:lnTo>
                  <a:lnTo>
                    <a:pt x="130" y="74"/>
                  </a:lnTo>
                  <a:lnTo>
                    <a:pt x="136" y="54"/>
                  </a:lnTo>
                  <a:lnTo>
                    <a:pt x="141" y="36"/>
                  </a:lnTo>
                  <a:lnTo>
                    <a:pt x="141" y="36"/>
                  </a:lnTo>
                  <a:lnTo>
                    <a:pt x="141" y="35"/>
                  </a:lnTo>
                  <a:lnTo>
                    <a:pt x="142" y="35"/>
                  </a:lnTo>
                  <a:lnTo>
                    <a:pt x="142" y="33"/>
                  </a:lnTo>
                  <a:lnTo>
                    <a:pt x="143" y="31"/>
                  </a:lnTo>
                  <a:lnTo>
                    <a:pt x="144" y="26"/>
                  </a:lnTo>
                  <a:lnTo>
                    <a:pt x="144" y="26"/>
                  </a:lnTo>
                  <a:lnTo>
                    <a:pt x="144" y="26"/>
                  </a:lnTo>
                  <a:lnTo>
                    <a:pt x="145" y="25"/>
                  </a:lnTo>
                  <a:lnTo>
                    <a:pt x="145" y="24"/>
                  </a:lnTo>
                  <a:lnTo>
                    <a:pt x="146" y="22"/>
                  </a:lnTo>
                  <a:lnTo>
                    <a:pt x="147" y="18"/>
                  </a:lnTo>
                  <a:lnTo>
                    <a:pt x="147" y="18"/>
                  </a:lnTo>
                  <a:lnTo>
                    <a:pt x="148" y="18"/>
                  </a:lnTo>
                  <a:lnTo>
                    <a:pt x="148" y="17"/>
                  </a:lnTo>
                  <a:lnTo>
                    <a:pt x="148" y="16"/>
                  </a:lnTo>
                  <a:lnTo>
                    <a:pt x="149" y="15"/>
                  </a:lnTo>
                  <a:lnTo>
                    <a:pt x="150" y="12"/>
                  </a:lnTo>
                  <a:lnTo>
                    <a:pt x="150" y="11"/>
                  </a:lnTo>
                  <a:lnTo>
                    <a:pt x="150" y="11"/>
                  </a:lnTo>
                  <a:lnTo>
                    <a:pt x="150" y="11"/>
                  </a:lnTo>
                  <a:lnTo>
                    <a:pt x="151" y="10"/>
                  </a:lnTo>
                  <a:lnTo>
                    <a:pt x="152" y="9"/>
                  </a:lnTo>
                  <a:lnTo>
                    <a:pt x="153" y="6"/>
                  </a:lnTo>
                  <a:lnTo>
                    <a:pt x="153" y="6"/>
                  </a:lnTo>
                  <a:lnTo>
                    <a:pt x="153" y="6"/>
                  </a:lnTo>
                  <a:lnTo>
                    <a:pt x="153" y="6"/>
                  </a:lnTo>
                  <a:lnTo>
                    <a:pt x="154" y="5"/>
                  </a:lnTo>
                  <a:lnTo>
                    <a:pt x="154" y="4"/>
                  </a:lnTo>
                  <a:lnTo>
                    <a:pt x="155" y="4"/>
                  </a:lnTo>
                  <a:lnTo>
                    <a:pt x="155" y="4"/>
                  </a:lnTo>
                  <a:lnTo>
                    <a:pt x="155" y="4"/>
                  </a:lnTo>
                  <a:lnTo>
                    <a:pt x="155" y="3"/>
                  </a:lnTo>
                  <a:lnTo>
                    <a:pt x="156" y="2"/>
                  </a:lnTo>
                  <a:lnTo>
                    <a:pt x="156" y="2"/>
                  </a:lnTo>
                  <a:lnTo>
                    <a:pt x="156" y="2"/>
                  </a:lnTo>
                  <a:lnTo>
                    <a:pt x="156" y="2"/>
                  </a:lnTo>
                  <a:lnTo>
                    <a:pt x="157" y="1"/>
                  </a:lnTo>
                  <a:lnTo>
                    <a:pt x="157" y="1"/>
                  </a:lnTo>
                  <a:lnTo>
                    <a:pt x="157" y="1"/>
                  </a:lnTo>
                  <a:lnTo>
                    <a:pt x="157" y="1"/>
                  </a:lnTo>
                  <a:lnTo>
                    <a:pt x="158" y="1"/>
                  </a:lnTo>
                  <a:lnTo>
                    <a:pt x="158" y="1"/>
                  </a:lnTo>
                  <a:lnTo>
                    <a:pt x="158" y="1"/>
                  </a:lnTo>
                  <a:lnTo>
                    <a:pt x="158" y="1"/>
                  </a:lnTo>
                  <a:lnTo>
                    <a:pt x="158" y="0"/>
                  </a:lnTo>
                  <a:lnTo>
                    <a:pt x="158" y="0"/>
                  </a:lnTo>
                  <a:lnTo>
                    <a:pt x="158" y="0"/>
                  </a:lnTo>
                  <a:lnTo>
                    <a:pt x="158" y="0"/>
                  </a:lnTo>
                  <a:lnTo>
                    <a:pt x="158" y="0"/>
                  </a:lnTo>
                  <a:lnTo>
                    <a:pt x="159" y="0"/>
                  </a:lnTo>
                  <a:lnTo>
                    <a:pt x="159" y="0"/>
                  </a:lnTo>
                  <a:lnTo>
                    <a:pt x="159" y="0"/>
                  </a:lnTo>
                  <a:lnTo>
                    <a:pt x="159" y="0"/>
                  </a:lnTo>
                  <a:lnTo>
                    <a:pt x="159" y="0"/>
                  </a:lnTo>
                  <a:lnTo>
                    <a:pt x="159" y="0"/>
                  </a:lnTo>
                  <a:lnTo>
                    <a:pt x="159" y="0"/>
                  </a:lnTo>
                  <a:lnTo>
                    <a:pt x="159" y="0"/>
                  </a:lnTo>
                  <a:lnTo>
                    <a:pt x="160" y="0"/>
                  </a:lnTo>
                  <a:lnTo>
                    <a:pt x="160" y="0"/>
                  </a:lnTo>
                  <a:lnTo>
                    <a:pt x="160" y="0"/>
                  </a:lnTo>
                  <a:lnTo>
                    <a:pt x="160" y="0"/>
                  </a:lnTo>
                  <a:lnTo>
                    <a:pt x="160" y="0"/>
                  </a:lnTo>
                  <a:lnTo>
                    <a:pt x="160" y="0"/>
                  </a:lnTo>
                  <a:lnTo>
                    <a:pt x="160" y="0"/>
                  </a:lnTo>
                  <a:lnTo>
                    <a:pt x="160" y="0"/>
                  </a:lnTo>
                  <a:lnTo>
                    <a:pt x="160" y="0"/>
                  </a:lnTo>
                  <a:lnTo>
                    <a:pt x="160" y="0"/>
                  </a:lnTo>
                  <a:lnTo>
                    <a:pt x="160" y="0"/>
                  </a:lnTo>
                  <a:lnTo>
                    <a:pt x="161" y="0"/>
                  </a:lnTo>
                  <a:lnTo>
                    <a:pt x="161" y="0"/>
                  </a:lnTo>
                  <a:lnTo>
                    <a:pt x="161" y="0"/>
                  </a:lnTo>
                  <a:lnTo>
                    <a:pt x="161" y="0"/>
                  </a:lnTo>
                  <a:lnTo>
                    <a:pt x="161" y="0"/>
                  </a:lnTo>
                  <a:lnTo>
                    <a:pt x="161" y="0"/>
                  </a:lnTo>
                  <a:lnTo>
                    <a:pt x="161" y="0"/>
                  </a:lnTo>
                  <a:lnTo>
                    <a:pt x="161" y="0"/>
                  </a:lnTo>
                  <a:lnTo>
                    <a:pt x="161" y="0"/>
                  </a:lnTo>
                  <a:lnTo>
                    <a:pt x="161" y="0"/>
                  </a:lnTo>
                  <a:lnTo>
                    <a:pt x="162" y="0"/>
                  </a:lnTo>
                  <a:lnTo>
                    <a:pt x="162" y="0"/>
                  </a:lnTo>
                  <a:lnTo>
                    <a:pt x="162" y="0"/>
                  </a:lnTo>
                  <a:lnTo>
                    <a:pt x="162" y="0"/>
                  </a:lnTo>
                  <a:lnTo>
                    <a:pt x="162" y="0"/>
                  </a:lnTo>
                  <a:lnTo>
                    <a:pt x="162" y="0"/>
                  </a:lnTo>
                  <a:lnTo>
                    <a:pt x="162" y="0"/>
                  </a:lnTo>
                  <a:lnTo>
                    <a:pt x="162" y="0"/>
                  </a:lnTo>
                  <a:lnTo>
                    <a:pt x="162" y="0"/>
                  </a:lnTo>
                  <a:lnTo>
                    <a:pt x="162" y="0"/>
                  </a:lnTo>
                  <a:lnTo>
                    <a:pt x="162" y="0"/>
                  </a:lnTo>
                  <a:lnTo>
                    <a:pt x="163" y="0"/>
                  </a:lnTo>
                  <a:lnTo>
                    <a:pt x="163" y="0"/>
                  </a:lnTo>
                  <a:lnTo>
                    <a:pt x="163" y="0"/>
                  </a:lnTo>
                  <a:lnTo>
                    <a:pt x="163" y="0"/>
                  </a:lnTo>
                  <a:lnTo>
                    <a:pt x="163" y="0"/>
                  </a:lnTo>
                  <a:lnTo>
                    <a:pt x="164" y="0"/>
                  </a:lnTo>
                  <a:lnTo>
                    <a:pt x="164" y="0"/>
                  </a:lnTo>
                  <a:lnTo>
                    <a:pt x="164" y="0"/>
                  </a:lnTo>
                  <a:lnTo>
                    <a:pt x="164" y="1"/>
                  </a:lnTo>
                  <a:lnTo>
                    <a:pt x="164" y="1"/>
                  </a:lnTo>
                  <a:lnTo>
                    <a:pt x="164" y="1"/>
                  </a:lnTo>
                  <a:lnTo>
                    <a:pt x="164" y="1"/>
                  </a:lnTo>
                  <a:lnTo>
                    <a:pt x="165" y="1"/>
                  </a:lnTo>
                  <a:lnTo>
                    <a:pt x="165" y="2"/>
                  </a:lnTo>
                  <a:lnTo>
                    <a:pt x="165" y="2"/>
                  </a:lnTo>
                  <a:lnTo>
                    <a:pt x="165" y="2"/>
                  </a:lnTo>
                  <a:lnTo>
                    <a:pt x="165" y="2"/>
                  </a:lnTo>
                  <a:lnTo>
                    <a:pt x="166" y="2"/>
                  </a:lnTo>
                  <a:lnTo>
                    <a:pt x="166" y="3"/>
                  </a:lnTo>
                  <a:lnTo>
                    <a:pt x="166" y="3"/>
                  </a:lnTo>
                  <a:lnTo>
                    <a:pt x="166" y="3"/>
                  </a:lnTo>
                  <a:lnTo>
                    <a:pt x="167" y="3"/>
                  </a:lnTo>
                  <a:lnTo>
                    <a:pt x="167" y="4"/>
                  </a:lnTo>
                  <a:lnTo>
                    <a:pt x="168" y="5"/>
                  </a:lnTo>
                  <a:lnTo>
                    <a:pt x="168" y="5"/>
                  </a:lnTo>
                  <a:lnTo>
                    <a:pt x="168" y="5"/>
                  </a:lnTo>
                  <a:lnTo>
                    <a:pt x="168" y="5"/>
                  </a:lnTo>
                  <a:lnTo>
                    <a:pt x="168" y="6"/>
                  </a:lnTo>
                  <a:lnTo>
                    <a:pt x="169" y="7"/>
                  </a:lnTo>
                  <a:lnTo>
                    <a:pt x="170" y="10"/>
                  </a:lnTo>
                  <a:lnTo>
                    <a:pt x="171" y="10"/>
                  </a:lnTo>
                  <a:lnTo>
                    <a:pt x="171" y="10"/>
                  </a:lnTo>
                  <a:lnTo>
                    <a:pt x="171" y="10"/>
                  </a:lnTo>
                  <a:lnTo>
                    <a:pt x="171" y="11"/>
                  </a:lnTo>
                  <a:lnTo>
                    <a:pt x="172" y="13"/>
                  </a:lnTo>
                  <a:lnTo>
                    <a:pt x="174" y="17"/>
                  </a:lnTo>
                  <a:lnTo>
                    <a:pt x="174" y="17"/>
                  </a:lnTo>
                  <a:lnTo>
                    <a:pt x="174" y="17"/>
                  </a:lnTo>
                  <a:lnTo>
                    <a:pt x="174" y="18"/>
                  </a:lnTo>
                  <a:lnTo>
                    <a:pt x="174" y="18"/>
                  </a:lnTo>
                  <a:lnTo>
                    <a:pt x="175" y="21"/>
                  </a:lnTo>
                  <a:lnTo>
                    <a:pt x="177" y="25"/>
                  </a:lnTo>
                  <a:lnTo>
                    <a:pt x="177" y="25"/>
                  </a:lnTo>
                  <a:lnTo>
                    <a:pt x="177" y="25"/>
                  </a:lnTo>
                  <a:lnTo>
                    <a:pt x="177" y="26"/>
                  </a:lnTo>
                  <a:lnTo>
                    <a:pt x="177" y="27"/>
                  </a:lnTo>
                  <a:lnTo>
                    <a:pt x="178" y="29"/>
                  </a:lnTo>
                  <a:lnTo>
                    <a:pt x="179" y="34"/>
                  </a:lnTo>
                  <a:lnTo>
                    <a:pt x="182" y="43"/>
                  </a:lnTo>
                  <a:lnTo>
                    <a:pt x="188" y="63"/>
                  </a:lnTo>
                  <a:lnTo>
                    <a:pt x="188" y="64"/>
                  </a:lnTo>
                  <a:lnTo>
                    <a:pt x="188" y="64"/>
                  </a:lnTo>
                  <a:lnTo>
                    <a:pt x="188" y="65"/>
                  </a:lnTo>
                  <a:lnTo>
                    <a:pt x="188" y="66"/>
                  </a:lnTo>
                  <a:lnTo>
                    <a:pt x="189" y="69"/>
                  </a:lnTo>
                  <a:lnTo>
                    <a:pt x="191" y="74"/>
                  </a:lnTo>
                  <a:lnTo>
                    <a:pt x="194" y="84"/>
                  </a:lnTo>
                  <a:lnTo>
                    <a:pt x="194" y="84"/>
                  </a:lnTo>
                  <a:lnTo>
                    <a:pt x="194" y="85"/>
                  </a:lnTo>
                </a:path>
              </a:pathLst>
            </a:custGeom>
            <a:grpFill/>
            <a:ln w="9525" cap="sq">
              <a:solidFill>
                <a:srgbClr val="0D8BE6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783">
                <a:defRPr/>
              </a:pPr>
              <a:endParaRPr lang="en-US" sz="1350" kern="0" dirty="0">
                <a:solidFill>
                  <a:srgbClr val="0D8BE6"/>
                </a:solidFill>
              </a:endParaRPr>
            </a:p>
          </p:txBody>
        </p:sp>
        <p:sp>
          <p:nvSpPr>
            <p:cNvPr id="145" name="Freeform 61"/>
            <p:cNvSpPr>
              <a:spLocks/>
            </p:cNvSpPr>
            <p:nvPr/>
          </p:nvSpPr>
          <p:spPr bwMode="auto">
            <a:xfrm>
              <a:off x="2244" y="2186"/>
              <a:ext cx="155" cy="116"/>
            </a:xfrm>
            <a:custGeom>
              <a:avLst/>
              <a:gdLst/>
              <a:ahLst/>
              <a:cxnLst>
                <a:cxn ang="0">
                  <a:pos x="3" y="94"/>
                </a:cxn>
                <a:cxn ang="0">
                  <a:pos x="7" y="104"/>
                </a:cxn>
                <a:cxn ang="0">
                  <a:pos x="9" y="108"/>
                </a:cxn>
                <a:cxn ang="0">
                  <a:pos x="12" y="112"/>
                </a:cxn>
                <a:cxn ang="0">
                  <a:pos x="13" y="114"/>
                </a:cxn>
                <a:cxn ang="0">
                  <a:pos x="15" y="115"/>
                </a:cxn>
                <a:cxn ang="0">
                  <a:pos x="15" y="115"/>
                </a:cxn>
                <a:cxn ang="0">
                  <a:pos x="16" y="116"/>
                </a:cxn>
                <a:cxn ang="0">
                  <a:pos x="17" y="116"/>
                </a:cxn>
                <a:cxn ang="0">
                  <a:pos x="18" y="116"/>
                </a:cxn>
                <a:cxn ang="0">
                  <a:pos x="19" y="115"/>
                </a:cxn>
                <a:cxn ang="0">
                  <a:pos x="19" y="115"/>
                </a:cxn>
                <a:cxn ang="0">
                  <a:pos x="21" y="114"/>
                </a:cxn>
                <a:cxn ang="0">
                  <a:pos x="22" y="113"/>
                </a:cxn>
                <a:cxn ang="0">
                  <a:pos x="25" y="109"/>
                </a:cxn>
                <a:cxn ang="0">
                  <a:pos x="27" y="105"/>
                </a:cxn>
                <a:cxn ang="0">
                  <a:pos x="32" y="91"/>
                </a:cxn>
                <a:cxn ang="0">
                  <a:pos x="41" y="60"/>
                </a:cxn>
                <a:cxn ang="0">
                  <a:pos x="49" y="28"/>
                </a:cxn>
                <a:cxn ang="0">
                  <a:pos x="53" y="18"/>
                </a:cxn>
                <a:cxn ang="0">
                  <a:pos x="55" y="11"/>
                </a:cxn>
                <a:cxn ang="0">
                  <a:pos x="57" y="7"/>
                </a:cxn>
                <a:cxn ang="0">
                  <a:pos x="59" y="4"/>
                </a:cxn>
                <a:cxn ang="0">
                  <a:pos x="61" y="2"/>
                </a:cxn>
                <a:cxn ang="0">
                  <a:pos x="63" y="0"/>
                </a:cxn>
                <a:cxn ang="0">
                  <a:pos x="64" y="0"/>
                </a:cxn>
                <a:cxn ang="0">
                  <a:pos x="64" y="0"/>
                </a:cxn>
                <a:cxn ang="0">
                  <a:pos x="65" y="0"/>
                </a:cxn>
                <a:cxn ang="0">
                  <a:pos x="66" y="0"/>
                </a:cxn>
                <a:cxn ang="0">
                  <a:pos x="66" y="0"/>
                </a:cxn>
                <a:cxn ang="0">
                  <a:pos x="67" y="0"/>
                </a:cxn>
                <a:cxn ang="0">
                  <a:pos x="69" y="1"/>
                </a:cxn>
                <a:cxn ang="0">
                  <a:pos x="70" y="3"/>
                </a:cxn>
                <a:cxn ang="0">
                  <a:pos x="73" y="7"/>
                </a:cxn>
                <a:cxn ang="0">
                  <a:pos x="76" y="15"/>
                </a:cxn>
                <a:cxn ang="0">
                  <a:pos x="83" y="35"/>
                </a:cxn>
                <a:cxn ang="0">
                  <a:pos x="95" y="81"/>
                </a:cxn>
                <a:cxn ang="0">
                  <a:pos x="99" y="95"/>
                </a:cxn>
                <a:cxn ang="0">
                  <a:pos x="101" y="102"/>
                </a:cxn>
                <a:cxn ang="0">
                  <a:pos x="104" y="107"/>
                </a:cxn>
                <a:cxn ang="0">
                  <a:pos x="106" y="111"/>
                </a:cxn>
                <a:cxn ang="0">
                  <a:pos x="107" y="113"/>
                </a:cxn>
                <a:cxn ang="0">
                  <a:pos x="108" y="114"/>
                </a:cxn>
                <a:cxn ang="0">
                  <a:pos x="109" y="115"/>
                </a:cxn>
                <a:cxn ang="0">
                  <a:pos x="110" y="115"/>
                </a:cxn>
                <a:cxn ang="0">
                  <a:pos x="111" y="116"/>
                </a:cxn>
                <a:cxn ang="0">
                  <a:pos x="112" y="116"/>
                </a:cxn>
                <a:cxn ang="0">
                  <a:pos x="112" y="115"/>
                </a:cxn>
                <a:cxn ang="0">
                  <a:pos x="113" y="115"/>
                </a:cxn>
                <a:cxn ang="0">
                  <a:pos x="114" y="114"/>
                </a:cxn>
                <a:cxn ang="0">
                  <a:pos x="116" y="112"/>
                </a:cxn>
                <a:cxn ang="0">
                  <a:pos x="118" y="109"/>
                </a:cxn>
                <a:cxn ang="0">
                  <a:pos x="122" y="100"/>
                </a:cxn>
                <a:cxn ang="0">
                  <a:pos x="128" y="82"/>
                </a:cxn>
                <a:cxn ang="0">
                  <a:pos x="139" y="35"/>
                </a:cxn>
                <a:cxn ang="0">
                  <a:pos x="143" y="23"/>
                </a:cxn>
                <a:cxn ang="0">
                  <a:pos x="147" y="12"/>
                </a:cxn>
                <a:cxn ang="0">
                  <a:pos x="149" y="7"/>
                </a:cxn>
                <a:cxn ang="0">
                  <a:pos x="151" y="3"/>
                </a:cxn>
                <a:cxn ang="0">
                  <a:pos x="152" y="1"/>
                </a:cxn>
                <a:cxn ang="0">
                  <a:pos x="154" y="0"/>
                </a:cxn>
                <a:cxn ang="0">
                  <a:pos x="155" y="0"/>
                </a:cxn>
              </a:cxnLst>
              <a:rect l="0" t="0" r="r" b="b"/>
              <a:pathLst>
                <a:path w="155" h="116">
                  <a:moveTo>
                    <a:pt x="0" y="85"/>
                  </a:moveTo>
                  <a:lnTo>
                    <a:pt x="0" y="85"/>
                  </a:lnTo>
                  <a:lnTo>
                    <a:pt x="0" y="86"/>
                  </a:lnTo>
                  <a:lnTo>
                    <a:pt x="1" y="88"/>
                  </a:lnTo>
                  <a:lnTo>
                    <a:pt x="2" y="93"/>
                  </a:lnTo>
                  <a:lnTo>
                    <a:pt x="3" y="93"/>
                  </a:lnTo>
                  <a:lnTo>
                    <a:pt x="3" y="93"/>
                  </a:lnTo>
                  <a:lnTo>
                    <a:pt x="3" y="94"/>
                  </a:lnTo>
                  <a:lnTo>
                    <a:pt x="3" y="95"/>
                  </a:lnTo>
                  <a:lnTo>
                    <a:pt x="4" y="97"/>
                  </a:lnTo>
                  <a:lnTo>
                    <a:pt x="5" y="100"/>
                  </a:lnTo>
                  <a:lnTo>
                    <a:pt x="5" y="100"/>
                  </a:lnTo>
                  <a:lnTo>
                    <a:pt x="6" y="101"/>
                  </a:lnTo>
                  <a:lnTo>
                    <a:pt x="6" y="101"/>
                  </a:lnTo>
                  <a:lnTo>
                    <a:pt x="6" y="102"/>
                  </a:lnTo>
                  <a:lnTo>
                    <a:pt x="7" y="104"/>
                  </a:lnTo>
                  <a:lnTo>
                    <a:pt x="7" y="104"/>
                  </a:lnTo>
                  <a:lnTo>
                    <a:pt x="7" y="104"/>
                  </a:lnTo>
                  <a:lnTo>
                    <a:pt x="7" y="105"/>
                  </a:lnTo>
                  <a:lnTo>
                    <a:pt x="8" y="106"/>
                  </a:lnTo>
                  <a:lnTo>
                    <a:pt x="8" y="107"/>
                  </a:lnTo>
                  <a:lnTo>
                    <a:pt x="8" y="107"/>
                  </a:lnTo>
                  <a:lnTo>
                    <a:pt x="8" y="107"/>
                  </a:lnTo>
                  <a:lnTo>
                    <a:pt x="9" y="108"/>
                  </a:lnTo>
                  <a:lnTo>
                    <a:pt x="9" y="108"/>
                  </a:lnTo>
                  <a:lnTo>
                    <a:pt x="10" y="110"/>
                  </a:lnTo>
                  <a:lnTo>
                    <a:pt x="10" y="110"/>
                  </a:lnTo>
                  <a:lnTo>
                    <a:pt x="10" y="110"/>
                  </a:lnTo>
                  <a:lnTo>
                    <a:pt x="10" y="110"/>
                  </a:lnTo>
                  <a:lnTo>
                    <a:pt x="11" y="111"/>
                  </a:lnTo>
                  <a:lnTo>
                    <a:pt x="11" y="112"/>
                  </a:lnTo>
                  <a:lnTo>
                    <a:pt x="12" y="112"/>
                  </a:lnTo>
                  <a:lnTo>
                    <a:pt x="12" y="112"/>
                  </a:lnTo>
                  <a:lnTo>
                    <a:pt x="12" y="112"/>
                  </a:lnTo>
                  <a:lnTo>
                    <a:pt x="12" y="113"/>
                  </a:lnTo>
                  <a:lnTo>
                    <a:pt x="12" y="113"/>
                  </a:lnTo>
                  <a:lnTo>
                    <a:pt x="12" y="113"/>
                  </a:lnTo>
                  <a:lnTo>
                    <a:pt x="13" y="113"/>
                  </a:lnTo>
                  <a:lnTo>
                    <a:pt x="13" y="114"/>
                  </a:lnTo>
                  <a:lnTo>
                    <a:pt x="13" y="114"/>
                  </a:lnTo>
                  <a:lnTo>
                    <a:pt x="13" y="114"/>
                  </a:lnTo>
                  <a:lnTo>
                    <a:pt x="13" y="114"/>
                  </a:lnTo>
                  <a:lnTo>
                    <a:pt x="14" y="114"/>
                  </a:lnTo>
                  <a:lnTo>
                    <a:pt x="14" y="114"/>
                  </a:lnTo>
                  <a:lnTo>
                    <a:pt x="14" y="114"/>
                  </a:lnTo>
                  <a:lnTo>
                    <a:pt x="14" y="114"/>
                  </a:lnTo>
                  <a:lnTo>
                    <a:pt x="15" y="115"/>
                  </a:lnTo>
                  <a:lnTo>
                    <a:pt x="15" y="115"/>
                  </a:lnTo>
                  <a:lnTo>
                    <a:pt x="15" y="115"/>
                  </a:lnTo>
                  <a:lnTo>
                    <a:pt x="15" y="115"/>
                  </a:lnTo>
                  <a:lnTo>
                    <a:pt x="15" y="115"/>
                  </a:lnTo>
                  <a:lnTo>
                    <a:pt x="15" y="115"/>
                  </a:lnTo>
                  <a:lnTo>
                    <a:pt x="15" y="115"/>
                  </a:lnTo>
                  <a:lnTo>
                    <a:pt x="15" y="115"/>
                  </a:lnTo>
                  <a:lnTo>
                    <a:pt x="15" y="115"/>
                  </a:lnTo>
                  <a:lnTo>
                    <a:pt x="15" y="115"/>
                  </a:lnTo>
                  <a:lnTo>
                    <a:pt x="16" y="115"/>
                  </a:lnTo>
                  <a:lnTo>
                    <a:pt x="16" y="115"/>
                  </a:lnTo>
                  <a:lnTo>
                    <a:pt x="16" y="115"/>
                  </a:lnTo>
                  <a:lnTo>
                    <a:pt x="16" y="115"/>
                  </a:lnTo>
                  <a:lnTo>
                    <a:pt x="16" y="115"/>
                  </a:lnTo>
                  <a:lnTo>
                    <a:pt x="16" y="115"/>
                  </a:lnTo>
                  <a:lnTo>
                    <a:pt x="16" y="116"/>
                  </a:lnTo>
                  <a:lnTo>
                    <a:pt x="16" y="116"/>
                  </a:lnTo>
                  <a:lnTo>
                    <a:pt x="16" y="116"/>
                  </a:lnTo>
                  <a:lnTo>
                    <a:pt x="17" y="116"/>
                  </a:lnTo>
                  <a:lnTo>
                    <a:pt x="17" y="116"/>
                  </a:lnTo>
                  <a:lnTo>
                    <a:pt x="17" y="116"/>
                  </a:lnTo>
                  <a:lnTo>
                    <a:pt x="17" y="116"/>
                  </a:lnTo>
                  <a:lnTo>
                    <a:pt x="17" y="116"/>
                  </a:lnTo>
                  <a:lnTo>
                    <a:pt x="17" y="116"/>
                  </a:lnTo>
                  <a:lnTo>
                    <a:pt x="17" y="116"/>
                  </a:lnTo>
                  <a:lnTo>
                    <a:pt x="17" y="116"/>
                  </a:lnTo>
                  <a:lnTo>
                    <a:pt x="17" y="116"/>
                  </a:lnTo>
                  <a:lnTo>
                    <a:pt x="17" y="116"/>
                  </a:lnTo>
                  <a:lnTo>
                    <a:pt x="17" y="116"/>
                  </a:lnTo>
                  <a:lnTo>
                    <a:pt x="17" y="116"/>
                  </a:lnTo>
                  <a:lnTo>
                    <a:pt x="18" y="116"/>
                  </a:lnTo>
                  <a:lnTo>
                    <a:pt x="18" y="116"/>
                  </a:lnTo>
                  <a:lnTo>
                    <a:pt x="18" y="116"/>
                  </a:lnTo>
                  <a:lnTo>
                    <a:pt x="18" y="116"/>
                  </a:lnTo>
                  <a:lnTo>
                    <a:pt x="18" y="116"/>
                  </a:lnTo>
                  <a:lnTo>
                    <a:pt x="18" y="115"/>
                  </a:lnTo>
                  <a:lnTo>
                    <a:pt x="18" y="115"/>
                  </a:lnTo>
                  <a:lnTo>
                    <a:pt x="18" y="115"/>
                  </a:lnTo>
                  <a:lnTo>
                    <a:pt x="18" y="115"/>
                  </a:lnTo>
                  <a:lnTo>
                    <a:pt x="18" y="115"/>
                  </a:lnTo>
                  <a:lnTo>
                    <a:pt x="19" y="115"/>
                  </a:lnTo>
                  <a:lnTo>
                    <a:pt x="19" y="115"/>
                  </a:lnTo>
                  <a:lnTo>
                    <a:pt x="19" y="115"/>
                  </a:lnTo>
                  <a:lnTo>
                    <a:pt x="19" y="115"/>
                  </a:lnTo>
                  <a:lnTo>
                    <a:pt x="19" y="115"/>
                  </a:lnTo>
                  <a:lnTo>
                    <a:pt x="19" y="115"/>
                  </a:lnTo>
                  <a:lnTo>
                    <a:pt x="19" y="115"/>
                  </a:lnTo>
                  <a:lnTo>
                    <a:pt x="19" y="115"/>
                  </a:lnTo>
                  <a:lnTo>
                    <a:pt x="19" y="115"/>
                  </a:lnTo>
                  <a:lnTo>
                    <a:pt x="19" y="115"/>
                  </a:lnTo>
                  <a:lnTo>
                    <a:pt x="20" y="115"/>
                  </a:lnTo>
                  <a:lnTo>
                    <a:pt x="20" y="115"/>
                  </a:lnTo>
                  <a:lnTo>
                    <a:pt x="20" y="115"/>
                  </a:lnTo>
                  <a:lnTo>
                    <a:pt x="20" y="114"/>
                  </a:lnTo>
                  <a:lnTo>
                    <a:pt x="20" y="114"/>
                  </a:lnTo>
                  <a:lnTo>
                    <a:pt x="20" y="114"/>
                  </a:lnTo>
                  <a:lnTo>
                    <a:pt x="21" y="114"/>
                  </a:lnTo>
                  <a:lnTo>
                    <a:pt x="21" y="114"/>
                  </a:lnTo>
                  <a:lnTo>
                    <a:pt x="21" y="114"/>
                  </a:lnTo>
                  <a:lnTo>
                    <a:pt x="21" y="114"/>
                  </a:lnTo>
                  <a:lnTo>
                    <a:pt x="21" y="114"/>
                  </a:lnTo>
                  <a:lnTo>
                    <a:pt x="22" y="113"/>
                  </a:lnTo>
                  <a:lnTo>
                    <a:pt x="22" y="113"/>
                  </a:lnTo>
                  <a:lnTo>
                    <a:pt x="22" y="113"/>
                  </a:lnTo>
                  <a:lnTo>
                    <a:pt x="22" y="113"/>
                  </a:lnTo>
                  <a:lnTo>
                    <a:pt x="22" y="112"/>
                  </a:lnTo>
                  <a:lnTo>
                    <a:pt x="23" y="111"/>
                  </a:lnTo>
                  <a:lnTo>
                    <a:pt x="23" y="111"/>
                  </a:lnTo>
                  <a:lnTo>
                    <a:pt x="23" y="111"/>
                  </a:lnTo>
                  <a:lnTo>
                    <a:pt x="23" y="111"/>
                  </a:lnTo>
                  <a:lnTo>
                    <a:pt x="24" y="110"/>
                  </a:lnTo>
                  <a:lnTo>
                    <a:pt x="25" y="109"/>
                  </a:lnTo>
                  <a:lnTo>
                    <a:pt x="25" y="109"/>
                  </a:lnTo>
                  <a:lnTo>
                    <a:pt x="25" y="109"/>
                  </a:lnTo>
                  <a:lnTo>
                    <a:pt x="25" y="108"/>
                  </a:lnTo>
                  <a:lnTo>
                    <a:pt x="25" y="108"/>
                  </a:lnTo>
                  <a:lnTo>
                    <a:pt x="26" y="106"/>
                  </a:lnTo>
                  <a:lnTo>
                    <a:pt x="26" y="106"/>
                  </a:lnTo>
                  <a:lnTo>
                    <a:pt x="26" y="106"/>
                  </a:lnTo>
                  <a:lnTo>
                    <a:pt x="26" y="106"/>
                  </a:lnTo>
                  <a:lnTo>
                    <a:pt x="27" y="105"/>
                  </a:lnTo>
                  <a:lnTo>
                    <a:pt x="27" y="103"/>
                  </a:lnTo>
                  <a:lnTo>
                    <a:pt x="29" y="99"/>
                  </a:lnTo>
                  <a:lnTo>
                    <a:pt x="29" y="99"/>
                  </a:lnTo>
                  <a:lnTo>
                    <a:pt x="29" y="99"/>
                  </a:lnTo>
                  <a:lnTo>
                    <a:pt x="29" y="98"/>
                  </a:lnTo>
                  <a:lnTo>
                    <a:pt x="30" y="97"/>
                  </a:lnTo>
                  <a:lnTo>
                    <a:pt x="30" y="96"/>
                  </a:lnTo>
                  <a:lnTo>
                    <a:pt x="32" y="91"/>
                  </a:lnTo>
                  <a:lnTo>
                    <a:pt x="35" y="82"/>
                  </a:lnTo>
                  <a:lnTo>
                    <a:pt x="35" y="82"/>
                  </a:lnTo>
                  <a:lnTo>
                    <a:pt x="35" y="82"/>
                  </a:lnTo>
                  <a:lnTo>
                    <a:pt x="35" y="81"/>
                  </a:lnTo>
                  <a:lnTo>
                    <a:pt x="35" y="80"/>
                  </a:lnTo>
                  <a:lnTo>
                    <a:pt x="36" y="77"/>
                  </a:lnTo>
                  <a:lnTo>
                    <a:pt x="38" y="71"/>
                  </a:lnTo>
                  <a:lnTo>
                    <a:pt x="41" y="60"/>
                  </a:lnTo>
                  <a:lnTo>
                    <a:pt x="47" y="38"/>
                  </a:lnTo>
                  <a:lnTo>
                    <a:pt x="47" y="37"/>
                  </a:lnTo>
                  <a:lnTo>
                    <a:pt x="47" y="37"/>
                  </a:lnTo>
                  <a:lnTo>
                    <a:pt x="47" y="36"/>
                  </a:lnTo>
                  <a:lnTo>
                    <a:pt x="47" y="35"/>
                  </a:lnTo>
                  <a:lnTo>
                    <a:pt x="48" y="33"/>
                  </a:lnTo>
                  <a:lnTo>
                    <a:pt x="49" y="28"/>
                  </a:lnTo>
                  <a:lnTo>
                    <a:pt x="49" y="28"/>
                  </a:lnTo>
                  <a:lnTo>
                    <a:pt x="50" y="28"/>
                  </a:lnTo>
                  <a:lnTo>
                    <a:pt x="50" y="27"/>
                  </a:lnTo>
                  <a:lnTo>
                    <a:pt x="50" y="26"/>
                  </a:lnTo>
                  <a:lnTo>
                    <a:pt x="51" y="24"/>
                  </a:lnTo>
                  <a:lnTo>
                    <a:pt x="52" y="20"/>
                  </a:lnTo>
                  <a:lnTo>
                    <a:pt x="52" y="19"/>
                  </a:lnTo>
                  <a:lnTo>
                    <a:pt x="52" y="19"/>
                  </a:lnTo>
                  <a:lnTo>
                    <a:pt x="53" y="18"/>
                  </a:lnTo>
                  <a:lnTo>
                    <a:pt x="53" y="17"/>
                  </a:lnTo>
                  <a:lnTo>
                    <a:pt x="54" y="15"/>
                  </a:lnTo>
                  <a:lnTo>
                    <a:pt x="54" y="15"/>
                  </a:lnTo>
                  <a:lnTo>
                    <a:pt x="54" y="15"/>
                  </a:lnTo>
                  <a:lnTo>
                    <a:pt x="54" y="14"/>
                  </a:lnTo>
                  <a:lnTo>
                    <a:pt x="55" y="13"/>
                  </a:lnTo>
                  <a:lnTo>
                    <a:pt x="55" y="12"/>
                  </a:lnTo>
                  <a:lnTo>
                    <a:pt x="55" y="11"/>
                  </a:lnTo>
                  <a:lnTo>
                    <a:pt x="55" y="11"/>
                  </a:lnTo>
                  <a:lnTo>
                    <a:pt x="56" y="11"/>
                  </a:lnTo>
                  <a:lnTo>
                    <a:pt x="56" y="10"/>
                  </a:lnTo>
                  <a:lnTo>
                    <a:pt x="57" y="8"/>
                  </a:lnTo>
                  <a:lnTo>
                    <a:pt x="57" y="8"/>
                  </a:lnTo>
                  <a:lnTo>
                    <a:pt x="57" y="8"/>
                  </a:lnTo>
                  <a:lnTo>
                    <a:pt x="57" y="8"/>
                  </a:lnTo>
                  <a:lnTo>
                    <a:pt x="57" y="7"/>
                  </a:lnTo>
                  <a:lnTo>
                    <a:pt x="58" y="6"/>
                  </a:lnTo>
                  <a:lnTo>
                    <a:pt x="58" y="5"/>
                  </a:lnTo>
                  <a:lnTo>
                    <a:pt x="59" y="5"/>
                  </a:lnTo>
                  <a:lnTo>
                    <a:pt x="59" y="5"/>
                  </a:lnTo>
                  <a:lnTo>
                    <a:pt x="59" y="4"/>
                  </a:lnTo>
                  <a:lnTo>
                    <a:pt x="59" y="4"/>
                  </a:lnTo>
                  <a:lnTo>
                    <a:pt x="59" y="4"/>
                  </a:lnTo>
                  <a:lnTo>
                    <a:pt x="59" y="4"/>
                  </a:lnTo>
                  <a:lnTo>
                    <a:pt x="60" y="3"/>
                  </a:lnTo>
                  <a:lnTo>
                    <a:pt x="60" y="3"/>
                  </a:lnTo>
                  <a:lnTo>
                    <a:pt x="60" y="3"/>
                  </a:lnTo>
                  <a:lnTo>
                    <a:pt x="60" y="3"/>
                  </a:lnTo>
                  <a:lnTo>
                    <a:pt x="60" y="2"/>
                  </a:lnTo>
                  <a:lnTo>
                    <a:pt x="61" y="2"/>
                  </a:lnTo>
                  <a:lnTo>
                    <a:pt x="61" y="2"/>
                  </a:lnTo>
                  <a:lnTo>
                    <a:pt x="61" y="2"/>
                  </a:lnTo>
                  <a:lnTo>
                    <a:pt x="61" y="1"/>
                  </a:lnTo>
                  <a:lnTo>
                    <a:pt x="62" y="1"/>
                  </a:lnTo>
                  <a:lnTo>
                    <a:pt x="62" y="1"/>
                  </a:lnTo>
                  <a:lnTo>
                    <a:pt x="62" y="1"/>
                  </a:lnTo>
                  <a:lnTo>
                    <a:pt x="62" y="1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4" y="0"/>
                  </a:lnTo>
                  <a:lnTo>
                    <a:pt x="64" y="0"/>
                  </a:lnTo>
                  <a:lnTo>
                    <a:pt x="64" y="0"/>
                  </a:lnTo>
                  <a:lnTo>
                    <a:pt x="64" y="0"/>
                  </a:lnTo>
                  <a:lnTo>
                    <a:pt x="64" y="0"/>
                  </a:lnTo>
                  <a:lnTo>
                    <a:pt x="64" y="0"/>
                  </a:lnTo>
                  <a:lnTo>
                    <a:pt x="64" y="0"/>
                  </a:lnTo>
                  <a:lnTo>
                    <a:pt x="64" y="0"/>
                  </a:lnTo>
                  <a:lnTo>
                    <a:pt x="64" y="0"/>
                  </a:lnTo>
                  <a:lnTo>
                    <a:pt x="65" y="0"/>
                  </a:lnTo>
                  <a:lnTo>
                    <a:pt x="65" y="0"/>
                  </a:lnTo>
                  <a:lnTo>
                    <a:pt x="65" y="0"/>
                  </a:lnTo>
                  <a:lnTo>
                    <a:pt x="65" y="0"/>
                  </a:lnTo>
                  <a:lnTo>
                    <a:pt x="65" y="0"/>
                  </a:lnTo>
                  <a:lnTo>
                    <a:pt x="65" y="0"/>
                  </a:lnTo>
                  <a:lnTo>
                    <a:pt x="65" y="0"/>
                  </a:lnTo>
                  <a:lnTo>
                    <a:pt x="65" y="0"/>
                  </a:lnTo>
                  <a:lnTo>
                    <a:pt x="65" y="0"/>
                  </a:lnTo>
                  <a:lnTo>
                    <a:pt x="65" y="0"/>
                  </a:lnTo>
                  <a:lnTo>
                    <a:pt x="65" y="0"/>
                  </a:lnTo>
                  <a:lnTo>
                    <a:pt x="65" y="0"/>
                  </a:lnTo>
                  <a:lnTo>
                    <a:pt x="65" y="0"/>
                  </a:lnTo>
                  <a:lnTo>
                    <a:pt x="66" y="0"/>
                  </a:lnTo>
                  <a:lnTo>
                    <a:pt x="66" y="0"/>
                  </a:lnTo>
                  <a:lnTo>
                    <a:pt x="66" y="0"/>
                  </a:lnTo>
                  <a:lnTo>
                    <a:pt x="66" y="0"/>
                  </a:lnTo>
                  <a:lnTo>
                    <a:pt x="66" y="0"/>
                  </a:lnTo>
                  <a:lnTo>
                    <a:pt x="66" y="0"/>
                  </a:lnTo>
                  <a:lnTo>
                    <a:pt x="66" y="0"/>
                  </a:lnTo>
                  <a:lnTo>
                    <a:pt x="66" y="0"/>
                  </a:lnTo>
                  <a:lnTo>
                    <a:pt x="66" y="0"/>
                  </a:lnTo>
                  <a:lnTo>
                    <a:pt x="66" y="0"/>
                  </a:lnTo>
                  <a:lnTo>
                    <a:pt x="66" y="0"/>
                  </a:lnTo>
                  <a:lnTo>
                    <a:pt x="67" y="0"/>
                  </a:lnTo>
                  <a:lnTo>
                    <a:pt x="67" y="0"/>
                  </a:lnTo>
                  <a:lnTo>
                    <a:pt x="67" y="0"/>
                  </a:lnTo>
                  <a:lnTo>
                    <a:pt x="67" y="0"/>
                  </a:lnTo>
                  <a:lnTo>
                    <a:pt x="67" y="0"/>
                  </a:lnTo>
                  <a:lnTo>
                    <a:pt x="67" y="0"/>
                  </a:lnTo>
                  <a:lnTo>
                    <a:pt x="67" y="0"/>
                  </a:lnTo>
                  <a:lnTo>
                    <a:pt x="67" y="0"/>
                  </a:lnTo>
                  <a:lnTo>
                    <a:pt x="67" y="0"/>
                  </a:lnTo>
                  <a:lnTo>
                    <a:pt x="68" y="0"/>
                  </a:lnTo>
                  <a:lnTo>
                    <a:pt x="68" y="0"/>
                  </a:lnTo>
                  <a:lnTo>
                    <a:pt x="68" y="1"/>
                  </a:lnTo>
                  <a:lnTo>
                    <a:pt x="68" y="1"/>
                  </a:lnTo>
                  <a:lnTo>
                    <a:pt x="68" y="1"/>
                  </a:lnTo>
                  <a:lnTo>
                    <a:pt x="68" y="1"/>
                  </a:lnTo>
                  <a:lnTo>
                    <a:pt x="69" y="1"/>
                  </a:lnTo>
                  <a:lnTo>
                    <a:pt x="69" y="2"/>
                  </a:lnTo>
                  <a:lnTo>
                    <a:pt x="69" y="2"/>
                  </a:lnTo>
                  <a:lnTo>
                    <a:pt x="69" y="2"/>
                  </a:lnTo>
                  <a:lnTo>
                    <a:pt x="69" y="2"/>
                  </a:lnTo>
                  <a:lnTo>
                    <a:pt x="69" y="2"/>
                  </a:lnTo>
                  <a:lnTo>
                    <a:pt x="70" y="2"/>
                  </a:lnTo>
                  <a:lnTo>
                    <a:pt x="70" y="2"/>
                  </a:lnTo>
                  <a:lnTo>
                    <a:pt x="70" y="3"/>
                  </a:lnTo>
                  <a:lnTo>
                    <a:pt x="71" y="4"/>
                  </a:lnTo>
                  <a:lnTo>
                    <a:pt x="71" y="4"/>
                  </a:lnTo>
                  <a:lnTo>
                    <a:pt x="71" y="4"/>
                  </a:lnTo>
                  <a:lnTo>
                    <a:pt x="71" y="5"/>
                  </a:lnTo>
                  <a:lnTo>
                    <a:pt x="72" y="5"/>
                  </a:lnTo>
                  <a:lnTo>
                    <a:pt x="73" y="7"/>
                  </a:lnTo>
                  <a:lnTo>
                    <a:pt x="73" y="7"/>
                  </a:lnTo>
                  <a:lnTo>
                    <a:pt x="73" y="7"/>
                  </a:lnTo>
                  <a:lnTo>
                    <a:pt x="73" y="7"/>
                  </a:lnTo>
                  <a:lnTo>
                    <a:pt x="73" y="8"/>
                  </a:lnTo>
                  <a:lnTo>
                    <a:pt x="74" y="10"/>
                  </a:lnTo>
                  <a:lnTo>
                    <a:pt x="76" y="13"/>
                  </a:lnTo>
                  <a:lnTo>
                    <a:pt x="76" y="13"/>
                  </a:lnTo>
                  <a:lnTo>
                    <a:pt x="76" y="14"/>
                  </a:lnTo>
                  <a:lnTo>
                    <a:pt x="76" y="14"/>
                  </a:lnTo>
                  <a:lnTo>
                    <a:pt x="76" y="15"/>
                  </a:lnTo>
                  <a:lnTo>
                    <a:pt x="77" y="17"/>
                  </a:lnTo>
                  <a:lnTo>
                    <a:pt x="78" y="21"/>
                  </a:lnTo>
                  <a:lnTo>
                    <a:pt x="81" y="30"/>
                  </a:lnTo>
                  <a:lnTo>
                    <a:pt x="81" y="30"/>
                  </a:lnTo>
                  <a:lnTo>
                    <a:pt x="81" y="31"/>
                  </a:lnTo>
                  <a:lnTo>
                    <a:pt x="82" y="31"/>
                  </a:lnTo>
                  <a:lnTo>
                    <a:pt x="82" y="33"/>
                  </a:lnTo>
                  <a:lnTo>
                    <a:pt x="83" y="35"/>
                  </a:lnTo>
                  <a:lnTo>
                    <a:pt x="84" y="41"/>
                  </a:lnTo>
                  <a:lnTo>
                    <a:pt x="87" y="53"/>
                  </a:lnTo>
                  <a:lnTo>
                    <a:pt x="93" y="76"/>
                  </a:lnTo>
                  <a:lnTo>
                    <a:pt x="93" y="76"/>
                  </a:lnTo>
                  <a:lnTo>
                    <a:pt x="93" y="77"/>
                  </a:lnTo>
                  <a:lnTo>
                    <a:pt x="94" y="77"/>
                  </a:lnTo>
                  <a:lnTo>
                    <a:pt x="94" y="78"/>
                  </a:lnTo>
                  <a:lnTo>
                    <a:pt x="95" y="81"/>
                  </a:lnTo>
                  <a:lnTo>
                    <a:pt x="96" y="86"/>
                  </a:lnTo>
                  <a:lnTo>
                    <a:pt x="96" y="86"/>
                  </a:lnTo>
                  <a:lnTo>
                    <a:pt x="96" y="87"/>
                  </a:lnTo>
                  <a:lnTo>
                    <a:pt x="96" y="87"/>
                  </a:lnTo>
                  <a:lnTo>
                    <a:pt x="97" y="88"/>
                  </a:lnTo>
                  <a:lnTo>
                    <a:pt x="97" y="91"/>
                  </a:lnTo>
                  <a:lnTo>
                    <a:pt x="99" y="95"/>
                  </a:lnTo>
                  <a:lnTo>
                    <a:pt x="99" y="95"/>
                  </a:lnTo>
                  <a:lnTo>
                    <a:pt x="99" y="96"/>
                  </a:lnTo>
                  <a:lnTo>
                    <a:pt x="99" y="96"/>
                  </a:lnTo>
                  <a:lnTo>
                    <a:pt x="100" y="97"/>
                  </a:lnTo>
                  <a:lnTo>
                    <a:pt x="100" y="100"/>
                  </a:lnTo>
                  <a:lnTo>
                    <a:pt x="100" y="100"/>
                  </a:lnTo>
                  <a:lnTo>
                    <a:pt x="100" y="100"/>
                  </a:lnTo>
                  <a:lnTo>
                    <a:pt x="101" y="100"/>
                  </a:lnTo>
                  <a:lnTo>
                    <a:pt x="101" y="102"/>
                  </a:lnTo>
                  <a:lnTo>
                    <a:pt x="102" y="103"/>
                  </a:lnTo>
                  <a:lnTo>
                    <a:pt x="102" y="104"/>
                  </a:lnTo>
                  <a:lnTo>
                    <a:pt x="102" y="104"/>
                  </a:lnTo>
                  <a:lnTo>
                    <a:pt x="102" y="104"/>
                  </a:lnTo>
                  <a:lnTo>
                    <a:pt x="102" y="105"/>
                  </a:lnTo>
                  <a:lnTo>
                    <a:pt x="103" y="107"/>
                  </a:lnTo>
                  <a:lnTo>
                    <a:pt x="103" y="107"/>
                  </a:lnTo>
                  <a:lnTo>
                    <a:pt x="104" y="107"/>
                  </a:lnTo>
                  <a:lnTo>
                    <a:pt x="104" y="108"/>
                  </a:lnTo>
                  <a:lnTo>
                    <a:pt x="104" y="108"/>
                  </a:lnTo>
                  <a:lnTo>
                    <a:pt x="105" y="110"/>
                  </a:lnTo>
                  <a:lnTo>
                    <a:pt x="105" y="110"/>
                  </a:lnTo>
                  <a:lnTo>
                    <a:pt x="105" y="110"/>
                  </a:lnTo>
                  <a:lnTo>
                    <a:pt x="105" y="110"/>
                  </a:lnTo>
                  <a:lnTo>
                    <a:pt x="106" y="111"/>
                  </a:lnTo>
                  <a:lnTo>
                    <a:pt x="106" y="111"/>
                  </a:lnTo>
                  <a:lnTo>
                    <a:pt x="106" y="111"/>
                  </a:lnTo>
                  <a:lnTo>
                    <a:pt x="106" y="111"/>
                  </a:lnTo>
                  <a:lnTo>
                    <a:pt x="106" y="112"/>
                  </a:lnTo>
                  <a:lnTo>
                    <a:pt x="106" y="112"/>
                  </a:lnTo>
                  <a:lnTo>
                    <a:pt x="106" y="112"/>
                  </a:lnTo>
                  <a:lnTo>
                    <a:pt x="106" y="112"/>
                  </a:lnTo>
                  <a:lnTo>
                    <a:pt x="107" y="113"/>
                  </a:lnTo>
                  <a:lnTo>
                    <a:pt x="107" y="113"/>
                  </a:lnTo>
                  <a:lnTo>
                    <a:pt x="107" y="113"/>
                  </a:lnTo>
                  <a:lnTo>
                    <a:pt x="107" y="113"/>
                  </a:lnTo>
                  <a:lnTo>
                    <a:pt x="108" y="114"/>
                  </a:lnTo>
                  <a:lnTo>
                    <a:pt x="108" y="114"/>
                  </a:lnTo>
                  <a:lnTo>
                    <a:pt x="108" y="114"/>
                  </a:lnTo>
                  <a:lnTo>
                    <a:pt x="108" y="114"/>
                  </a:lnTo>
                  <a:lnTo>
                    <a:pt x="108" y="114"/>
                  </a:lnTo>
                  <a:lnTo>
                    <a:pt x="108" y="114"/>
                  </a:lnTo>
                  <a:lnTo>
                    <a:pt x="108" y="114"/>
                  </a:lnTo>
                  <a:lnTo>
                    <a:pt x="108" y="114"/>
                  </a:lnTo>
                  <a:lnTo>
                    <a:pt x="108" y="114"/>
                  </a:lnTo>
                  <a:lnTo>
                    <a:pt x="109" y="115"/>
                  </a:lnTo>
                  <a:lnTo>
                    <a:pt x="109" y="115"/>
                  </a:lnTo>
                  <a:lnTo>
                    <a:pt x="109" y="115"/>
                  </a:lnTo>
                  <a:lnTo>
                    <a:pt x="109" y="115"/>
                  </a:lnTo>
                  <a:lnTo>
                    <a:pt x="109" y="115"/>
                  </a:lnTo>
                  <a:lnTo>
                    <a:pt x="109" y="115"/>
                  </a:lnTo>
                  <a:lnTo>
                    <a:pt x="110" y="115"/>
                  </a:lnTo>
                  <a:lnTo>
                    <a:pt x="110" y="115"/>
                  </a:lnTo>
                  <a:lnTo>
                    <a:pt x="110" y="115"/>
                  </a:lnTo>
                  <a:lnTo>
                    <a:pt x="110" y="115"/>
                  </a:lnTo>
                  <a:lnTo>
                    <a:pt x="110" y="115"/>
                  </a:lnTo>
                  <a:lnTo>
                    <a:pt x="110" y="115"/>
                  </a:lnTo>
                  <a:lnTo>
                    <a:pt x="110" y="115"/>
                  </a:lnTo>
                  <a:lnTo>
                    <a:pt x="110" y="115"/>
                  </a:lnTo>
                  <a:lnTo>
                    <a:pt x="110" y="115"/>
                  </a:lnTo>
                  <a:lnTo>
                    <a:pt x="110" y="115"/>
                  </a:lnTo>
                  <a:lnTo>
                    <a:pt x="110" y="116"/>
                  </a:lnTo>
                  <a:lnTo>
                    <a:pt x="111" y="116"/>
                  </a:lnTo>
                  <a:lnTo>
                    <a:pt x="111" y="116"/>
                  </a:lnTo>
                  <a:lnTo>
                    <a:pt x="111" y="116"/>
                  </a:lnTo>
                  <a:lnTo>
                    <a:pt x="111" y="116"/>
                  </a:lnTo>
                  <a:lnTo>
                    <a:pt x="111" y="116"/>
                  </a:lnTo>
                  <a:lnTo>
                    <a:pt x="111" y="116"/>
                  </a:lnTo>
                  <a:lnTo>
                    <a:pt x="111" y="116"/>
                  </a:lnTo>
                  <a:lnTo>
                    <a:pt x="111" y="116"/>
                  </a:lnTo>
                  <a:lnTo>
                    <a:pt x="111" y="116"/>
                  </a:lnTo>
                  <a:lnTo>
                    <a:pt x="111" y="116"/>
                  </a:lnTo>
                  <a:lnTo>
                    <a:pt x="111" y="116"/>
                  </a:lnTo>
                  <a:lnTo>
                    <a:pt x="112" y="116"/>
                  </a:lnTo>
                  <a:lnTo>
                    <a:pt x="112" y="116"/>
                  </a:lnTo>
                  <a:lnTo>
                    <a:pt x="112" y="116"/>
                  </a:lnTo>
                  <a:lnTo>
                    <a:pt x="112" y="116"/>
                  </a:lnTo>
                  <a:lnTo>
                    <a:pt x="112" y="116"/>
                  </a:lnTo>
                  <a:lnTo>
                    <a:pt x="112" y="116"/>
                  </a:lnTo>
                  <a:lnTo>
                    <a:pt x="112" y="116"/>
                  </a:lnTo>
                  <a:lnTo>
                    <a:pt x="112" y="116"/>
                  </a:lnTo>
                  <a:lnTo>
                    <a:pt x="112" y="115"/>
                  </a:lnTo>
                  <a:lnTo>
                    <a:pt x="112" y="115"/>
                  </a:lnTo>
                  <a:lnTo>
                    <a:pt x="112" y="115"/>
                  </a:lnTo>
                  <a:lnTo>
                    <a:pt x="113" y="115"/>
                  </a:lnTo>
                  <a:lnTo>
                    <a:pt x="113" y="115"/>
                  </a:lnTo>
                  <a:lnTo>
                    <a:pt x="113" y="115"/>
                  </a:lnTo>
                  <a:lnTo>
                    <a:pt x="113" y="115"/>
                  </a:lnTo>
                  <a:lnTo>
                    <a:pt x="113" y="115"/>
                  </a:lnTo>
                  <a:lnTo>
                    <a:pt x="113" y="115"/>
                  </a:lnTo>
                  <a:lnTo>
                    <a:pt x="113" y="115"/>
                  </a:lnTo>
                  <a:lnTo>
                    <a:pt x="113" y="115"/>
                  </a:lnTo>
                  <a:lnTo>
                    <a:pt x="114" y="115"/>
                  </a:lnTo>
                  <a:lnTo>
                    <a:pt x="114" y="115"/>
                  </a:lnTo>
                  <a:lnTo>
                    <a:pt x="114" y="115"/>
                  </a:lnTo>
                  <a:lnTo>
                    <a:pt x="114" y="115"/>
                  </a:lnTo>
                  <a:lnTo>
                    <a:pt x="114" y="115"/>
                  </a:lnTo>
                  <a:lnTo>
                    <a:pt x="114" y="114"/>
                  </a:lnTo>
                  <a:lnTo>
                    <a:pt x="114" y="114"/>
                  </a:lnTo>
                  <a:lnTo>
                    <a:pt x="114" y="114"/>
                  </a:lnTo>
                  <a:lnTo>
                    <a:pt x="115" y="114"/>
                  </a:lnTo>
                  <a:lnTo>
                    <a:pt x="115" y="114"/>
                  </a:lnTo>
                  <a:lnTo>
                    <a:pt x="115" y="114"/>
                  </a:lnTo>
                  <a:lnTo>
                    <a:pt x="115" y="113"/>
                  </a:lnTo>
                  <a:lnTo>
                    <a:pt x="116" y="113"/>
                  </a:lnTo>
                  <a:lnTo>
                    <a:pt x="116" y="112"/>
                  </a:lnTo>
                  <a:lnTo>
                    <a:pt x="116" y="112"/>
                  </a:lnTo>
                  <a:lnTo>
                    <a:pt x="116" y="112"/>
                  </a:lnTo>
                  <a:lnTo>
                    <a:pt x="117" y="112"/>
                  </a:lnTo>
                  <a:lnTo>
                    <a:pt x="117" y="110"/>
                  </a:lnTo>
                  <a:lnTo>
                    <a:pt x="118" y="110"/>
                  </a:lnTo>
                  <a:lnTo>
                    <a:pt x="118" y="110"/>
                  </a:lnTo>
                  <a:lnTo>
                    <a:pt x="118" y="110"/>
                  </a:lnTo>
                  <a:lnTo>
                    <a:pt x="118" y="109"/>
                  </a:lnTo>
                  <a:lnTo>
                    <a:pt x="119" y="108"/>
                  </a:lnTo>
                  <a:lnTo>
                    <a:pt x="119" y="107"/>
                  </a:lnTo>
                  <a:lnTo>
                    <a:pt x="119" y="107"/>
                  </a:lnTo>
                  <a:lnTo>
                    <a:pt x="119" y="107"/>
                  </a:lnTo>
                  <a:lnTo>
                    <a:pt x="120" y="106"/>
                  </a:lnTo>
                  <a:lnTo>
                    <a:pt x="120" y="104"/>
                  </a:lnTo>
                  <a:lnTo>
                    <a:pt x="122" y="100"/>
                  </a:lnTo>
                  <a:lnTo>
                    <a:pt x="122" y="100"/>
                  </a:lnTo>
                  <a:lnTo>
                    <a:pt x="122" y="100"/>
                  </a:lnTo>
                  <a:lnTo>
                    <a:pt x="122" y="99"/>
                  </a:lnTo>
                  <a:lnTo>
                    <a:pt x="123" y="98"/>
                  </a:lnTo>
                  <a:lnTo>
                    <a:pt x="123" y="96"/>
                  </a:lnTo>
                  <a:lnTo>
                    <a:pt x="125" y="92"/>
                  </a:lnTo>
                  <a:lnTo>
                    <a:pt x="128" y="82"/>
                  </a:lnTo>
                  <a:lnTo>
                    <a:pt x="128" y="82"/>
                  </a:lnTo>
                  <a:lnTo>
                    <a:pt x="128" y="82"/>
                  </a:lnTo>
                  <a:lnTo>
                    <a:pt x="128" y="81"/>
                  </a:lnTo>
                  <a:lnTo>
                    <a:pt x="128" y="79"/>
                  </a:lnTo>
                  <a:lnTo>
                    <a:pt x="129" y="76"/>
                  </a:lnTo>
                  <a:lnTo>
                    <a:pt x="130" y="70"/>
                  </a:lnTo>
                  <a:lnTo>
                    <a:pt x="134" y="58"/>
                  </a:lnTo>
                  <a:lnTo>
                    <a:pt x="139" y="36"/>
                  </a:lnTo>
                  <a:lnTo>
                    <a:pt x="139" y="35"/>
                  </a:lnTo>
                  <a:lnTo>
                    <a:pt x="139" y="35"/>
                  </a:lnTo>
                  <a:lnTo>
                    <a:pt x="140" y="34"/>
                  </a:lnTo>
                  <a:lnTo>
                    <a:pt x="140" y="33"/>
                  </a:lnTo>
                  <a:lnTo>
                    <a:pt x="141" y="30"/>
                  </a:lnTo>
                  <a:lnTo>
                    <a:pt x="142" y="26"/>
                  </a:lnTo>
                  <a:lnTo>
                    <a:pt x="142" y="25"/>
                  </a:lnTo>
                  <a:lnTo>
                    <a:pt x="142" y="25"/>
                  </a:lnTo>
                  <a:lnTo>
                    <a:pt x="142" y="24"/>
                  </a:lnTo>
                  <a:lnTo>
                    <a:pt x="143" y="23"/>
                  </a:lnTo>
                  <a:lnTo>
                    <a:pt x="143" y="21"/>
                  </a:lnTo>
                  <a:lnTo>
                    <a:pt x="145" y="17"/>
                  </a:lnTo>
                  <a:lnTo>
                    <a:pt x="145" y="16"/>
                  </a:lnTo>
                  <a:lnTo>
                    <a:pt x="145" y="16"/>
                  </a:lnTo>
                  <a:lnTo>
                    <a:pt x="145" y="16"/>
                  </a:lnTo>
                  <a:lnTo>
                    <a:pt x="146" y="14"/>
                  </a:lnTo>
                  <a:lnTo>
                    <a:pt x="146" y="12"/>
                  </a:lnTo>
                  <a:lnTo>
                    <a:pt x="147" y="12"/>
                  </a:lnTo>
                  <a:lnTo>
                    <a:pt x="147" y="12"/>
                  </a:lnTo>
                  <a:lnTo>
                    <a:pt x="147" y="12"/>
                  </a:lnTo>
                  <a:lnTo>
                    <a:pt x="147" y="11"/>
                  </a:lnTo>
                  <a:lnTo>
                    <a:pt x="148" y="9"/>
                  </a:lnTo>
                  <a:lnTo>
                    <a:pt x="148" y="9"/>
                  </a:lnTo>
                  <a:lnTo>
                    <a:pt x="148" y="8"/>
                  </a:lnTo>
                  <a:lnTo>
                    <a:pt x="148" y="8"/>
                  </a:lnTo>
                  <a:lnTo>
                    <a:pt x="149" y="7"/>
                  </a:lnTo>
                  <a:lnTo>
                    <a:pt x="149" y="6"/>
                  </a:lnTo>
                  <a:lnTo>
                    <a:pt x="149" y="6"/>
                  </a:lnTo>
                  <a:lnTo>
                    <a:pt x="149" y="5"/>
                  </a:lnTo>
                  <a:lnTo>
                    <a:pt x="150" y="5"/>
                  </a:lnTo>
                  <a:lnTo>
                    <a:pt x="150" y="4"/>
                  </a:lnTo>
                  <a:lnTo>
                    <a:pt x="151" y="3"/>
                  </a:lnTo>
                  <a:lnTo>
                    <a:pt x="151" y="3"/>
                  </a:lnTo>
                  <a:lnTo>
                    <a:pt x="151" y="3"/>
                  </a:lnTo>
                  <a:lnTo>
                    <a:pt x="151" y="3"/>
                  </a:lnTo>
                  <a:lnTo>
                    <a:pt x="152" y="2"/>
                  </a:lnTo>
                  <a:lnTo>
                    <a:pt x="152" y="2"/>
                  </a:lnTo>
                  <a:lnTo>
                    <a:pt x="152" y="2"/>
                  </a:lnTo>
                  <a:lnTo>
                    <a:pt x="152" y="2"/>
                  </a:lnTo>
                  <a:lnTo>
                    <a:pt x="152" y="2"/>
                  </a:lnTo>
                  <a:lnTo>
                    <a:pt x="152" y="1"/>
                  </a:lnTo>
                  <a:lnTo>
                    <a:pt x="152" y="1"/>
                  </a:lnTo>
                  <a:lnTo>
                    <a:pt x="153" y="1"/>
                  </a:lnTo>
                  <a:lnTo>
                    <a:pt x="153" y="1"/>
                  </a:lnTo>
                  <a:lnTo>
                    <a:pt x="153" y="1"/>
                  </a:lnTo>
                  <a:lnTo>
                    <a:pt x="153" y="1"/>
                  </a:lnTo>
                  <a:lnTo>
                    <a:pt x="153" y="1"/>
                  </a:lnTo>
                  <a:lnTo>
                    <a:pt x="153" y="1"/>
                  </a:lnTo>
                  <a:lnTo>
                    <a:pt x="153" y="1"/>
                  </a:lnTo>
                  <a:lnTo>
                    <a:pt x="154" y="0"/>
                  </a:lnTo>
                  <a:lnTo>
                    <a:pt x="154" y="0"/>
                  </a:lnTo>
                  <a:lnTo>
                    <a:pt x="154" y="0"/>
                  </a:lnTo>
                  <a:lnTo>
                    <a:pt x="154" y="0"/>
                  </a:lnTo>
                  <a:lnTo>
                    <a:pt x="154" y="0"/>
                  </a:lnTo>
                  <a:lnTo>
                    <a:pt x="154" y="0"/>
                  </a:lnTo>
                  <a:lnTo>
                    <a:pt x="154" y="0"/>
                  </a:lnTo>
                  <a:lnTo>
                    <a:pt x="155" y="0"/>
                  </a:lnTo>
                  <a:lnTo>
                    <a:pt x="155" y="0"/>
                  </a:lnTo>
                  <a:lnTo>
                    <a:pt x="155" y="0"/>
                  </a:lnTo>
                  <a:lnTo>
                    <a:pt x="155" y="0"/>
                  </a:lnTo>
                  <a:lnTo>
                    <a:pt x="155" y="0"/>
                  </a:lnTo>
                  <a:lnTo>
                    <a:pt x="155" y="0"/>
                  </a:lnTo>
                </a:path>
              </a:pathLst>
            </a:custGeom>
            <a:grpFill/>
            <a:ln w="9525" cap="sq">
              <a:solidFill>
                <a:srgbClr val="0D8BE6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783">
                <a:defRPr/>
              </a:pPr>
              <a:endParaRPr lang="en-US" sz="1350" kern="0" dirty="0">
                <a:solidFill>
                  <a:srgbClr val="0D8BE6"/>
                </a:solidFill>
              </a:endParaRPr>
            </a:p>
          </p:txBody>
        </p:sp>
        <p:sp>
          <p:nvSpPr>
            <p:cNvPr id="146" name="Freeform 62"/>
            <p:cNvSpPr>
              <a:spLocks/>
            </p:cNvSpPr>
            <p:nvPr/>
          </p:nvSpPr>
          <p:spPr bwMode="auto">
            <a:xfrm>
              <a:off x="2399" y="2186"/>
              <a:ext cx="154" cy="11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" y="0"/>
                </a:cxn>
                <a:cxn ang="0">
                  <a:pos x="2" y="0"/>
                </a:cxn>
                <a:cxn ang="0">
                  <a:pos x="3" y="0"/>
                </a:cxn>
                <a:cxn ang="0">
                  <a:pos x="4" y="1"/>
                </a:cxn>
                <a:cxn ang="0">
                  <a:pos x="6" y="3"/>
                </a:cxn>
                <a:cxn ang="0">
                  <a:pos x="8" y="7"/>
                </a:cxn>
                <a:cxn ang="0">
                  <a:pos x="10" y="12"/>
                </a:cxn>
                <a:cxn ang="0">
                  <a:pos x="14" y="23"/>
                </a:cxn>
                <a:cxn ang="0">
                  <a:pos x="25" y="70"/>
                </a:cxn>
                <a:cxn ang="0">
                  <a:pos x="28" y="82"/>
                </a:cxn>
                <a:cxn ang="0">
                  <a:pos x="32" y="96"/>
                </a:cxn>
                <a:cxn ang="0">
                  <a:pos x="36" y="107"/>
                </a:cxn>
                <a:cxn ang="0">
                  <a:pos x="38" y="110"/>
                </a:cxn>
                <a:cxn ang="0">
                  <a:pos x="40" y="114"/>
                </a:cxn>
                <a:cxn ang="0">
                  <a:pos x="41" y="115"/>
                </a:cxn>
                <a:cxn ang="0">
                  <a:pos x="42" y="115"/>
                </a:cxn>
                <a:cxn ang="0">
                  <a:pos x="43" y="116"/>
                </a:cxn>
                <a:cxn ang="0">
                  <a:pos x="44" y="116"/>
                </a:cxn>
                <a:cxn ang="0">
                  <a:pos x="44" y="116"/>
                </a:cxn>
                <a:cxn ang="0">
                  <a:pos x="45" y="115"/>
                </a:cxn>
                <a:cxn ang="0">
                  <a:pos x="46" y="114"/>
                </a:cxn>
                <a:cxn ang="0">
                  <a:pos x="48" y="113"/>
                </a:cxn>
                <a:cxn ang="0">
                  <a:pos x="49" y="111"/>
                </a:cxn>
                <a:cxn ang="0">
                  <a:pos x="51" y="107"/>
                </a:cxn>
                <a:cxn ang="0">
                  <a:pos x="55" y="97"/>
                </a:cxn>
                <a:cxn ang="0">
                  <a:pos x="66" y="50"/>
                </a:cxn>
                <a:cxn ang="0">
                  <a:pos x="72" y="28"/>
                </a:cxn>
                <a:cxn ang="0">
                  <a:pos x="75" y="18"/>
                </a:cxn>
                <a:cxn ang="0">
                  <a:pos x="78" y="8"/>
                </a:cxn>
                <a:cxn ang="0">
                  <a:pos x="80" y="3"/>
                </a:cxn>
                <a:cxn ang="0">
                  <a:pos x="82" y="1"/>
                </a:cxn>
                <a:cxn ang="0">
                  <a:pos x="83" y="0"/>
                </a:cxn>
                <a:cxn ang="0">
                  <a:pos x="84" y="0"/>
                </a:cxn>
                <a:cxn ang="0">
                  <a:pos x="85" y="0"/>
                </a:cxn>
                <a:cxn ang="0">
                  <a:pos x="85" y="0"/>
                </a:cxn>
                <a:cxn ang="0">
                  <a:pos x="86" y="0"/>
                </a:cxn>
                <a:cxn ang="0">
                  <a:pos x="87" y="0"/>
                </a:cxn>
                <a:cxn ang="0">
                  <a:pos x="89" y="2"/>
                </a:cxn>
                <a:cxn ang="0">
                  <a:pos x="91" y="5"/>
                </a:cxn>
                <a:cxn ang="0">
                  <a:pos x="92" y="9"/>
                </a:cxn>
                <a:cxn ang="0">
                  <a:pos x="96" y="20"/>
                </a:cxn>
                <a:cxn ang="0">
                  <a:pos x="104" y="50"/>
                </a:cxn>
                <a:cxn ang="0">
                  <a:pos x="110" y="76"/>
                </a:cxn>
                <a:cxn ang="0">
                  <a:pos x="112" y="88"/>
                </a:cxn>
                <a:cxn ang="0">
                  <a:pos x="115" y="98"/>
                </a:cxn>
                <a:cxn ang="0">
                  <a:pos x="117" y="105"/>
                </a:cxn>
                <a:cxn ang="0">
                  <a:pos x="119" y="109"/>
                </a:cxn>
                <a:cxn ang="0">
                  <a:pos x="121" y="112"/>
                </a:cxn>
                <a:cxn ang="0">
                  <a:pos x="122" y="114"/>
                </a:cxn>
                <a:cxn ang="0">
                  <a:pos x="124" y="115"/>
                </a:cxn>
                <a:cxn ang="0">
                  <a:pos x="124" y="115"/>
                </a:cxn>
                <a:cxn ang="0">
                  <a:pos x="125" y="116"/>
                </a:cxn>
                <a:cxn ang="0">
                  <a:pos x="126" y="116"/>
                </a:cxn>
                <a:cxn ang="0">
                  <a:pos x="127" y="115"/>
                </a:cxn>
                <a:cxn ang="0">
                  <a:pos x="128" y="114"/>
                </a:cxn>
                <a:cxn ang="0">
                  <a:pos x="129" y="113"/>
                </a:cxn>
                <a:cxn ang="0">
                  <a:pos x="131" y="109"/>
                </a:cxn>
                <a:cxn ang="0">
                  <a:pos x="133" y="104"/>
                </a:cxn>
                <a:cxn ang="0">
                  <a:pos x="137" y="91"/>
                </a:cxn>
                <a:cxn ang="0">
                  <a:pos x="149" y="39"/>
                </a:cxn>
                <a:cxn ang="0">
                  <a:pos x="153" y="21"/>
                </a:cxn>
              </a:cxnLst>
              <a:rect l="0" t="0" r="r" b="b"/>
              <a:pathLst>
                <a:path w="154" h="116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1"/>
                  </a:lnTo>
                  <a:lnTo>
                    <a:pt x="4" y="1"/>
                  </a:lnTo>
                  <a:lnTo>
                    <a:pt x="4" y="1"/>
                  </a:lnTo>
                  <a:lnTo>
                    <a:pt x="4" y="1"/>
                  </a:lnTo>
                  <a:lnTo>
                    <a:pt x="4" y="1"/>
                  </a:lnTo>
                  <a:lnTo>
                    <a:pt x="4" y="1"/>
                  </a:lnTo>
                  <a:lnTo>
                    <a:pt x="4" y="1"/>
                  </a:lnTo>
                  <a:lnTo>
                    <a:pt x="4" y="2"/>
                  </a:lnTo>
                  <a:lnTo>
                    <a:pt x="5" y="2"/>
                  </a:lnTo>
                  <a:lnTo>
                    <a:pt x="5" y="2"/>
                  </a:lnTo>
                  <a:lnTo>
                    <a:pt x="5" y="2"/>
                  </a:lnTo>
                  <a:lnTo>
                    <a:pt x="5" y="3"/>
                  </a:lnTo>
                  <a:lnTo>
                    <a:pt x="5" y="3"/>
                  </a:lnTo>
                  <a:lnTo>
                    <a:pt x="6" y="3"/>
                  </a:lnTo>
                  <a:lnTo>
                    <a:pt x="6" y="3"/>
                  </a:lnTo>
                  <a:lnTo>
                    <a:pt x="6" y="4"/>
                  </a:lnTo>
                  <a:lnTo>
                    <a:pt x="6" y="4"/>
                  </a:lnTo>
                  <a:lnTo>
                    <a:pt x="6" y="4"/>
                  </a:lnTo>
                  <a:lnTo>
                    <a:pt x="6" y="4"/>
                  </a:lnTo>
                  <a:lnTo>
                    <a:pt x="7" y="5"/>
                  </a:lnTo>
                  <a:lnTo>
                    <a:pt x="8" y="6"/>
                  </a:lnTo>
                  <a:lnTo>
                    <a:pt x="8" y="7"/>
                  </a:lnTo>
                  <a:lnTo>
                    <a:pt x="8" y="7"/>
                  </a:lnTo>
                  <a:lnTo>
                    <a:pt x="8" y="7"/>
                  </a:lnTo>
                  <a:lnTo>
                    <a:pt x="8" y="8"/>
                  </a:lnTo>
                  <a:lnTo>
                    <a:pt x="9" y="10"/>
                  </a:lnTo>
                  <a:lnTo>
                    <a:pt x="9" y="10"/>
                  </a:lnTo>
                  <a:lnTo>
                    <a:pt x="9" y="10"/>
                  </a:lnTo>
                  <a:lnTo>
                    <a:pt x="9" y="10"/>
                  </a:lnTo>
                  <a:lnTo>
                    <a:pt x="10" y="12"/>
                  </a:lnTo>
                  <a:lnTo>
                    <a:pt x="10" y="13"/>
                  </a:lnTo>
                  <a:lnTo>
                    <a:pt x="11" y="14"/>
                  </a:lnTo>
                  <a:lnTo>
                    <a:pt x="11" y="14"/>
                  </a:lnTo>
                  <a:lnTo>
                    <a:pt x="11" y="14"/>
                  </a:lnTo>
                  <a:lnTo>
                    <a:pt x="11" y="16"/>
                  </a:lnTo>
                  <a:lnTo>
                    <a:pt x="12" y="18"/>
                  </a:lnTo>
                  <a:lnTo>
                    <a:pt x="14" y="22"/>
                  </a:lnTo>
                  <a:lnTo>
                    <a:pt x="14" y="23"/>
                  </a:lnTo>
                  <a:lnTo>
                    <a:pt x="14" y="23"/>
                  </a:lnTo>
                  <a:lnTo>
                    <a:pt x="14" y="24"/>
                  </a:lnTo>
                  <a:lnTo>
                    <a:pt x="14" y="25"/>
                  </a:lnTo>
                  <a:lnTo>
                    <a:pt x="15" y="27"/>
                  </a:lnTo>
                  <a:lnTo>
                    <a:pt x="16" y="33"/>
                  </a:lnTo>
                  <a:lnTo>
                    <a:pt x="19" y="44"/>
                  </a:lnTo>
                  <a:lnTo>
                    <a:pt x="25" y="69"/>
                  </a:lnTo>
                  <a:lnTo>
                    <a:pt x="25" y="70"/>
                  </a:lnTo>
                  <a:lnTo>
                    <a:pt x="25" y="70"/>
                  </a:lnTo>
                  <a:lnTo>
                    <a:pt x="26" y="71"/>
                  </a:lnTo>
                  <a:lnTo>
                    <a:pt x="26" y="72"/>
                  </a:lnTo>
                  <a:lnTo>
                    <a:pt x="26" y="75"/>
                  </a:lnTo>
                  <a:lnTo>
                    <a:pt x="28" y="81"/>
                  </a:lnTo>
                  <a:lnTo>
                    <a:pt x="28" y="81"/>
                  </a:lnTo>
                  <a:lnTo>
                    <a:pt x="28" y="81"/>
                  </a:lnTo>
                  <a:lnTo>
                    <a:pt x="28" y="82"/>
                  </a:lnTo>
                  <a:lnTo>
                    <a:pt x="29" y="83"/>
                  </a:lnTo>
                  <a:lnTo>
                    <a:pt x="29" y="86"/>
                  </a:lnTo>
                  <a:lnTo>
                    <a:pt x="31" y="91"/>
                  </a:lnTo>
                  <a:lnTo>
                    <a:pt x="31" y="91"/>
                  </a:lnTo>
                  <a:lnTo>
                    <a:pt x="31" y="92"/>
                  </a:lnTo>
                  <a:lnTo>
                    <a:pt x="31" y="92"/>
                  </a:lnTo>
                  <a:lnTo>
                    <a:pt x="32" y="93"/>
                  </a:lnTo>
                  <a:lnTo>
                    <a:pt x="32" y="96"/>
                  </a:lnTo>
                  <a:lnTo>
                    <a:pt x="34" y="100"/>
                  </a:lnTo>
                  <a:lnTo>
                    <a:pt x="34" y="100"/>
                  </a:lnTo>
                  <a:lnTo>
                    <a:pt x="34" y="100"/>
                  </a:lnTo>
                  <a:lnTo>
                    <a:pt x="34" y="101"/>
                  </a:lnTo>
                  <a:lnTo>
                    <a:pt x="34" y="102"/>
                  </a:lnTo>
                  <a:lnTo>
                    <a:pt x="35" y="104"/>
                  </a:lnTo>
                  <a:lnTo>
                    <a:pt x="36" y="107"/>
                  </a:lnTo>
                  <a:lnTo>
                    <a:pt x="36" y="107"/>
                  </a:lnTo>
                  <a:lnTo>
                    <a:pt x="36" y="108"/>
                  </a:lnTo>
                  <a:lnTo>
                    <a:pt x="37" y="108"/>
                  </a:lnTo>
                  <a:lnTo>
                    <a:pt x="37" y="109"/>
                  </a:lnTo>
                  <a:lnTo>
                    <a:pt x="37" y="109"/>
                  </a:lnTo>
                  <a:lnTo>
                    <a:pt x="37" y="109"/>
                  </a:lnTo>
                  <a:lnTo>
                    <a:pt x="37" y="110"/>
                  </a:lnTo>
                  <a:lnTo>
                    <a:pt x="38" y="110"/>
                  </a:lnTo>
                  <a:lnTo>
                    <a:pt x="38" y="110"/>
                  </a:lnTo>
                  <a:lnTo>
                    <a:pt x="38" y="110"/>
                  </a:lnTo>
                  <a:lnTo>
                    <a:pt x="38" y="111"/>
                  </a:lnTo>
                  <a:lnTo>
                    <a:pt x="38" y="111"/>
                  </a:lnTo>
                  <a:lnTo>
                    <a:pt x="39" y="112"/>
                  </a:lnTo>
                  <a:lnTo>
                    <a:pt x="39" y="113"/>
                  </a:lnTo>
                  <a:lnTo>
                    <a:pt x="40" y="113"/>
                  </a:lnTo>
                  <a:lnTo>
                    <a:pt x="40" y="113"/>
                  </a:lnTo>
                  <a:lnTo>
                    <a:pt x="40" y="114"/>
                  </a:lnTo>
                  <a:lnTo>
                    <a:pt x="40" y="114"/>
                  </a:lnTo>
                  <a:lnTo>
                    <a:pt x="40" y="114"/>
                  </a:lnTo>
                  <a:lnTo>
                    <a:pt x="40" y="114"/>
                  </a:lnTo>
                  <a:lnTo>
                    <a:pt x="41" y="114"/>
                  </a:lnTo>
                  <a:lnTo>
                    <a:pt x="41" y="114"/>
                  </a:lnTo>
                  <a:lnTo>
                    <a:pt x="41" y="114"/>
                  </a:lnTo>
                  <a:lnTo>
                    <a:pt x="41" y="115"/>
                  </a:lnTo>
                  <a:lnTo>
                    <a:pt x="41" y="115"/>
                  </a:lnTo>
                  <a:lnTo>
                    <a:pt x="41" y="115"/>
                  </a:lnTo>
                  <a:lnTo>
                    <a:pt x="42" y="115"/>
                  </a:lnTo>
                  <a:lnTo>
                    <a:pt x="42" y="115"/>
                  </a:lnTo>
                  <a:lnTo>
                    <a:pt x="42" y="115"/>
                  </a:lnTo>
                  <a:lnTo>
                    <a:pt x="42" y="115"/>
                  </a:lnTo>
                  <a:lnTo>
                    <a:pt x="42" y="115"/>
                  </a:lnTo>
                  <a:lnTo>
                    <a:pt x="42" y="115"/>
                  </a:lnTo>
                  <a:lnTo>
                    <a:pt x="42" y="115"/>
                  </a:lnTo>
                  <a:lnTo>
                    <a:pt x="42" y="115"/>
                  </a:lnTo>
                  <a:lnTo>
                    <a:pt x="42" y="115"/>
                  </a:lnTo>
                  <a:lnTo>
                    <a:pt x="42" y="115"/>
                  </a:lnTo>
                  <a:lnTo>
                    <a:pt x="43" y="115"/>
                  </a:lnTo>
                  <a:lnTo>
                    <a:pt x="43" y="115"/>
                  </a:lnTo>
                  <a:lnTo>
                    <a:pt x="43" y="115"/>
                  </a:lnTo>
                  <a:lnTo>
                    <a:pt x="43" y="116"/>
                  </a:lnTo>
                  <a:lnTo>
                    <a:pt x="43" y="116"/>
                  </a:lnTo>
                  <a:lnTo>
                    <a:pt x="43" y="116"/>
                  </a:lnTo>
                  <a:lnTo>
                    <a:pt x="43" y="116"/>
                  </a:lnTo>
                  <a:lnTo>
                    <a:pt x="43" y="116"/>
                  </a:lnTo>
                  <a:lnTo>
                    <a:pt x="43" y="116"/>
                  </a:lnTo>
                  <a:lnTo>
                    <a:pt x="43" y="116"/>
                  </a:lnTo>
                  <a:lnTo>
                    <a:pt x="44" y="116"/>
                  </a:lnTo>
                  <a:lnTo>
                    <a:pt x="44" y="116"/>
                  </a:lnTo>
                  <a:lnTo>
                    <a:pt x="44" y="116"/>
                  </a:lnTo>
                  <a:lnTo>
                    <a:pt x="44" y="116"/>
                  </a:lnTo>
                  <a:lnTo>
                    <a:pt x="44" y="116"/>
                  </a:lnTo>
                  <a:lnTo>
                    <a:pt x="44" y="116"/>
                  </a:lnTo>
                  <a:lnTo>
                    <a:pt x="44" y="116"/>
                  </a:lnTo>
                  <a:lnTo>
                    <a:pt x="44" y="116"/>
                  </a:lnTo>
                  <a:lnTo>
                    <a:pt x="44" y="116"/>
                  </a:lnTo>
                  <a:lnTo>
                    <a:pt x="44" y="116"/>
                  </a:lnTo>
                  <a:lnTo>
                    <a:pt x="44" y="116"/>
                  </a:lnTo>
                  <a:lnTo>
                    <a:pt x="44" y="115"/>
                  </a:lnTo>
                  <a:lnTo>
                    <a:pt x="44" y="115"/>
                  </a:lnTo>
                  <a:lnTo>
                    <a:pt x="45" y="115"/>
                  </a:lnTo>
                  <a:lnTo>
                    <a:pt x="45" y="115"/>
                  </a:lnTo>
                  <a:lnTo>
                    <a:pt x="45" y="115"/>
                  </a:lnTo>
                  <a:lnTo>
                    <a:pt x="45" y="115"/>
                  </a:lnTo>
                  <a:lnTo>
                    <a:pt x="45" y="115"/>
                  </a:lnTo>
                  <a:lnTo>
                    <a:pt x="45" y="115"/>
                  </a:lnTo>
                  <a:lnTo>
                    <a:pt x="45" y="115"/>
                  </a:lnTo>
                  <a:lnTo>
                    <a:pt x="45" y="115"/>
                  </a:lnTo>
                  <a:lnTo>
                    <a:pt x="46" y="115"/>
                  </a:lnTo>
                  <a:lnTo>
                    <a:pt x="46" y="115"/>
                  </a:lnTo>
                  <a:lnTo>
                    <a:pt x="46" y="115"/>
                  </a:lnTo>
                  <a:lnTo>
                    <a:pt x="46" y="115"/>
                  </a:lnTo>
                  <a:lnTo>
                    <a:pt x="46" y="115"/>
                  </a:lnTo>
                  <a:lnTo>
                    <a:pt x="46" y="114"/>
                  </a:lnTo>
                  <a:lnTo>
                    <a:pt x="47" y="114"/>
                  </a:lnTo>
                  <a:lnTo>
                    <a:pt x="47" y="114"/>
                  </a:lnTo>
                  <a:lnTo>
                    <a:pt x="47" y="114"/>
                  </a:lnTo>
                  <a:lnTo>
                    <a:pt x="47" y="114"/>
                  </a:lnTo>
                  <a:lnTo>
                    <a:pt x="47" y="114"/>
                  </a:lnTo>
                  <a:lnTo>
                    <a:pt x="47" y="113"/>
                  </a:lnTo>
                  <a:lnTo>
                    <a:pt x="47" y="113"/>
                  </a:lnTo>
                  <a:lnTo>
                    <a:pt x="48" y="113"/>
                  </a:lnTo>
                  <a:lnTo>
                    <a:pt x="48" y="113"/>
                  </a:lnTo>
                  <a:lnTo>
                    <a:pt x="48" y="112"/>
                  </a:lnTo>
                  <a:lnTo>
                    <a:pt x="48" y="112"/>
                  </a:lnTo>
                  <a:lnTo>
                    <a:pt x="48" y="112"/>
                  </a:lnTo>
                  <a:lnTo>
                    <a:pt x="49" y="112"/>
                  </a:lnTo>
                  <a:lnTo>
                    <a:pt x="49" y="111"/>
                  </a:lnTo>
                  <a:lnTo>
                    <a:pt x="49" y="111"/>
                  </a:lnTo>
                  <a:lnTo>
                    <a:pt x="49" y="111"/>
                  </a:lnTo>
                  <a:lnTo>
                    <a:pt x="49" y="110"/>
                  </a:lnTo>
                  <a:lnTo>
                    <a:pt x="50" y="110"/>
                  </a:lnTo>
                  <a:lnTo>
                    <a:pt x="50" y="110"/>
                  </a:lnTo>
                  <a:lnTo>
                    <a:pt x="50" y="110"/>
                  </a:lnTo>
                  <a:lnTo>
                    <a:pt x="50" y="109"/>
                  </a:lnTo>
                  <a:lnTo>
                    <a:pt x="51" y="107"/>
                  </a:lnTo>
                  <a:lnTo>
                    <a:pt x="51" y="107"/>
                  </a:lnTo>
                  <a:lnTo>
                    <a:pt x="51" y="107"/>
                  </a:lnTo>
                  <a:lnTo>
                    <a:pt x="51" y="106"/>
                  </a:lnTo>
                  <a:lnTo>
                    <a:pt x="52" y="105"/>
                  </a:lnTo>
                  <a:lnTo>
                    <a:pt x="53" y="103"/>
                  </a:lnTo>
                  <a:lnTo>
                    <a:pt x="54" y="99"/>
                  </a:lnTo>
                  <a:lnTo>
                    <a:pt x="54" y="99"/>
                  </a:lnTo>
                  <a:lnTo>
                    <a:pt x="54" y="98"/>
                  </a:lnTo>
                  <a:lnTo>
                    <a:pt x="54" y="98"/>
                  </a:lnTo>
                  <a:lnTo>
                    <a:pt x="55" y="97"/>
                  </a:lnTo>
                  <a:lnTo>
                    <a:pt x="55" y="94"/>
                  </a:lnTo>
                  <a:lnTo>
                    <a:pt x="57" y="89"/>
                  </a:lnTo>
                  <a:lnTo>
                    <a:pt x="60" y="77"/>
                  </a:lnTo>
                  <a:lnTo>
                    <a:pt x="65" y="53"/>
                  </a:lnTo>
                  <a:lnTo>
                    <a:pt x="66" y="53"/>
                  </a:lnTo>
                  <a:lnTo>
                    <a:pt x="66" y="52"/>
                  </a:lnTo>
                  <a:lnTo>
                    <a:pt x="66" y="52"/>
                  </a:lnTo>
                  <a:lnTo>
                    <a:pt x="66" y="50"/>
                  </a:lnTo>
                  <a:lnTo>
                    <a:pt x="67" y="47"/>
                  </a:lnTo>
                  <a:lnTo>
                    <a:pt x="69" y="40"/>
                  </a:lnTo>
                  <a:lnTo>
                    <a:pt x="69" y="40"/>
                  </a:lnTo>
                  <a:lnTo>
                    <a:pt x="69" y="40"/>
                  </a:lnTo>
                  <a:lnTo>
                    <a:pt x="69" y="39"/>
                  </a:lnTo>
                  <a:lnTo>
                    <a:pt x="69" y="37"/>
                  </a:lnTo>
                  <a:lnTo>
                    <a:pt x="70" y="34"/>
                  </a:lnTo>
                  <a:lnTo>
                    <a:pt x="72" y="28"/>
                  </a:lnTo>
                  <a:lnTo>
                    <a:pt x="72" y="28"/>
                  </a:lnTo>
                  <a:lnTo>
                    <a:pt x="72" y="28"/>
                  </a:lnTo>
                  <a:lnTo>
                    <a:pt x="72" y="27"/>
                  </a:lnTo>
                  <a:lnTo>
                    <a:pt x="72" y="26"/>
                  </a:lnTo>
                  <a:lnTo>
                    <a:pt x="73" y="23"/>
                  </a:lnTo>
                  <a:lnTo>
                    <a:pt x="74" y="18"/>
                  </a:lnTo>
                  <a:lnTo>
                    <a:pt x="75" y="18"/>
                  </a:lnTo>
                  <a:lnTo>
                    <a:pt x="75" y="18"/>
                  </a:lnTo>
                  <a:lnTo>
                    <a:pt x="75" y="17"/>
                  </a:lnTo>
                  <a:lnTo>
                    <a:pt x="75" y="16"/>
                  </a:lnTo>
                  <a:lnTo>
                    <a:pt x="76" y="14"/>
                  </a:lnTo>
                  <a:lnTo>
                    <a:pt x="77" y="10"/>
                  </a:lnTo>
                  <a:lnTo>
                    <a:pt x="77" y="10"/>
                  </a:lnTo>
                  <a:lnTo>
                    <a:pt x="77" y="10"/>
                  </a:lnTo>
                  <a:lnTo>
                    <a:pt x="78" y="9"/>
                  </a:lnTo>
                  <a:lnTo>
                    <a:pt x="78" y="8"/>
                  </a:lnTo>
                  <a:lnTo>
                    <a:pt x="79" y="6"/>
                  </a:lnTo>
                  <a:lnTo>
                    <a:pt x="79" y="6"/>
                  </a:lnTo>
                  <a:lnTo>
                    <a:pt x="79" y="6"/>
                  </a:lnTo>
                  <a:lnTo>
                    <a:pt x="79" y="6"/>
                  </a:lnTo>
                  <a:lnTo>
                    <a:pt x="79" y="5"/>
                  </a:lnTo>
                  <a:lnTo>
                    <a:pt x="80" y="4"/>
                  </a:lnTo>
                  <a:lnTo>
                    <a:pt x="80" y="4"/>
                  </a:lnTo>
                  <a:lnTo>
                    <a:pt x="80" y="3"/>
                  </a:lnTo>
                  <a:lnTo>
                    <a:pt x="81" y="3"/>
                  </a:lnTo>
                  <a:lnTo>
                    <a:pt x="81" y="2"/>
                  </a:lnTo>
                  <a:lnTo>
                    <a:pt x="81" y="2"/>
                  </a:lnTo>
                  <a:lnTo>
                    <a:pt x="81" y="2"/>
                  </a:lnTo>
                  <a:lnTo>
                    <a:pt x="81" y="2"/>
                  </a:lnTo>
                  <a:lnTo>
                    <a:pt x="82" y="2"/>
                  </a:lnTo>
                  <a:lnTo>
                    <a:pt x="82" y="1"/>
                  </a:lnTo>
                  <a:lnTo>
                    <a:pt x="82" y="1"/>
                  </a:lnTo>
                  <a:lnTo>
                    <a:pt x="82" y="1"/>
                  </a:lnTo>
                  <a:lnTo>
                    <a:pt x="82" y="1"/>
                  </a:lnTo>
                  <a:lnTo>
                    <a:pt x="82" y="1"/>
                  </a:lnTo>
                  <a:lnTo>
                    <a:pt x="83" y="1"/>
                  </a:lnTo>
                  <a:lnTo>
                    <a:pt x="83" y="1"/>
                  </a:lnTo>
                  <a:lnTo>
                    <a:pt x="83" y="1"/>
                  </a:lnTo>
                  <a:lnTo>
                    <a:pt x="83" y="0"/>
                  </a:lnTo>
                  <a:lnTo>
                    <a:pt x="83" y="0"/>
                  </a:lnTo>
                  <a:lnTo>
                    <a:pt x="83" y="0"/>
                  </a:lnTo>
                  <a:lnTo>
                    <a:pt x="83" y="0"/>
                  </a:lnTo>
                  <a:lnTo>
                    <a:pt x="83" y="0"/>
                  </a:lnTo>
                  <a:lnTo>
                    <a:pt x="83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7" y="0"/>
                  </a:lnTo>
                  <a:lnTo>
                    <a:pt x="87" y="0"/>
                  </a:lnTo>
                  <a:lnTo>
                    <a:pt x="87" y="0"/>
                  </a:lnTo>
                  <a:lnTo>
                    <a:pt x="87" y="0"/>
                  </a:lnTo>
                  <a:lnTo>
                    <a:pt x="87" y="0"/>
                  </a:lnTo>
                  <a:lnTo>
                    <a:pt x="87" y="0"/>
                  </a:lnTo>
                  <a:lnTo>
                    <a:pt x="87" y="0"/>
                  </a:lnTo>
                  <a:lnTo>
                    <a:pt x="87" y="0"/>
                  </a:lnTo>
                  <a:lnTo>
                    <a:pt x="88" y="1"/>
                  </a:lnTo>
                  <a:lnTo>
                    <a:pt x="88" y="1"/>
                  </a:lnTo>
                  <a:lnTo>
                    <a:pt x="88" y="1"/>
                  </a:lnTo>
                  <a:lnTo>
                    <a:pt x="88" y="1"/>
                  </a:lnTo>
                  <a:lnTo>
                    <a:pt x="89" y="2"/>
                  </a:lnTo>
                  <a:lnTo>
                    <a:pt x="89" y="2"/>
                  </a:lnTo>
                  <a:lnTo>
                    <a:pt x="89" y="2"/>
                  </a:lnTo>
                  <a:lnTo>
                    <a:pt x="89" y="2"/>
                  </a:lnTo>
                  <a:lnTo>
                    <a:pt x="89" y="3"/>
                  </a:lnTo>
                  <a:lnTo>
                    <a:pt x="89" y="3"/>
                  </a:lnTo>
                  <a:lnTo>
                    <a:pt x="89" y="3"/>
                  </a:lnTo>
                  <a:lnTo>
                    <a:pt x="90" y="3"/>
                  </a:lnTo>
                  <a:lnTo>
                    <a:pt x="90" y="4"/>
                  </a:lnTo>
                  <a:lnTo>
                    <a:pt x="91" y="5"/>
                  </a:lnTo>
                  <a:lnTo>
                    <a:pt x="91" y="5"/>
                  </a:lnTo>
                  <a:lnTo>
                    <a:pt x="91" y="5"/>
                  </a:lnTo>
                  <a:lnTo>
                    <a:pt x="91" y="6"/>
                  </a:lnTo>
                  <a:lnTo>
                    <a:pt x="91" y="6"/>
                  </a:lnTo>
                  <a:lnTo>
                    <a:pt x="92" y="8"/>
                  </a:lnTo>
                  <a:lnTo>
                    <a:pt x="92" y="8"/>
                  </a:lnTo>
                  <a:lnTo>
                    <a:pt x="92" y="8"/>
                  </a:lnTo>
                  <a:lnTo>
                    <a:pt x="92" y="9"/>
                  </a:lnTo>
                  <a:lnTo>
                    <a:pt x="93" y="10"/>
                  </a:lnTo>
                  <a:lnTo>
                    <a:pt x="93" y="11"/>
                  </a:lnTo>
                  <a:lnTo>
                    <a:pt x="95" y="15"/>
                  </a:lnTo>
                  <a:lnTo>
                    <a:pt x="95" y="16"/>
                  </a:lnTo>
                  <a:lnTo>
                    <a:pt x="95" y="16"/>
                  </a:lnTo>
                  <a:lnTo>
                    <a:pt x="95" y="16"/>
                  </a:lnTo>
                  <a:lnTo>
                    <a:pt x="96" y="18"/>
                  </a:lnTo>
                  <a:lnTo>
                    <a:pt x="96" y="20"/>
                  </a:lnTo>
                  <a:lnTo>
                    <a:pt x="98" y="26"/>
                  </a:lnTo>
                  <a:lnTo>
                    <a:pt x="101" y="38"/>
                  </a:lnTo>
                  <a:lnTo>
                    <a:pt x="101" y="38"/>
                  </a:lnTo>
                  <a:lnTo>
                    <a:pt x="101" y="39"/>
                  </a:lnTo>
                  <a:lnTo>
                    <a:pt x="101" y="40"/>
                  </a:lnTo>
                  <a:lnTo>
                    <a:pt x="102" y="41"/>
                  </a:lnTo>
                  <a:lnTo>
                    <a:pt x="102" y="44"/>
                  </a:lnTo>
                  <a:lnTo>
                    <a:pt x="104" y="50"/>
                  </a:lnTo>
                  <a:lnTo>
                    <a:pt x="107" y="63"/>
                  </a:lnTo>
                  <a:lnTo>
                    <a:pt x="107" y="64"/>
                  </a:lnTo>
                  <a:lnTo>
                    <a:pt x="107" y="64"/>
                  </a:lnTo>
                  <a:lnTo>
                    <a:pt x="107" y="65"/>
                  </a:lnTo>
                  <a:lnTo>
                    <a:pt x="107" y="66"/>
                  </a:lnTo>
                  <a:lnTo>
                    <a:pt x="108" y="70"/>
                  </a:lnTo>
                  <a:lnTo>
                    <a:pt x="109" y="76"/>
                  </a:lnTo>
                  <a:lnTo>
                    <a:pt x="110" y="76"/>
                  </a:lnTo>
                  <a:lnTo>
                    <a:pt x="110" y="76"/>
                  </a:lnTo>
                  <a:lnTo>
                    <a:pt x="110" y="77"/>
                  </a:lnTo>
                  <a:lnTo>
                    <a:pt x="110" y="78"/>
                  </a:lnTo>
                  <a:lnTo>
                    <a:pt x="111" y="82"/>
                  </a:lnTo>
                  <a:lnTo>
                    <a:pt x="112" y="87"/>
                  </a:lnTo>
                  <a:lnTo>
                    <a:pt x="112" y="87"/>
                  </a:lnTo>
                  <a:lnTo>
                    <a:pt x="112" y="88"/>
                  </a:lnTo>
                  <a:lnTo>
                    <a:pt x="112" y="88"/>
                  </a:lnTo>
                  <a:lnTo>
                    <a:pt x="113" y="90"/>
                  </a:lnTo>
                  <a:lnTo>
                    <a:pt x="114" y="93"/>
                  </a:lnTo>
                  <a:lnTo>
                    <a:pt x="114" y="93"/>
                  </a:lnTo>
                  <a:lnTo>
                    <a:pt x="114" y="93"/>
                  </a:lnTo>
                  <a:lnTo>
                    <a:pt x="114" y="94"/>
                  </a:lnTo>
                  <a:lnTo>
                    <a:pt x="114" y="95"/>
                  </a:lnTo>
                  <a:lnTo>
                    <a:pt x="115" y="98"/>
                  </a:lnTo>
                  <a:lnTo>
                    <a:pt x="115" y="98"/>
                  </a:lnTo>
                  <a:lnTo>
                    <a:pt x="115" y="99"/>
                  </a:lnTo>
                  <a:lnTo>
                    <a:pt x="116" y="99"/>
                  </a:lnTo>
                  <a:lnTo>
                    <a:pt x="116" y="100"/>
                  </a:lnTo>
                  <a:lnTo>
                    <a:pt x="117" y="103"/>
                  </a:lnTo>
                  <a:lnTo>
                    <a:pt x="117" y="103"/>
                  </a:lnTo>
                  <a:lnTo>
                    <a:pt x="117" y="103"/>
                  </a:lnTo>
                  <a:lnTo>
                    <a:pt x="117" y="104"/>
                  </a:lnTo>
                  <a:lnTo>
                    <a:pt x="117" y="105"/>
                  </a:lnTo>
                  <a:lnTo>
                    <a:pt x="118" y="107"/>
                  </a:lnTo>
                  <a:lnTo>
                    <a:pt x="118" y="107"/>
                  </a:lnTo>
                  <a:lnTo>
                    <a:pt x="118" y="107"/>
                  </a:lnTo>
                  <a:lnTo>
                    <a:pt x="118" y="108"/>
                  </a:lnTo>
                  <a:lnTo>
                    <a:pt x="119" y="108"/>
                  </a:lnTo>
                  <a:lnTo>
                    <a:pt x="119" y="108"/>
                  </a:lnTo>
                  <a:lnTo>
                    <a:pt x="119" y="109"/>
                  </a:lnTo>
                  <a:lnTo>
                    <a:pt x="119" y="109"/>
                  </a:lnTo>
                  <a:lnTo>
                    <a:pt x="120" y="110"/>
                  </a:lnTo>
                  <a:lnTo>
                    <a:pt x="120" y="110"/>
                  </a:lnTo>
                  <a:lnTo>
                    <a:pt x="120" y="110"/>
                  </a:lnTo>
                  <a:lnTo>
                    <a:pt x="120" y="110"/>
                  </a:lnTo>
                  <a:lnTo>
                    <a:pt x="120" y="111"/>
                  </a:lnTo>
                  <a:lnTo>
                    <a:pt x="121" y="112"/>
                  </a:lnTo>
                  <a:lnTo>
                    <a:pt x="121" y="112"/>
                  </a:lnTo>
                  <a:lnTo>
                    <a:pt x="121" y="112"/>
                  </a:lnTo>
                  <a:lnTo>
                    <a:pt x="121" y="113"/>
                  </a:lnTo>
                  <a:lnTo>
                    <a:pt x="122" y="113"/>
                  </a:lnTo>
                  <a:lnTo>
                    <a:pt x="122" y="113"/>
                  </a:lnTo>
                  <a:lnTo>
                    <a:pt x="122" y="113"/>
                  </a:lnTo>
                  <a:lnTo>
                    <a:pt x="122" y="114"/>
                  </a:lnTo>
                  <a:lnTo>
                    <a:pt x="122" y="114"/>
                  </a:lnTo>
                  <a:lnTo>
                    <a:pt x="122" y="114"/>
                  </a:lnTo>
                  <a:lnTo>
                    <a:pt x="122" y="114"/>
                  </a:lnTo>
                  <a:lnTo>
                    <a:pt x="123" y="114"/>
                  </a:lnTo>
                  <a:lnTo>
                    <a:pt x="123" y="114"/>
                  </a:lnTo>
                  <a:lnTo>
                    <a:pt x="123" y="114"/>
                  </a:lnTo>
                  <a:lnTo>
                    <a:pt x="123" y="115"/>
                  </a:lnTo>
                  <a:lnTo>
                    <a:pt x="123" y="115"/>
                  </a:lnTo>
                  <a:lnTo>
                    <a:pt x="123" y="115"/>
                  </a:lnTo>
                  <a:lnTo>
                    <a:pt x="123" y="115"/>
                  </a:lnTo>
                  <a:lnTo>
                    <a:pt x="124" y="115"/>
                  </a:lnTo>
                  <a:lnTo>
                    <a:pt x="124" y="115"/>
                  </a:lnTo>
                  <a:lnTo>
                    <a:pt x="124" y="115"/>
                  </a:lnTo>
                  <a:lnTo>
                    <a:pt x="124" y="115"/>
                  </a:lnTo>
                  <a:lnTo>
                    <a:pt x="124" y="115"/>
                  </a:lnTo>
                  <a:lnTo>
                    <a:pt x="124" y="115"/>
                  </a:lnTo>
                  <a:lnTo>
                    <a:pt x="124" y="115"/>
                  </a:lnTo>
                  <a:lnTo>
                    <a:pt x="124" y="115"/>
                  </a:lnTo>
                  <a:lnTo>
                    <a:pt x="124" y="115"/>
                  </a:lnTo>
                  <a:lnTo>
                    <a:pt x="124" y="115"/>
                  </a:lnTo>
                  <a:lnTo>
                    <a:pt x="124" y="116"/>
                  </a:lnTo>
                  <a:lnTo>
                    <a:pt x="125" y="116"/>
                  </a:lnTo>
                  <a:lnTo>
                    <a:pt x="125" y="116"/>
                  </a:lnTo>
                  <a:lnTo>
                    <a:pt x="125" y="116"/>
                  </a:lnTo>
                  <a:lnTo>
                    <a:pt x="125" y="116"/>
                  </a:lnTo>
                  <a:lnTo>
                    <a:pt x="125" y="116"/>
                  </a:lnTo>
                  <a:lnTo>
                    <a:pt x="125" y="116"/>
                  </a:lnTo>
                  <a:lnTo>
                    <a:pt x="125" y="116"/>
                  </a:lnTo>
                  <a:lnTo>
                    <a:pt x="125" y="116"/>
                  </a:lnTo>
                  <a:lnTo>
                    <a:pt x="125" y="116"/>
                  </a:lnTo>
                  <a:lnTo>
                    <a:pt x="126" y="116"/>
                  </a:lnTo>
                  <a:lnTo>
                    <a:pt x="126" y="116"/>
                  </a:lnTo>
                  <a:lnTo>
                    <a:pt x="126" y="116"/>
                  </a:lnTo>
                  <a:lnTo>
                    <a:pt x="126" y="116"/>
                  </a:lnTo>
                  <a:lnTo>
                    <a:pt x="126" y="116"/>
                  </a:lnTo>
                  <a:lnTo>
                    <a:pt x="126" y="116"/>
                  </a:lnTo>
                  <a:lnTo>
                    <a:pt x="126" y="115"/>
                  </a:lnTo>
                  <a:lnTo>
                    <a:pt x="126" y="115"/>
                  </a:lnTo>
                  <a:lnTo>
                    <a:pt x="126" y="115"/>
                  </a:lnTo>
                  <a:lnTo>
                    <a:pt x="126" y="115"/>
                  </a:lnTo>
                  <a:lnTo>
                    <a:pt x="126" y="115"/>
                  </a:lnTo>
                  <a:lnTo>
                    <a:pt x="126" y="115"/>
                  </a:lnTo>
                  <a:lnTo>
                    <a:pt x="127" y="115"/>
                  </a:lnTo>
                  <a:lnTo>
                    <a:pt x="127" y="115"/>
                  </a:lnTo>
                  <a:lnTo>
                    <a:pt x="127" y="115"/>
                  </a:lnTo>
                  <a:lnTo>
                    <a:pt x="127" y="115"/>
                  </a:lnTo>
                  <a:lnTo>
                    <a:pt x="127" y="115"/>
                  </a:lnTo>
                  <a:lnTo>
                    <a:pt x="127" y="115"/>
                  </a:lnTo>
                  <a:lnTo>
                    <a:pt x="127" y="115"/>
                  </a:lnTo>
                  <a:lnTo>
                    <a:pt x="128" y="115"/>
                  </a:lnTo>
                  <a:lnTo>
                    <a:pt x="128" y="114"/>
                  </a:lnTo>
                  <a:lnTo>
                    <a:pt x="128" y="114"/>
                  </a:lnTo>
                  <a:lnTo>
                    <a:pt x="128" y="114"/>
                  </a:lnTo>
                  <a:lnTo>
                    <a:pt x="128" y="114"/>
                  </a:lnTo>
                  <a:lnTo>
                    <a:pt x="128" y="114"/>
                  </a:lnTo>
                  <a:lnTo>
                    <a:pt x="128" y="114"/>
                  </a:lnTo>
                  <a:lnTo>
                    <a:pt x="129" y="113"/>
                  </a:lnTo>
                  <a:lnTo>
                    <a:pt x="129" y="113"/>
                  </a:lnTo>
                  <a:lnTo>
                    <a:pt x="129" y="113"/>
                  </a:lnTo>
                  <a:lnTo>
                    <a:pt x="129" y="113"/>
                  </a:lnTo>
                  <a:lnTo>
                    <a:pt x="130" y="112"/>
                  </a:lnTo>
                  <a:lnTo>
                    <a:pt x="130" y="112"/>
                  </a:lnTo>
                  <a:lnTo>
                    <a:pt x="130" y="112"/>
                  </a:lnTo>
                  <a:lnTo>
                    <a:pt x="130" y="111"/>
                  </a:lnTo>
                  <a:lnTo>
                    <a:pt x="130" y="111"/>
                  </a:lnTo>
                  <a:lnTo>
                    <a:pt x="131" y="110"/>
                  </a:lnTo>
                  <a:lnTo>
                    <a:pt x="131" y="109"/>
                  </a:lnTo>
                  <a:lnTo>
                    <a:pt x="131" y="109"/>
                  </a:lnTo>
                  <a:lnTo>
                    <a:pt x="132" y="108"/>
                  </a:lnTo>
                  <a:lnTo>
                    <a:pt x="132" y="108"/>
                  </a:lnTo>
                  <a:lnTo>
                    <a:pt x="132" y="107"/>
                  </a:lnTo>
                  <a:lnTo>
                    <a:pt x="133" y="105"/>
                  </a:lnTo>
                  <a:lnTo>
                    <a:pt x="133" y="105"/>
                  </a:lnTo>
                  <a:lnTo>
                    <a:pt x="133" y="105"/>
                  </a:lnTo>
                  <a:lnTo>
                    <a:pt x="133" y="104"/>
                  </a:lnTo>
                  <a:lnTo>
                    <a:pt x="134" y="103"/>
                  </a:lnTo>
                  <a:lnTo>
                    <a:pt x="134" y="101"/>
                  </a:lnTo>
                  <a:lnTo>
                    <a:pt x="136" y="96"/>
                  </a:lnTo>
                  <a:lnTo>
                    <a:pt x="136" y="96"/>
                  </a:lnTo>
                  <a:lnTo>
                    <a:pt x="136" y="96"/>
                  </a:lnTo>
                  <a:lnTo>
                    <a:pt x="136" y="95"/>
                  </a:lnTo>
                  <a:lnTo>
                    <a:pt x="136" y="94"/>
                  </a:lnTo>
                  <a:lnTo>
                    <a:pt x="137" y="91"/>
                  </a:lnTo>
                  <a:lnTo>
                    <a:pt x="139" y="86"/>
                  </a:lnTo>
                  <a:lnTo>
                    <a:pt x="141" y="74"/>
                  </a:lnTo>
                  <a:lnTo>
                    <a:pt x="147" y="46"/>
                  </a:lnTo>
                  <a:lnTo>
                    <a:pt x="148" y="45"/>
                  </a:lnTo>
                  <a:lnTo>
                    <a:pt x="148" y="45"/>
                  </a:lnTo>
                  <a:lnTo>
                    <a:pt x="148" y="44"/>
                  </a:lnTo>
                  <a:lnTo>
                    <a:pt x="148" y="42"/>
                  </a:lnTo>
                  <a:lnTo>
                    <a:pt x="149" y="39"/>
                  </a:lnTo>
                  <a:lnTo>
                    <a:pt x="150" y="33"/>
                  </a:lnTo>
                  <a:lnTo>
                    <a:pt x="150" y="33"/>
                  </a:lnTo>
                  <a:lnTo>
                    <a:pt x="150" y="32"/>
                  </a:lnTo>
                  <a:lnTo>
                    <a:pt x="151" y="32"/>
                  </a:lnTo>
                  <a:lnTo>
                    <a:pt x="151" y="30"/>
                  </a:lnTo>
                  <a:lnTo>
                    <a:pt x="152" y="27"/>
                  </a:lnTo>
                  <a:lnTo>
                    <a:pt x="153" y="22"/>
                  </a:lnTo>
                  <a:lnTo>
                    <a:pt x="153" y="21"/>
                  </a:lnTo>
                  <a:lnTo>
                    <a:pt x="153" y="21"/>
                  </a:lnTo>
                  <a:lnTo>
                    <a:pt x="153" y="20"/>
                  </a:lnTo>
                  <a:lnTo>
                    <a:pt x="154" y="19"/>
                  </a:lnTo>
                  <a:lnTo>
                    <a:pt x="154" y="17"/>
                  </a:lnTo>
                </a:path>
              </a:pathLst>
            </a:custGeom>
            <a:grpFill/>
            <a:ln w="9525" cap="sq">
              <a:solidFill>
                <a:srgbClr val="0D8BE6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783">
                <a:defRPr/>
              </a:pPr>
              <a:endParaRPr lang="en-US" sz="1350" kern="0" dirty="0">
                <a:solidFill>
                  <a:srgbClr val="0D8BE6"/>
                </a:solidFill>
              </a:endParaRPr>
            </a:p>
          </p:txBody>
        </p:sp>
        <p:sp>
          <p:nvSpPr>
            <p:cNvPr id="147" name="Freeform 63"/>
            <p:cNvSpPr>
              <a:spLocks/>
            </p:cNvSpPr>
            <p:nvPr/>
          </p:nvSpPr>
          <p:spPr bwMode="auto">
            <a:xfrm>
              <a:off x="2553" y="2186"/>
              <a:ext cx="126" cy="116"/>
            </a:xfrm>
            <a:custGeom>
              <a:avLst/>
              <a:gdLst/>
              <a:ahLst/>
              <a:cxnLst>
                <a:cxn ang="0">
                  <a:pos x="2" y="12"/>
                </a:cxn>
                <a:cxn ang="0">
                  <a:pos x="4" y="6"/>
                </a:cxn>
                <a:cxn ang="0">
                  <a:pos x="6" y="3"/>
                </a:cxn>
                <a:cxn ang="0">
                  <a:pos x="8" y="1"/>
                </a:cxn>
                <a:cxn ang="0">
                  <a:pos x="8" y="0"/>
                </a:cxn>
                <a:cxn ang="0">
                  <a:pos x="9" y="0"/>
                </a:cxn>
                <a:cxn ang="0">
                  <a:pos x="10" y="0"/>
                </a:cxn>
                <a:cxn ang="0">
                  <a:pos x="11" y="0"/>
                </a:cxn>
                <a:cxn ang="0">
                  <a:pos x="11" y="0"/>
                </a:cxn>
                <a:cxn ang="0">
                  <a:pos x="12" y="1"/>
                </a:cxn>
                <a:cxn ang="0">
                  <a:pos x="14" y="2"/>
                </a:cxn>
                <a:cxn ang="0">
                  <a:pos x="15" y="4"/>
                </a:cxn>
                <a:cxn ang="0">
                  <a:pos x="18" y="10"/>
                </a:cxn>
                <a:cxn ang="0">
                  <a:pos x="20" y="16"/>
                </a:cxn>
                <a:cxn ang="0">
                  <a:pos x="24" y="32"/>
                </a:cxn>
                <a:cxn ang="0">
                  <a:pos x="31" y="65"/>
                </a:cxn>
                <a:cxn ang="0">
                  <a:pos x="34" y="79"/>
                </a:cxn>
                <a:cxn ang="0">
                  <a:pos x="37" y="94"/>
                </a:cxn>
                <a:cxn ang="0">
                  <a:pos x="41" y="106"/>
                </a:cxn>
                <a:cxn ang="0">
                  <a:pos x="43" y="111"/>
                </a:cxn>
                <a:cxn ang="0">
                  <a:pos x="44" y="113"/>
                </a:cxn>
                <a:cxn ang="0">
                  <a:pos x="46" y="114"/>
                </a:cxn>
                <a:cxn ang="0">
                  <a:pos x="47" y="115"/>
                </a:cxn>
                <a:cxn ang="0">
                  <a:pos x="47" y="116"/>
                </a:cxn>
                <a:cxn ang="0">
                  <a:pos x="48" y="116"/>
                </a:cxn>
                <a:cxn ang="0">
                  <a:pos x="49" y="115"/>
                </a:cxn>
                <a:cxn ang="0">
                  <a:pos x="50" y="115"/>
                </a:cxn>
                <a:cxn ang="0">
                  <a:pos x="51" y="114"/>
                </a:cxn>
                <a:cxn ang="0">
                  <a:pos x="52" y="112"/>
                </a:cxn>
                <a:cxn ang="0">
                  <a:pos x="54" y="107"/>
                </a:cxn>
                <a:cxn ang="0">
                  <a:pos x="57" y="97"/>
                </a:cxn>
                <a:cxn ang="0">
                  <a:pos x="69" y="44"/>
                </a:cxn>
                <a:cxn ang="0">
                  <a:pos x="73" y="26"/>
                </a:cxn>
                <a:cxn ang="0">
                  <a:pos x="76" y="15"/>
                </a:cxn>
                <a:cxn ang="0">
                  <a:pos x="79" y="7"/>
                </a:cxn>
                <a:cxn ang="0">
                  <a:pos x="80" y="3"/>
                </a:cxn>
                <a:cxn ang="0">
                  <a:pos x="82" y="1"/>
                </a:cxn>
                <a:cxn ang="0">
                  <a:pos x="83" y="0"/>
                </a:cxn>
                <a:cxn ang="0">
                  <a:pos x="84" y="0"/>
                </a:cxn>
                <a:cxn ang="0">
                  <a:pos x="84" y="0"/>
                </a:cxn>
                <a:cxn ang="0">
                  <a:pos x="85" y="0"/>
                </a:cxn>
                <a:cxn ang="0">
                  <a:pos x="86" y="0"/>
                </a:cxn>
                <a:cxn ang="0">
                  <a:pos x="87" y="1"/>
                </a:cxn>
                <a:cxn ang="0">
                  <a:pos x="88" y="3"/>
                </a:cxn>
                <a:cxn ang="0">
                  <a:pos x="90" y="7"/>
                </a:cxn>
                <a:cxn ang="0">
                  <a:pos x="92" y="12"/>
                </a:cxn>
                <a:cxn ang="0">
                  <a:pos x="98" y="34"/>
                </a:cxn>
                <a:cxn ang="0">
                  <a:pos x="104" y="64"/>
                </a:cxn>
                <a:cxn ang="0">
                  <a:pos x="107" y="79"/>
                </a:cxn>
                <a:cxn ang="0">
                  <a:pos x="111" y="96"/>
                </a:cxn>
                <a:cxn ang="0">
                  <a:pos x="113" y="103"/>
                </a:cxn>
                <a:cxn ang="0">
                  <a:pos x="115" y="110"/>
                </a:cxn>
                <a:cxn ang="0">
                  <a:pos x="117" y="113"/>
                </a:cxn>
                <a:cxn ang="0">
                  <a:pos x="118" y="114"/>
                </a:cxn>
                <a:cxn ang="0">
                  <a:pos x="119" y="115"/>
                </a:cxn>
                <a:cxn ang="0">
                  <a:pos x="120" y="115"/>
                </a:cxn>
                <a:cxn ang="0">
                  <a:pos x="120" y="116"/>
                </a:cxn>
                <a:cxn ang="0">
                  <a:pos x="121" y="115"/>
                </a:cxn>
                <a:cxn ang="0">
                  <a:pos x="122" y="115"/>
                </a:cxn>
                <a:cxn ang="0">
                  <a:pos x="123" y="114"/>
                </a:cxn>
                <a:cxn ang="0">
                  <a:pos x="124" y="113"/>
                </a:cxn>
                <a:cxn ang="0">
                  <a:pos x="125" y="110"/>
                </a:cxn>
              </a:cxnLst>
              <a:rect l="0" t="0" r="r" b="b"/>
              <a:pathLst>
                <a:path w="126" h="116">
                  <a:moveTo>
                    <a:pt x="0" y="17"/>
                  </a:moveTo>
                  <a:lnTo>
                    <a:pt x="0" y="16"/>
                  </a:lnTo>
                  <a:lnTo>
                    <a:pt x="1" y="16"/>
                  </a:lnTo>
                  <a:lnTo>
                    <a:pt x="1" y="16"/>
                  </a:lnTo>
                  <a:lnTo>
                    <a:pt x="1" y="15"/>
                  </a:lnTo>
                  <a:lnTo>
                    <a:pt x="2" y="12"/>
                  </a:lnTo>
                  <a:lnTo>
                    <a:pt x="2" y="12"/>
                  </a:lnTo>
                  <a:lnTo>
                    <a:pt x="2" y="12"/>
                  </a:lnTo>
                  <a:lnTo>
                    <a:pt x="2" y="12"/>
                  </a:lnTo>
                  <a:lnTo>
                    <a:pt x="2" y="10"/>
                  </a:lnTo>
                  <a:lnTo>
                    <a:pt x="3" y="9"/>
                  </a:lnTo>
                  <a:lnTo>
                    <a:pt x="3" y="8"/>
                  </a:lnTo>
                  <a:lnTo>
                    <a:pt x="3" y="8"/>
                  </a:lnTo>
                  <a:lnTo>
                    <a:pt x="4" y="8"/>
                  </a:lnTo>
                  <a:lnTo>
                    <a:pt x="4" y="7"/>
                  </a:lnTo>
                  <a:lnTo>
                    <a:pt x="4" y="6"/>
                  </a:lnTo>
                  <a:lnTo>
                    <a:pt x="5" y="5"/>
                  </a:lnTo>
                  <a:lnTo>
                    <a:pt x="5" y="5"/>
                  </a:lnTo>
                  <a:lnTo>
                    <a:pt x="5" y="5"/>
                  </a:lnTo>
                  <a:lnTo>
                    <a:pt x="5" y="4"/>
                  </a:lnTo>
                  <a:lnTo>
                    <a:pt x="5" y="4"/>
                  </a:lnTo>
                  <a:lnTo>
                    <a:pt x="6" y="4"/>
                  </a:lnTo>
                  <a:lnTo>
                    <a:pt x="6" y="3"/>
                  </a:lnTo>
                  <a:lnTo>
                    <a:pt x="6" y="3"/>
                  </a:lnTo>
                  <a:lnTo>
                    <a:pt x="6" y="3"/>
                  </a:lnTo>
                  <a:lnTo>
                    <a:pt x="6" y="2"/>
                  </a:lnTo>
                  <a:lnTo>
                    <a:pt x="6" y="2"/>
                  </a:lnTo>
                  <a:lnTo>
                    <a:pt x="7" y="2"/>
                  </a:lnTo>
                  <a:lnTo>
                    <a:pt x="7" y="2"/>
                  </a:lnTo>
                  <a:lnTo>
                    <a:pt x="7" y="2"/>
                  </a:lnTo>
                  <a:lnTo>
                    <a:pt x="7" y="1"/>
                  </a:lnTo>
                  <a:lnTo>
                    <a:pt x="8" y="1"/>
                  </a:lnTo>
                  <a:lnTo>
                    <a:pt x="8" y="1"/>
                  </a:lnTo>
                  <a:lnTo>
                    <a:pt x="8" y="1"/>
                  </a:lnTo>
                  <a:lnTo>
                    <a:pt x="8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9" y="0"/>
                  </a:lnTo>
                  <a:lnTo>
                    <a:pt x="9" y="0"/>
                  </a:lnTo>
                  <a:lnTo>
                    <a:pt x="9" y="0"/>
                  </a:lnTo>
                  <a:lnTo>
                    <a:pt x="9" y="0"/>
                  </a:lnTo>
                  <a:lnTo>
                    <a:pt x="9" y="0"/>
                  </a:lnTo>
                  <a:lnTo>
                    <a:pt x="9" y="0"/>
                  </a:lnTo>
                  <a:lnTo>
                    <a:pt x="9" y="0"/>
                  </a:lnTo>
                  <a:lnTo>
                    <a:pt x="9" y="0"/>
                  </a:lnTo>
                  <a:lnTo>
                    <a:pt x="9" y="0"/>
                  </a:lnTo>
                  <a:lnTo>
                    <a:pt x="9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2" y="1"/>
                  </a:lnTo>
                  <a:lnTo>
                    <a:pt x="12" y="1"/>
                  </a:lnTo>
                  <a:lnTo>
                    <a:pt x="12" y="1"/>
                  </a:lnTo>
                  <a:lnTo>
                    <a:pt x="13" y="1"/>
                  </a:lnTo>
                  <a:lnTo>
                    <a:pt x="13" y="1"/>
                  </a:lnTo>
                  <a:lnTo>
                    <a:pt x="13" y="1"/>
                  </a:lnTo>
                  <a:lnTo>
                    <a:pt x="13" y="1"/>
                  </a:lnTo>
                  <a:lnTo>
                    <a:pt x="13" y="2"/>
                  </a:lnTo>
                  <a:lnTo>
                    <a:pt x="13" y="2"/>
                  </a:lnTo>
                  <a:lnTo>
                    <a:pt x="14" y="2"/>
                  </a:lnTo>
                  <a:lnTo>
                    <a:pt x="14" y="2"/>
                  </a:lnTo>
                  <a:lnTo>
                    <a:pt x="14" y="3"/>
                  </a:lnTo>
                  <a:lnTo>
                    <a:pt x="14" y="3"/>
                  </a:lnTo>
                  <a:lnTo>
                    <a:pt x="14" y="3"/>
                  </a:lnTo>
                  <a:lnTo>
                    <a:pt x="14" y="3"/>
                  </a:lnTo>
                  <a:lnTo>
                    <a:pt x="15" y="4"/>
                  </a:lnTo>
                  <a:lnTo>
                    <a:pt x="15" y="4"/>
                  </a:lnTo>
                  <a:lnTo>
                    <a:pt x="15" y="4"/>
                  </a:lnTo>
                  <a:lnTo>
                    <a:pt x="15" y="4"/>
                  </a:lnTo>
                  <a:lnTo>
                    <a:pt x="15" y="5"/>
                  </a:lnTo>
                  <a:lnTo>
                    <a:pt x="16" y="7"/>
                  </a:lnTo>
                  <a:lnTo>
                    <a:pt x="16" y="7"/>
                  </a:lnTo>
                  <a:lnTo>
                    <a:pt x="16" y="7"/>
                  </a:lnTo>
                  <a:lnTo>
                    <a:pt x="16" y="8"/>
                  </a:lnTo>
                  <a:lnTo>
                    <a:pt x="17" y="8"/>
                  </a:lnTo>
                  <a:lnTo>
                    <a:pt x="18" y="10"/>
                  </a:lnTo>
                  <a:lnTo>
                    <a:pt x="18" y="11"/>
                  </a:lnTo>
                  <a:lnTo>
                    <a:pt x="18" y="11"/>
                  </a:lnTo>
                  <a:lnTo>
                    <a:pt x="18" y="12"/>
                  </a:lnTo>
                  <a:lnTo>
                    <a:pt x="19" y="13"/>
                  </a:lnTo>
                  <a:lnTo>
                    <a:pt x="19" y="15"/>
                  </a:lnTo>
                  <a:lnTo>
                    <a:pt x="19" y="15"/>
                  </a:lnTo>
                  <a:lnTo>
                    <a:pt x="19" y="16"/>
                  </a:lnTo>
                  <a:lnTo>
                    <a:pt x="20" y="16"/>
                  </a:lnTo>
                  <a:lnTo>
                    <a:pt x="20" y="18"/>
                  </a:lnTo>
                  <a:lnTo>
                    <a:pt x="21" y="20"/>
                  </a:lnTo>
                  <a:lnTo>
                    <a:pt x="22" y="26"/>
                  </a:lnTo>
                  <a:lnTo>
                    <a:pt x="22" y="27"/>
                  </a:lnTo>
                  <a:lnTo>
                    <a:pt x="23" y="27"/>
                  </a:lnTo>
                  <a:lnTo>
                    <a:pt x="23" y="28"/>
                  </a:lnTo>
                  <a:lnTo>
                    <a:pt x="23" y="29"/>
                  </a:lnTo>
                  <a:lnTo>
                    <a:pt x="24" y="32"/>
                  </a:lnTo>
                  <a:lnTo>
                    <a:pt x="25" y="38"/>
                  </a:lnTo>
                  <a:lnTo>
                    <a:pt x="28" y="52"/>
                  </a:lnTo>
                  <a:lnTo>
                    <a:pt x="28" y="52"/>
                  </a:lnTo>
                  <a:lnTo>
                    <a:pt x="28" y="52"/>
                  </a:lnTo>
                  <a:lnTo>
                    <a:pt x="28" y="53"/>
                  </a:lnTo>
                  <a:lnTo>
                    <a:pt x="29" y="55"/>
                  </a:lnTo>
                  <a:lnTo>
                    <a:pt x="29" y="58"/>
                  </a:lnTo>
                  <a:lnTo>
                    <a:pt x="31" y="65"/>
                  </a:lnTo>
                  <a:lnTo>
                    <a:pt x="31" y="66"/>
                  </a:lnTo>
                  <a:lnTo>
                    <a:pt x="31" y="66"/>
                  </a:lnTo>
                  <a:lnTo>
                    <a:pt x="31" y="67"/>
                  </a:lnTo>
                  <a:lnTo>
                    <a:pt x="31" y="68"/>
                  </a:lnTo>
                  <a:lnTo>
                    <a:pt x="32" y="72"/>
                  </a:lnTo>
                  <a:lnTo>
                    <a:pt x="33" y="78"/>
                  </a:lnTo>
                  <a:lnTo>
                    <a:pt x="34" y="78"/>
                  </a:lnTo>
                  <a:lnTo>
                    <a:pt x="34" y="79"/>
                  </a:lnTo>
                  <a:lnTo>
                    <a:pt x="34" y="80"/>
                  </a:lnTo>
                  <a:lnTo>
                    <a:pt x="34" y="81"/>
                  </a:lnTo>
                  <a:lnTo>
                    <a:pt x="35" y="85"/>
                  </a:lnTo>
                  <a:lnTo>
                    <a:pt x="37" y="91"/>
                  </a:lnTo>
                  <a:lnTo>
                    <a:pt x="37" y="91"/>
                  </a:lnTo>
                  <a:lnTo>
                    <a:pt x="37" y="92"/>
                  </a:lnTo>
                  <a:lnTo>
                    <a:pt x="37" y="92"/>
                  </a:lnTo>
                  <a:lnTo>
                    <a:pt x="37" y="94"/>
                  </a:lnTo>
                  <a:lnTo>
                    <a:pt x="38" y="97"/>
                  </a:lnTo>
                  <a:lnTo>
                    <a:pt x="39" y="102"/>
                  </a:lnTo>
                  <a:lnTo>
                    <a:pt x="40" y="102"/>
                  </a:lnTo>
                  <a:lnTo>
                    <a:pt x="40" y="102"/>
                  </a:lnTo>
                  <a:lnTo>
                    <a:pt x="40" y="103"/>
                  </a:lnTo>
                  <a:lnTo>
                    <a:pt x="40" y="104"/>
                  </a:lnTo>
                  <a:lnTo>
                    <a:pt x="41" y="106"/>
                  </a:lnTo>
                  <a:lnTo>
                    <a:pt x="41" y="106"/>
                  </a:lnTo>
                  <a:lnTo>
                    <a:pt x="41" y="106"/>
                  </a:lnTo>
                  <a:lnTo>
                    <a:pt x="41" y="107"/>
                  </a:lnTo>
                  <a:lnTo>
                    <a:pt x="42" y="108"/>
                  </a:lnTo>
                  <a:lnTo>
                    <a:pt x="42" y="109"/>
                  </a:lnTo>
                  <a:lnTo>
                    <a:pt x="42" y="110"/>
                  </a:lnTo>
                  <a:lnTo>
                    <a:pt x="43" y="110"/>
                  </a:lnTo>
                  <a:lnTo>
                    <a:pt x="43" y="110"/>
                  </a:lnTo>
                  <a:lnTo>
                    <a:pt x="43" y="111"/>
                  </a:lnTo>
                  <a:lnTo>
                    <a:pt x="43" y="111"/>
                  </a:lnTo>
                  <a:lnTo>
                    <a:pt x="43" y="111"/>
                  </a:lnTo>
                  <a:lnTo>
                    <a:pt x="43" y="111"/>
                  </a:lnTo>
                  <a:lnTo>
                    <a:pt x="44" y="112"/>
                  </a:lnTo>
                  <a:lnTo>
                    <a:pt x="44" y="112"/>
                  </a:lnTo>
                  <a:lnTo>
                    <a:pt x="44" y="112"/>
                  </a:lnTo>
                  <a:lnTo>
                    <a:pt x="44" y="113"/>
                  </a:lnTo>
                  <a:lnTo>
                    <a:pt x="44" y="113"/>
                  </a:lnTo>
                  <a:lnTo>
                    <a:pt x="45" y="113"/>
                  </a:lnTo>
                  <a:lnTo>
                    <a:pt x="45" y="113"/>
                  </a:lnTo>
                  <a:lnTo>
                    <a:pt x="45" y="114"/>
                  </a:lnTo>
                  <a:lnTo>
                    <a:pt x="45" y="114"/>
                  </a:lnTo>
                  <a:lnTo>
                    <a:pt x="45" y="114"/>
                  </a:lnTo>
                  <a:lnTo>
                    <a:pt x="45" y="114"/>
                  </a:lnTo>
                  <a:lnTo>
                    <a:pt x="45" y="114"/>
                  </a:lnTo>
                  <a:lnTo>
                    <a:pt x="46" y="114"/>
                  </a:lnTo>
                  <a:lnTo>
                    <a:pt x="46" y="115"/>
                  </a:lnTo>
                  <a:lnTo>
                    <a:pt x="46" y="115"/>
                  </a:lnTo>
                  <a:lnTo>
                    <a:pt x="46" y="115"/>
                  </a:lnTo>
                  <a:lnTo>
                    <a:pt x="46" y="115"/>
                  </a:lnTo>
                  <a:lnTo>
                    <a:pt x="46" y="115"/>
                  </a:lnTo>
                  <a:lnTo>
                    <a:pt x="46" y="115"/>
                  </a:lnTo>
                  <a:lnTo>
                    <a:pt x="46" y="115"/>
                  </a:lnTo>
                  <a:lnTo>
                    <a:pt x="47" y="115"/>
                  </a:lnTo>
                  <a:lnTo>
                    <a:pt x="47" y="115"/>
                  </a:lnTo>
                  <a:lnTo>
                    <a:pt x="47" y="115"/>
                  </a:lnTo>
                  <a:lnTo>
                    <a:pt x="47" y="115"/>
                  </a:lnTo>
                  <a:lnTo>
                    <a:pt x="47" y="115"/>
                  </a:lnTo>
                  <a:lnTo>
                    <a:pt x="47" y="115"/>
                  </a:lnTo>
                  <a:lnTo>
                    <a:pt x="47" y="115"/>
                  </a:lnTo>
                  <a:lnTo>
                    <a:pt x="47" y="116"/>
                  </a:lnTo>
                  <a:lnTo>
                    <a:pt x="47" y="116"/>
                  </a:lnTo>
                  <a:lnTo>
                    <a:pt x="47" y="116"/>
                  </a:lnTo>
                  <a:lnTo>
                    <a:pt x="47" y="116"/>
                  </a:lnTo>
                  <a:lnTo>
                    <a:pt x="48" y="116"/>
                  </a:lnTo>
                  <a:lnTo>
                    <a:pt x="48" y="116"/>
                  </a:lnTo>
                  <a:lnTo>
                    <a:pt x="48" y="116"/>
                  </a:lnTo>
                  <a:lnTo>
                    <a:pt x="48" y="116"/>
                  </a:lnTo>
                  <a:lnTo>
                    <a:pt x="48" y="116"/>
                  </a:lnTo>
                  <a:lnTo>
                    <a:pt x="48" y="116"/>
                  </a:lnTo>
                  <a:lnTo>
                    <a:pt x="48" y="116"/>
                  </a:lnTo>
                  <a:lnTo>
                    <a:pt x="48" y="116"/>
                  </a:lnTo>
                  <a:lnTo>
                    <a:pt x="48" y="116"/>
                  </a:lnTo>
                  <a:lnTo>
                    <a:pt x="49" y="116"/>
                  </a:lnTo>
                  <a:lnTo>
                    <a:pt x="49" y="116"/>
                  </a:lnTo>
                  <a:lnTo>
                    <a:pt x="49" y="115"/>
                  </a:lnTo>
                  <a:lnTo>
                    <a:pt x="49" y="115"/>
                  </a:lnTo>
                  <a:lnTo>
                    <a:pt x="49" y="115"/>
                  </a:lnTo>
                  <a:lnTo>
                    <a:pt x="49" y="115"/>
                  </a:lnTo>
                  <a:lnTo>
                    <a:pt x="49" y="115"/>
                  </a:lnTo>
                  <a:lnTo>
                    <a:pt x="49" y="115"/>
                  </a:lnTo>
                  <a:lnTo>
                    <a:pt x="49" y="115"/>
                  </a:lnTo>
                  <a:lnTo>
                    <a:pt x="49" y="115"/>
                  </a:lnTo>
                  <a:lnTo>
                    <a:pt x="49" y="115"/>
                  </a:lnTo>
                  <a:lnTo>
                    <a:pt x="49" y="115"/>
                  </a:lnTo>
                  <a:lnTo>
                    <a:pt x="50" y="115"/>
                  </a:lnTo>
                  <a:lnTo>
                    <a:pt x="50" y="115"/>
                  </a:lnTo>
                  <a:lnTo>
                    <a:pt x="50" y="115"/>
                  </a:lnTo>
                  <a:lnTo>
                    <a:pt x="50" y="115"/>
                  </a:lnTo>
                  <a:lnTo>
                    <a:pt x="50" y="114"/>
                  </a:lnTo>
                  <a:lnTo>
                    <a:pt x="50" y="114"/>
                  </a:lnTo>
                  <a:lnTo>
                    <a:pt x="51" y="114"/>
                  </a:lnTo>
                  <a:lnTo>
                    <a:pt x="51" y="114"/>
                  </a:lnTo>
                  <a:lnTo>
                    <a:pt x="51" y="114"/>
                  </a:lnTo>
                  <a:lnTo>
                    <a:pt x="51" y="114"/>
                  </a:lnTo>
                  <a:lnTo>
                    <a:pt x="51" y="113"/>
                  </a:lnTo>
                  <a:lnTo>
                    <a:pt x="51" y="113"/>
                  </a:lnTo>
                  <a:lnTo>
                    <a:pt x="51" y="113"/>
                  </a:lnTo>
                  <a:lnTo>
                    <a:pt x="52" y="113"/>
                  </a:lnTo>
                  <a:lnTo>
                    <a:pt x="52" y="112"/>
                  </a:lnTo>
                  <a:lnTo>
                    <a:pt x="52" y="112"/>
                  </a:lnTo>
                  <a:lnTo>
                    <a:pt x="52" y="112"/>
                  </a:lnTo>
                  <a:lnTo>
                    <a:pt x="52" y="112"/>
                  </a:lnTo>
                  <a:lnTo>
                    <a:pt x="53" y="111"/>
                  </a:lnTo>
                  <a:lnTo>
                    <a:pt x="53" y="111"/>
                  </a:lnTo>
                  <a:lnTo>
                    <a:pt x="53" y="110"/>
                  </a:lnTo>
                  <a:lnTo>
                    <a:pt x="53" y="110"/>
                  </a:lnTo>
                  <a:lnTo>
                    <a:pt x="53" y="109"/>
                  </a:lnTo>
                  <a:lnTo>
                    <a:pt x="54" y="108"/>
                  </a:lnTo>
                  <a:lnTo>
                    <a:pt x="54" y="107"/>
                  </a:lnTo>
                  <a:lnTo>
                    <a:pt x="54" y="107"/>
                  </a:lnTo>
                  <a:lnTo>
                    <a:pt x="55" y="106"/>
                  </a:lnTo>
                  <a:lnTo>
                    <a:pt x="55" y="106"/>
                  </a:lnTo>
                  <a:lnTo>
                    <a:pt x="56" y="103"/>
                  </a:lnTo>
                  <a:lnTo>
                    <a:pt x="57" y="98"/>
                  </a:lnTo>
                  <a:lnTo>
                    <a:pt x="57" y="98"/>
                  </a:lnTo>
                  <a:lnTo>
                    <a:pt x="57" y="98"/>
                  </a:lnTo>
                  <a:lnTo>
                    <a:pt x="57" y="97"/>
                  </a:lnTo>
                  <a:lnTo>
                    <a:pt x="58" y="96"/>
                  </a:lnTo>
                  <a:lnTo>
                    <a:pt x="59" y="93"/>
                  </a:lnTo>
                  <a:lnTo>
                    <a:pt x="60" y="88"/>
                  </a:lnTo>
                  <a:lnTo>
                    <a:pt x="63" y="75"/>
                  </a:lnTo>
                  <a:lnTo>
                    <a:pt x="69" y="45"/>
                  </a:lnTo>
                  <a:lnTo>
                    <a:pt x="69" y="45"/>
                  </a:lnTo>
                  <a:lnTo>
                    <a:pt x="69" y="45"/>
                  </a:lnTo>
                  <a:lnTo>
                    <a:pt x="69" y="44"/>
                  </a:lnTo>
                  <a:lnTo>
                    <a:pt x="69" y="42"/>
                  </a:lnTo>
                  <a:lnTo>
                    <a:pt x="70" y="39"/>
                  </a:lnTo>
                  <a:lnTo>
                    <a:pt x="72" y="32"/>
                  </a:lnTo>
                  <a:lnTo>
                    <a:pt x="72" y="32"/>
                  </a:lnTo>
                  <a:lnTo>
                    <a:pt x="72" y="31"/>
                  </a:lnTo>
                  <a:lnTo>
                    <a:pt x="72" y="31"/>
                  </a:lnTo>
                  <a:lnTo>
                    <a:pt x="72" y="29"/>
                  </a:lnTo>
                  <a:lnTo>
                    <a:pt x="73" y="26"/>
                  </a:lnTo>
                  <a:lnTo>
                    <a:pt x="74" y="20"/>
                  </a:lnTo>
                  <a:lnTo>
                    <a:pt x="75" y="20"/>
                  </a:lnTo>
                  <a:lnTo>
                    <a:pt x="75" y="20"/>
                  </a:lnTo>
                  <a:lnTo>
                    <a:pt x="75" y="19"/>
                  </a:lnTo>
                  <a:lnTo>
                    <a:pt x="75" y="18"/>
                  </a:lnTo>
                  <a:lnTo>
                    <a:pt x="76" y="15"/>
                  </a:lnTo>
                  <a:lnTo>
                    <a:pt x="76" y="15"/>
                  </a:lnTo>
                  <a:lnTo>
                    <a:pt x="76" y="15"/>
                  </a:lnTo>
                  <a:lnTo>
                    <a:pt x="76" y="14"/>
                  </a:lnTo>
                  <a:lnTo>
                    <a:pt x="77" y="13"/>
                  </a:lnTo>
                  <a:lnTo>
                    <a:pt x="77" y="11"/>
                  </a:lnTo>
                  <a:lnTo>
                    <a:pt x="77" y="11"/>
                  </a:lnTo>
                  <a:lnTo>
                    <a:pt x="77" y="10"/>
                  </a:lnTo>
                  <a:lnTo>
                    <a:pt x="77" y="10"/>
                  </a:lnTo>
                  <a:lnTo>
                    <a:pt x="78" y="9"/>
                  </a:lnTo>
                  <a:lnTo>
                    <a:pt x="79" y="7"/>
                  </a:lnTo>
                  <a:lnTo>
                    <a:pt x="79" y="7"/>
                  </a:lnTo>
                  <a:lnTo>
                    <a:pt x="79" y="7"/>
                  </a:lnTo>
                  <a:lnTo>
                    <a:pt x="79" y="6"/>
                  </a:lnTo>
                  <a:lnTo>
                    <a:pt x="79" y="6"/>
                  </a:lnTo>
                  <a:lnTo>
                    <a:pt x="80" y="4"/>
                  </a:lnTo>
                  <a:lnTo>
                    <a:pt x="80" y="4"/>
                  </a:lnTo>
                  <a:lnTo>
                    <a:pt x="80" y="4"/>
                  </a:lnTo>
                  <a:lnTo>
                    <a:pt x="80" y="3"/>
                  </a:lnTo>
                  <a:lnTo>
                    <a:pt x="81" y="3"/>
                  </a:lnTo>
                  <a:lnTo>
                    <a:pt x="81" y="3"/>
                  </a:lnTo>
                  <a:lnTo>
                    <a:pt x="81" y="2"/>
                  </a:lnTo>
                  <a:lnTo>
                    <a:pt x="81" y="2"/>
                  </a:lnTo>
                  <a:lnTo>
                    <a:pt x="82" y="2"/>
                  </a:lnTo>
                  <a:lnTo>
                    <a:pt x="82" y="2"/>
                  </a:lnTo>
                  <a:lnTo>
                    <a:pt x="82" y="1"/>
                  </a:lnTo>
                  <a:lnTo>
                    <a:pt x="82" y="1"/>
                  </a:lnTo>
                  <a:lnTo>
                    <a:pt x="82" y="1"/>
                  </a:lnTo>
                  <a:lnTo>
                    <a:pt x="82" y="1"/>
                  </a:lnTo>
                  <a:lnTo>
                    <a:pt x="82" y="1"/>
                  </a:lnTo>
                  <a:lnTo>
                    <a:pt x="82" y="1"/>
                  </a:lnTo>
                  <a:lnTo>
                    <a:pt x="82" y="1"/>
                  </a:lnTo>
                  <a:lnTo>
                    <a:pt x="83" y="0"/>
                  </a:lnTo>
                  <a:lnTo>
                    <a:pt x="83" y="0"/>
                  </a:lnTo>
                  <a:lnTo>
                    <a:pt x="83" y="0"/>
                  </a:lnTo>
                  <a:lnTo>
                    <a:pt x="83" y="0"/>
                  </a:lnTo>
                  <a:lnTo>
                    <a:pt x="83" y="0"/>
                  </a:lnTo>
                  <a:lnTo>
                    <a:pt x="83" y="0"/>
                  </a:lnTo>
                  <a:lnTo>
                    <a:pt x="83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7" y="0"/>
                  </a:lnTo>
                  <a:lnTo>
                    <a:pt x="87" y="1"/>
                  </a:lnTo>
                  <a:lnTo>
                    <a:pt x="87" y="1"/>
                  </a:lnTo>
                  <a:lnTo>
                    <a:pt x="87" y="1"/>
                  </a:lnTo>
                  <a:lnTo>
                    <a:pt x="87" y="1"/>
                  </a:lnTo>
                  <a:lnTo>
                    <a:pt x="88" y="1"/>
                  </a:lnTo>
                  <a:lnTo>
                    <a:pt x="88" y="2"/>
                  </a:lnTo>
                  <a:lnTo>
                    <a:pt x="88" y="2"/>
                  </a:lnTo>
                  <a:lnTo>
                    <a:pt x="88" y="2"/>
                  </a:lnTo>
                  <a:lnTo>
                    <a:pt x="88" y="2"/>
                  </a:lnTo>
                  <a:lnTo>
                    <a:pt x="88" y="2"/>
                  </a:lnTo>
                  <a:lnTo>
                    <a:pt x="88" y="3"/>
                  </a:lnTo>
                  <a:lnTo>
                    <a:pt x="88" y="3"/>
                  </a:lnTo>
                  <a:lnTo>
                    <a:pt x="89" y="4"/>
                  </a:lnTo>
                  <a:lnTo>
                    <a:pt x="89" y="4"/>
                  </a:lnTo>
                  <a:lnTo>
                    <a:pt x="89" y="4"/>
                  </a:lnTo>
                  <a:lnTo>
                    <a:pt x="89" y="4"/>
                  </a:lnTo>
                  <a:lnTo>
                    <a:pt x="90" y="5"/>
                  </a:lnTo>
                  <a:lnTo>
                    <a:pt x="90" y="6"/>
                  </a:lnTo>
                  <a:lnTo>
                    <a:pt x="90" y="7"/>
                  </a:lnTo>
                  <a:lnTo>
                    <a:pt x="90" y="7"/>
                  </a:lnTo>
                  <a:lnTo>
                    <a:pt x="91" y="7"/>
                  </a:lnTo>
                  <a:lnTo>
                    <a:pt x="91" y="8"/>
                  </a:lnTo>
                  <a:lnTo>
                    <a:pt x="92" y="10"/>
                  </a:lnTo>
                  <a:lnTo>
                    <a:pt x="92" y="10"/>
                  </a:lnTo>
                  <a:lnTo>
                    <a:pt x="92" y="11"/>
                  </a:lnTo>
                  <a:lnTo>
                    <a:pt x="92" y="11"/>
                  </a:lnTo>
                  <a:lnTo>
                    <a:pt x="92" y="12"/>
                  </a:lnTo>
                  <a:lnTo>
                    <a:pt x="93" y="15"/>
                  </a:lnTo>
                  <a:lnTo>
                    <a:pt x="95" y="21"/>
                  </a:lnTo>
                  <a:lnTo>
                    <a:pt x="95" y="21"/>
                  </a:lnTo>
                  <a:lnTo>
                    <a:pt x="95" y="21"/>
                  </a:lnTo>
                  <a:lnTo>
                    <a:pt x="95" y="22"/>
                  </a:lnTo>
                  <a:lnTo>
                    <a:pt x="96" y="24"/>
                  </a:lnTo>
                  <a:lnTo>
                    <a:pt x="96" y="27"/>
                  </a:lnTo>
                  <a:lnTo>
                    <a:pt x="98" y="34"/>
                  </a:lnTo>
                  <a:lnTo>
                    <a:pt x="98" y="34"/>
                  </a:lnTo>
                  <a:lnTo>
                    <a:pt x="98" y="34"/>
                  </a:lnTo>
                  <a:lnTo>
                    <a:pt x="98" y="35"/>
                  </a:lnTo>
                  <a:lnTo>
                    <a:pt x="98" y="37"/>
                  </a:lnTo>
                  <a:lnTo>
                    <a:pt x="99" y="41"/>
                  </a:lnTo>
                  <a:lnTo>
                    <a:pt x="101" y="48"/>
                  </a:lnTo>
                  <a:lnTo>
                    <a:pt x="104" y="63"/>
                  </a:lnTo>
                  <a:lnTo>
                    <a:pt x="104" y="64"/>
                  </a:lnTo>
                  <a:lnTo>
                    <a:pt x="104" y="64"/>
                  </a:lnTo>
                  <a:lnTo>
                    <a:pt x="104" y="65"/>
                  </a:lnTo>
                  <a:lnTo>
                    <a:pt x="104" y="67"/>
                  </a:lnTo>
                  <a:lnTo>
                    <a:pt x="105" y="70"/>
                  </a:lnTo>
                  <a:lnTo>
                    <a:pt x="106" y="77"/>
                  </a:lnTo>
                  <a:lnTo>
                    <a:pt x="106" y="78"/>
                  </a:lnTo>
                  <a:lnTo>
                    <a:pt x="107" y="78"/>
                  </a:lnTo>
                  <a:lnTo>
                    <a:pt x="107" y="79"/>
                  </a:lnTo>
                  <a:lnTo>
                    <a:pt x="107" y="80"/>
                  </a:lnTo>
                  <a:lnTo>
                    <a:pt x="108" y="84"/>
                  </a:lnTo>
                  <a:lnTo>
                    <a:pt x="109" y="90"/>
                  </a:lnTo>
                  <a:lnTo>
                    <a:pt x="109" y="90"/>
                  </a:lnTo>
                  <a:lnTo>
                    <a:pt x="109" y="91"/>
                  </a:lnTo>
                  <a:lnTo>
                    <a:pt x="110" y="91"/>
                  </a:lnTo>
                  <a:lnTo>
                    <a:pt x="110" y="93"/>
                  </a:lnTo>
                  <a:lnTo>
                    <a:pt x="111" y="96"/>
                  </a:lnTo>
                  <a:lnTo>
                    <a:pt x="111" y="96"/>
                  </a:lnTo>
                  <a:lnTo>
                    <a:pt x="111" y="97"/>
                  </a:lnTo>
                  <a:lnTo>
                    <a:pt x="111" y="97"/>
                  </a:lnTo>
                  <a:lnTo>
                    <a:pt x="112" y="99"/>
                  </a:lnTo>
                  <a:lnTo>
                    <a:pt x="112" y="101"/>
                  </a:lnTo>
                  <a:lnTo>
                    <a:pt x="112" y="102"/>
                  </a:lnTo>
                  <a:lnTo>
                    <a:pt x="112" y="102"/>
                  </a:lnTo>
                  <a:lnTo>
                    <a:pt x="113" y="103"/>
                  </a:lnTo>
                  <a:lnTo>
                    <a:pt x="113" y="104"/>
                  </a:lnTo>
                  <a:lnTo>
                    <a:pt x="114" y="106"/>
                  </a:lnTo>
                  <a:lnTo>
                    <a:pt x="114" y="106"/>
                  </a:lnTo>
                  <a:lnTo>
                    <a:pt x="114" y="107"/>
                  </a:lnTo>
                  <a:lnTo>
                    <a:pt x="114" y="107"/>
                  </a:lnTo>
                  <a:lnTo>
                    <a:pt x="114" y="108"/>
                  </a:lnTo>
                  <a:lnTo>
                    <a:pt x="115" y="110"/>
                  </a:lnTo>
                  <a:lnTo>
                    <a:pt x="115" y="110"/>
                  </a:lnTo>
                  <a:lnTo>
                    <a:pt x="116" y="110"/>
                  </a:lnTo>
                  <a:lnTo>
                    <a:pt x="116" y="111"/>
                  </a:lnTo>
                  <a:lnTo>
                    <a:pt x="116" y="111"/>
                  </a:lnTo>
                  <a:lnTo>
                    <a:pt x="116" y="112"/>
                  </a:lnTo>
                  <a:lnTo>
                    <a:pt x="116" y="112"/>
                  </a:lnTo>
                  <a:lnTo>
                    <a:pt x="116" y="112"/>
                  </a:lnTo>
                  <a:lnTo>
                    <a:pt x="117" y="113"/>
                  </a:lnTo>
                  <a:lnTo>
                    <a:pt x="117" y="113"/>
                  </a:lnTo>
                  <a:lnTo>
                    <a:pt x="117" y="113"/>
                  </a:lnTo>
                  <a:lnTo>
                    <a:pt x="117" y="113"/>
                  </a:lnTo>
                  <a:lnTo>
                    <a:pt x="117" y="113"/>
                  </a:lnTo>
                  <a:lnTo>
                    <a:pt x="117" y="113"/>
                  </a:lnTo>
                  <a:lnTo>
                    <a:pt x="117" y="114"/>
                  </a:lnTo>
                  <a:lnTo>
                    <a:pt x="118" y="114"/>
                  </a:lnTo>
                  <a:lnTo>
                    <a:pt x="118" y="114"/>
                  </a:lnTo>
                  <a:lnTo>
                    <a:pt x="118" y="114"/>
                  </a:lnTo>
                  <a:lnTo>
                    <a:pt x="118" y="114"/>
                  </a:lnTo>
                  <a:lnTo>
                    <a:pt x="118" y="114"/>
                  </a:lnTo>
                  <a:lnTo>
                    <a:pt x="118" y="115"/>
                  </a:lnTo>
                  <a:lnTo>
                    <a:pt x="118" y="115"/>
                  </a:lnTo>
                  <a:lnTo>
                    <a:pt x="118" y="115"/>
                  </a:lnTo>
                  <a:lnTo>
                    <a:pt x="119" y="115"/>
                  </a:lnTo>
                  <a:lnTo>
                    <a:pt x="119" y="115"/>
                  </a:lnTo>
                  <a:lnTo>
                    <a:pt x="119" y="115"/>
                  </a:lnTo>
                  <a:lnTo>
                    <a:pt x="119" y="115"/>
                  </a:lnTo>
                  <a:lnTo>
                    <a:pt x="119" y="115"/>
                  </a:lnTo>
                  <a:lnTo>
                    <a:pt x="119" y="115"/>
                  </a:lnTo>
                  <a:lnTo>
                    <a:pt x="119" y="115"/>
                  </a:lnTo>
                  <a:lnTo>
                    <a:pt x="119" y="115"/>
                  </a:lnTo>
                  <a:lnTo>
                    <a:pt x="119" y="115"/>
                  </a:lnTo>
                  <a:lnTo>
                    <a:pt x="120" y="115"/>
                  </a:lnTo>
                  <a:lnTo>
                    <a:pt x="120" y="115"/>
                  </a:lnTo>
                  <a:lnTo>
                    <a:pt x="120" y="116"/>
                  </a:lnTo>
                  <a:lnTo>
                    <a:pt x="120" y="116"/>
                  </a:lnTo>
                  <a:lnTo>
                    <a:pt x="120" y="116"/>
                  </a:lnTo>
                  <a:lnTo>
                    <a:pt x="120" y="116"/>
                  </a:lnTo>
                  <a:lnTo>
                    <a:pt x="120" y="116"/>
                  </a:lnTo>
                  <a:lnTo>
                    <a:pt x="120" y="116"/>
                  </a:lnTo>
                  <a:lnTo>
                    <a:pt x="120" y="116"/>
                  </a:lnTo>
                  <a:lnTo>
                    <a:pt x="120" y="116"/>
                  </a:lnTo>
                  <a:lnTo>
                    <a:pt x="120" y="116"/>
                  </a:lnTo>
                  <a:lnTo>
                    <a:pt x="120" y="116"/>
                  </a:lnTo>
                  <a:lnTo>
                    <a:pt x="120" y="116"/>
                  </a:lnTo>
                  <a:lnTo>
                    <a:pt x="121" y="116"/>
                  </a:lnTo>
                  <a:lnTo>
                    <a:pt x="121" y="116"/>
                  </a:lnTo>
                  <a:lnTo>
                    <a:pt x="121" y="116"/>
                  </a:lnTo>
                  <a:lnTo>
                    <a:pt x="121" y="116"/>
                  </a:lnTo>
                  <a:lnTo>
                    <a:pt x="121" y="115"/>
                  </a:lnTo>
                  <a:lnTo>
                    <a:pt x="121" y="115"/>
                  </a:lnTo>
                  <a:lnTo>
                    <a:pt x="121" y="115"/>
                  </a:lnTo>
                  <a:lnTo>
                    <a:pt x="121" y="115"/>
                  </a:lnTo>
                  <a:lnTo>
                    <a:pt x="121" y="115"/>
                  </a:lnTo>
                  <a:lnTo>
                    <a:pt x="121" y="115"/>
                  </a:lnTo>
                  <a:lnTo>
                    <a:pt x="122" y="115"/>
                  </a:lnTo>
                  <a:lnTo>
                    <a:pt x="122" y="115"/>
                  </a:lnTo>
                  <a:lnTo>
                    <a:pt x="122" y="115"/>
                  </a:lnTo>
                  <a:lnTo>
                    <a:pt x="122" y="115"/>
                  </a:lnTo>
                  <a:lnTo>
                    <a:pt x="122" y="115"/>
                  </a:lnTo>
                  <a:lnTo>
                    <a:pt x="122" y="115"/>
                  </a:lnTo>
                  <a:lnTo>
                    <a:pt x="122" y="115"/>
                  </a:lnTo>
                  <a:lnTo>
                    <a:pt x="122" y="114"/>
                  </a:lnTo>
                  <a:lnTo>
                    <a:pt x="122" y="114"/>
                  </a:lnTo>
                  <a:lnTo>
                    <a:pt x="123" y="114"/>
                  </a:lnTo>
                  <a:lnTo>
                    <a:pt x="123" y="114"/>
                  </a:lnTo>
                  <a:lnTo>
                    <a:pt x="123" y="114"/>
                  </a:lnTo>
                  <a:lnTo>
                    <a:pt x="123" y="114"/>
                  </a:lnTo>
                  <a:lnTo>
                    <a:pt x="123" y="114"/>
                  </a:lnTo>
                  <a:lnTo>
                    <a:pt x="123" y="114"/>
                  </a:lnTo>
                  <a:lnTo>
                    <a:pt x="123" y="113"/>
                  </a:lnTo>
                  <a:lnTo>
                    <a:pt x="124" y="113"/>
                  </a:lnTo>
                  <a:lnTo>
                    <a:pt x="124" y="113"/>
                  </a:lnTo>
                  <a:lnTo>
                    <a:pt x="124" y="113"/>
                  </a:lnTo>
                  <a:lnTo>
                    <a:pt x="124" y="112"/>
                  </a:lnTo>
                  <a:lnTo>
                    <a:pt x="124" y="112"/>
                  </a:lnTo>
                  <a:lnTo>
                    <a:pt x="124" y="112"/>
                  </a:lnTo>
                  <a:lnTo>
                    <a:pt x="124" y="112"/>
                  </a:lnTo>
                  <a:lnTo>
                    <a:pt x="125" y="111"/>
                  </a:lnTo>
                  <a:lnTo>
                    <a:pt x="125" y="110"/>
                  </a:lnTo>
                  <a:lnTo>
                    <a:pt x="125" y="110"/>
                  </a:lnTo>
                  <a:lnTo>
                    <a:pt x="125" y="110"/>
                  </a:lnTo>
                  <a:lnTo>
                    <a:pt x="125" y="110"/>
                  </a:lnTo>
                  <a:lnTo>
                    <a:pt x="126" y="109"/>
                  </a:lnTo>
                  <a:lnTo>
                    <a:pt x="126" y="107"/>
                  </a:lnTo>
                  <a:lnTo>
                    <a:pt x="126" y="107"/>
                  </a:lnTo>
                </a:path>
              </a:pathLst>
            </a:custGeom>
            <a:grpFill/>
            <a:ln w="9525" cap="sq">
              <a:solidFill>
                <a:srgbClr val="0D8BE6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783">
                <a:defRPr/>
              </a:pPr>
              <a:endParaRPr lang="en-US" sz="1350" kern="0" dirty="0">
                <a:solidFill>
                  <a:srgbClr val="0D8BE6"/>
                </a:solidFill>
              </a:endParaRPr>
            </a:p>
          </p:txBody>
        </p:sp>
        <p:sp>
          <p:nvSpPr>
            <p:cNvPr id="148" name="Freeform 64"/>
            <p:cNvSpPr>
              <a:spLocks/>
            </p:cNvSpPr>
            <p:nvPr/>
          </p:nvSpPr>
          <p:spPr bwMode="auto">
            <a:xfrm>
              <a:off x="2679" y="2186"/>
              <a:ext cx="131" cy="116"/>
            </a:xfrm>
            <a:custGeom>
              <a:avLst/>
              <a:gdLst/>
              <a:ahLst/>
              <a:cxnLst>
                <a:cxn ang="0">
                  <a:pos x="2" y="101"/>
                </a:cxn>
                <a:cxn ang="0">
                  <a:pos x="6" y="85"/>
                </a:cxn>
                <a:cxn ang="0">
                  <a:pos x="12" y="56"/>
                </a:cxn>
                <a:cxn ang="0">
                  <a:pos x="15" y="39"/>
                </a:cxn>
                <a:cxn ang="0">
                  <a:pos x="19" y="20"/>
                </a:cxn>
                <a:cxn ang="0">
                  <a:pos x="21" y="14"/>
                </a:cxn>
                <a:cxn ang="0">
                  <a:pos x="24" y="6"/>
                </a:cxn>
                <a:cxn ang="0">
                  <a:pos x="25" y="3"/>
                </a:cxn>
                <a:cxn ang="0">
                  <a:pos x="27" y="1"/>
                </a:cxn>
                <a:cxn ang="0">
                  <a:pos x="28" y="0"/>
                </a:cxn>
                <a:cxn ang="0">
                  <a:pos x="28" y="0"/>
                </a:cxn>
                <a:cxn ang="0">
                  <a:pos x="29" y="0"/>
                </a:cxn>
                <a:cxn ang="0">
                  <a:pos x="30" y="0"/>
                </a:cxn>
                <a:cxn ang="0">
                  <a:pos x="31" y="0"/>
                </a:cxn>
                <a:cxn ang="0">
                  <a:pos x="32" y="1"/>
                </a:cxn>
                <a:cxn ang="0">
                  <a:pos x="33" y="3"/>
                </a:cxn>
                <a:cxn ang="0">
                  <a:pos x="35" y="7"/>
                </a:cxn>
                <a:cxn ang="0">
                  <a:pos x="38" y="19"/>
                </a:cxn>
                <a:cxn ang="0">
                  <a:pos x="41" y="32"/>
                </a:cxn>
                <a:cxn ang="0">
                  <a:pos x="48" y="66"/>
                </a:cxn>
                <a:cxn ang="0">
                  <a:pos x="53" y="92"/>
                </a:cxn>
                <a:cxn ang="0">
                  <a:pos x="55" y="99"/>
                </a:cxn>
                <a:cxn ang="0">
                  <a:pos x="57" y="107"/>
                </a:cxn>
                <a:cxn ang="0">
                  <a:pos x="59" y="112"/>
                </a:cxn>
                <a:cxn ang="0">
                  <a:pos x="61" y="114"/>
                </a:cxn>
                <a:cxn ang="0">
                  <a:pos x="62" y="115"/>
                </a:cxn>
                <a:cxn ang="0">
                  <a:pos x="62" y="115"/>
                </a:cxn>
                <a:cxn ang="0">
                  <a:pos x="63" y="116"/>
                </a:cxn>
                <a:cxn ang="0">
                  <a:pos x="64" y="115"/>
                </a:cxn>
                <a:cxn ang="0">
                  <a:pos x="65" y="115"/>
                </a:cxn>
                <a:cxn ang="0">
                  <a:pos x="66" y="114"/>
                </a:cxn>
                <a:cxn ang="0">
                  <a:pos x="67" y="111"/>
                </a:cxn>
                <a:cxn ang="0">
                  <a:pos x="69" y="107"/>
                </a:cxn>
                <a:cxn ang="0">
                  <a:pos x="72" y="98"/>
                </a:cxn>
                <a:cxn ang="0">
                  <a:pos x="76" y="78"/>
                </a:cxn>
                <a:cxn ang="0">
                  <a:pos x="82" y="45"/>
                </a:cxn>
                <a:cxn ang="0">
                  <a:pos x="85" y="28"/>
                </a:cxn>
                <a:cxn ang="0">
                  <a:pos x="89" y="13"/>
                </a:cxn>
                <a:cxn ang="0">
                  <a:pos x="91" y="6"/>
                </a:cxn>
                <a:cxn ang="0">
                  <a:pos x="93" y="3"/>
                </a:cxn>
                <a:cxn ang="0">
                  <a:pos x="94" y="1"/>
                </a:cxn>
                <a:cxn ang="0">
                  <a:pos x="95" y="0"/>
                </a:cxn>
                <a:cxn ang="0">
                  <a:pos x="96" y="0"/>
                </a:cxn>
                <a:cxn ang="0">
                  <a:pos x="96" y="0"/>
                </a:cxn>
                <a:cxn ang="0">
                  <a:pos x="97" y="0"/>
                </a:cxn>
                <a:cxn ang="0">
                  <a:pos x="98" y="0"/>
                </a:cxn>
                <a:cxn ang="0">
                  <a:pos x="99" y="2"/>
                </a:cxn>
                <a:cxn ang="0">
                  <a:pos x="100" y="4"/>
                </a:cxn>
                <a:cxn ang="0">
                  <a:pos x="102" y="10"/>
                </a:cxn>
                <a:cxn ang="0">
                  <a:pos x="105" y="21"/>
                </a:cxn>
                <a:cxn ang="0">
                  <a:pos x="112" y="54"/>
                </a:cxn>
                <a:cxn ang="0">
                  <a:pos x="117" y="81"/>
                </a:cxn>
                <a:cxn ang="0">
                  <a:pos x="118" y="90"/>
                </a:cxn>
                <a:cxn ang="0">
                  <a:pos x="121" y="102"/>
                </a:cxn>
                <a:cxn ang="0">
                  <a:pos x="124" y="109"/>
                </a:cxn>
                <a:cxn ang="0">
                  <a:pos x="125" y="112"/>
                </a:cxn>
                <a:cxn ang="0">
                  <a:pos x="126" y="114"/>
                </a:cxn>
                <a:cxn ang="0">
                  <a:pos x="127" y="115"/>
                </a:cxn>
                <a:cxn ang="0">
                  <a:pos x="128" y="116"/>
                </a:cxn>
                <a:cxn ang="0">
                  <a:pos x="129" y="116"/>
                </a:cxn>
                <a:cxn ang="0">
                  <a:pos x="129" y="115"/>
                </a:cxn>
                <a:cxn ang="0">
                  <a:pos x="130" y="115"/>
                </a:cxn>
              </a:cxnLst>
              <a:rect l="0" t="0" r="r" b="b"/>
              <a:pathLst>
                <a:path w="131" h="116">
                  <a:moveTo>
                    <a:pt x="0" y="107"/>
                  </a:moveTo>
                  <a:lnTo>
                    <a:pt x="1" y="106"/>
                  </a:lnTo>
                  <a:lnTo>
                    <a:pt x="1" y="106"/>
                  </a:lnTo>
                  <a:lnTo>
                    <a:pt x="1" y="105"/>
                  </a:lnTo>
                  <a:lnTo>
                    <a:pt x="2" y="103"/>
                  </a:lnTo>
                  <a:lnTo>
                    <a:pt x="2" y="102"/>
                  </a:lnTo>
                  <a:lnTo>
                    <a:pt x="2" y="102"/>
                  </a:lnTo>
                  <a:lnTo>
                    <a:pt x="2" y="101"/>
                  </a:lnTo>
                  <a:lnTo>
                    <a:pt x="3" y="100"/>
                  </a:lnTo>
                  <a:lnTo>
                    <a:pt x="3" y="97"/>
                  </a:lnTo>
                  <a:lnTo>
                    <a:pt x="4" y="97"/>
                  </a:lnTo>
                  <a:lnTo>
                    <a:pt x="4" y="96"/>
                  </a:lnTo>
                  <a:lnTo>
                    <a:pt x="4" y="96"/>
                  </a:lnTo>
                  <a:lnTo>
                    <a:pt x="4" y="94"/>
                  </a:lnTo>
                  <a:lnTo>
                    <a:pt x="5" y="91"/>
                  </a:lnTo>
                  <a:lnTo>
                    <a:pt x="6" y="85"/>
                  </a:lnTo>
                  <a:lnTo>
                    <a:pt x="6" y="84"/>
                  </a:lnTo>
                  <a:lnTo>
                    <a:pt x="7" y="84"/>
                  </a:lnTo>
                  <a:lnTo>
                    <a:pt x="7" y="83"/>
                  </a:lnTo>
                  <a:lnTo>
                    <a:pt x="7" y="81"/>
                  </a:lnTo>
                  <a:lnTo>
                    <a:pt x="8" y="78"/>
                  </a:lnTo>
                  <a:lnTo>
                    <a:pt x="9" y="71"/>
                  </a:lnTo>
                  <a:lnTo>
                    <a:pt x="12" y="56"/>
                  </a:lnTo>
                  <a:lnTo>
                    <a:pt x="12" y="56"/>
                  </a:lnTo>
                  <a:lnTo>
                    <a:pt x="12" y="56"/>
                  </a:lnTo>
                  <a:lnTo>
                    <a:pt x="12" y="54"/>
                  </a:lnTo>
                  <a:lnTo>
                    <a:pt x="13" y="52"/>
                  </a:lnTo>
                  <a:lnTo>
                    <a:pt x="14" y="49"/>
                  </a:lnTo>
                  <a:lnTo>
                    <a:pt x="15" y="41"/>
                  </a:lnTo>
                  <a:lnTo>
                    <a:pt x="15" y="40"/>
                  </a:lnTo>
                  <a:lnTo>
                    <a:pt x="15" y="40"/>
                  </a:lnTo>
                  <a:lnTo>
                    <a:pt x="15" y="39"/>
                  </a:lnTo>
                  <a:lnTo>
                    <a:pt x="16" y="37"/>
                  </a:lnTo>
                  <a:lnTo>
                    <a:pt x="17" y="33"/>
                  </a:lnTo>
                  <a:lnTo>
                    <a:pt x="18" y="26"/>
                  </a:lnTo>
                  <a:lnTo>
                    <a:pt x="18" y="26"/>
                  </a:lnTo>
                  <a:lnTo>
                    <a:pt x="18" y="26"/>
                  </a:lnTo>
                  <a:lnTo>
                    <a:pt x="19" y="25"/>
                  </a:lnTo>
                  <a:lnTo>
                    <a:pt x="19" y="23"/>
                  </a:lnTo>
                  <a:lnTo>
                    <a:pt x="19" y="20"/>
                  </a:lnTo>
                  <a:lnTo>
                    <a:pt x="20" y="20"/>
                  </a:lnTo>
                  <a:lnTo>
                    <a:pt x="20" y="20"/>
                  </a:lnTo>
                  <a:lnTo>
                    <a:pt x="20" y="19"/>
                  </a:lnTo>
                  <a:lnTo>
                    <a:pt x="20" y="18"/>
                  </a:lnTo>
                  <a:lnTo>
                    <a:pt x="21" y="15"/>
                  </a:lnTo>
                  <a:lnTo>
                    <a:pt x="21" y="15"/>
                  </a:lnTo>
                  <a:lnTo>
                    <a:pt x="21" y="14"/>
                  </a:lnTo>
                  <a:lnTo>
                    <a:pt x="21" y="14"/>
                  </a:lnTo>
                  <a:lnTo>
                    <a:pt x="22" y="13"/>
                  </a:lnTo>
                  <a:lnTo>
                    <a:pt x="22" y="10"/>
                  </a:lnTo>
                  <a:lnTo>
                    <a:pt x="23" y="10"/>
                  </a:lnTo>
                  <a:lnTo>
                    <a:pt x="23" y="10"/>
                  </a:lnTo>
                  <a:lnTo>
                    <a:pt x="23" y="9"/>
                  </a:lnTo>
                  <a:lnTo>
                    <a:pt x="23" y="8"/>
                  </a:lnTo>
                  <a:lnTo>
                    <a:pt x="24" y="6"/>
                  </a:lnTo>
                  <a:lnTo>
                    <a:pt x="24" y="6"/>
                  </a:lnTo>
                  <a:lnTo>
                    <a:pt x="24" y="6"/>
                  </a:lnTo>
                  <a:lnTo>
                    <a:pt x="24" y="6"/>
                  </a:lnTo>
                  <a:lnTo>
                    <a:pt x="25" y="5"/>
                  </a:lnTo>
                  <a:lnTo>
                    <a:pt x="25" y="5"/>
                  </a:lnTo>
                  <a:lnTo>
                    <a:pt x="25" y="4"/>
                  </a:lnTo>
                  <a:lnTo>
                    <a:pt x="25" y="4"/>
                  </a:lnTo>
                  <a:lnTo>
                    <a:pt x="25" y="3"/>
                  </a:lnTo>
                  <a:lnTo>
                    <a:pt x="25" y="3"/>
                  </a:lnTo>
                  <a:lnTo>
                    <a:pt x="25" y="3"/>
                  </a:lnTo>
                  <a:lnTo>
                    <a:pt x="25" y="3"/>
                  </a:lnTo>
                  <a:lnTo>
                    <a:pt x="26" y="2"/>
                  </a:lnTo>
                  <a:lnTo>
                    <a:pt x="26" y="2"/>
                  </a:lnTo>
                  <a:lnTo>
                    <a:pt x="26" y="2"/>
                  </a:lnTo>
                  <a:lnTo>
                    <a:pt x="26" y="2"/>
                  </a:lnTo>
                  <a:lnTo>
                    <a:pt x="27" y="1"/>
                  </a:lnTo>
                  <a:lnTo>
                    <a:pt x="27" y="1"/>
                  </a:lnTo>
                  <a:lnTo>
                    <a:pt x="27" y="1"/>
                  </a:lnTo>
                  <a:lnTo>
                    <a:pt x="27" y="1"/>
                  </a:lnTo>
                  <a:lnTo>
                    <a:pt x="27" y="1"/>
                  </a:lnTo>
                  <a:lnTo>
                    <a:pt x="27" y="1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1" y="0"/>
                  </a:lnTo>
                  <a:lnTo>
                    <a:pt x="31" y="0"/>
                  </a:lnTo>
                  <a:lnTo>
                    <a:pt x="31" y="0"/>
                  </a:lnTo>
                  <a:lnTo>
                    <a:pt x="31" y="0"/>
                  </a:lnTo>
                  <a:lnTo>
                    <a:pt x="31" y="0"/>
                  </a:lnTo>
                  <a:lnTo>
                    <a:pt x="31" y="0"/>
                  </a:lnTo>
                  <a:lnTo>
                    <a:pt x="31" y="1"/>
                  </a:lnTo>
                  <a:lnTo>
                    <a:pt x="31" y="1"/>
                  </a:lnTo>
                  <a:lnTo>
                    <a:pt x="31" y="1"/>
                  </a:lnTo>
                  <a:lnTo>
                    <a:pt x="32" y="1"/>
                  </a:lnTo>
                  <a:lnTo>
                    <a:pt x="32" y="1"/>
                  </a:lnTo>
                  <a:lnTo>
                    <a:pt x="32" y="1"/>
                  </a:lnTo>
                  <a:lnTo>
                    <a:pt x="32" y="2"/>
                  </a:lnTo>
                  <a:lnTo>
                    <a:pt x="32" y="2"/>
                  </a:lnTo>
                  <a:lnTo>
                    <a:pt x="32" y="2"/>
                  </a:lnTo>
                  <a:lnTo>
                    <a:pt x="33" y="2"/>
                  </a:lnTo>
                  <a:lnTo>
                    <a:pt x="33" y="3"/>
                  </a:lnTo>
                  <a:lnTo>
                    <a:pt x="33" y="3"/>
                  </a:lnTo>
                  <a:lnTo>
                    <a:pt x="33" y="4"/>
                  </a:lnTo>
                  <a:lnTo>
                    <a:pt x="33" y="4"/>
                  </a:lnTo>
                  <a:lnTo>
                    <a:pt x="33" y="4"/>
                  </a:lnTo>
                  <a:lnTo>
                    <a:pt x="34" y="5"/>
                  </a:lnTo>
                  <a:lnTo>
                    <a:pt x="34" y="5"/>
                  </a:lnTo>
                  <a:lnTo>
                    <a:pt x="34" y="5"/>
                  </a:lnTo>
                  <a:lnTo>
                    <a:pt x="34" y="6"/>
                  </a:lnTo>
                  <a:lnTo>
                    <a:pt x="35" y="7"/>
                  </a:lnTo>
                  <a:lnTo>
                    <a:pt x="35" y="9"/>
                  </a:lnTo>
                  <a:lnTo>
                    <a:pt x="35" y="9"/>
                  </a:lnTo>
                  <a:lnTo>
                    <a:pt x="35" y="9"/>
                  </a:lnTo>
                  <a:lnTo>
                    <a:pt x="36" y="10"/>
                  </a:lnTo>
                  <a:lnTo>
                    <a:pt x="36" y="11"/>
                  </a:lnTo>
                  <a:lnTo>
                    <a:pt x="37" y="13"/>
                  </a:lnTo>
                  <a:lnTo>
                    <a:pt x="38" y="18"/>
                  </a:lnTo>
                  <a:lnTo>
                    <a:pt x="38" y="19"/>
                  </a:lnTo>
                  <a:lnTo>
                    <a:pt x="38" y="19"/>
                  </a:lnTo>
                  <a:lnTo>
                    <a:pt x="39" y="20"/>
                  </a:lnTo>
                  <a:lnTo>
                    <a:pt x="39" y="21"/>
                  </a:lnTo>
                  <a:lnTo>
                    <a:pt x="39" y="24"/>
                  </a:lnTo>
                  <a:lnTo>
                    <a:pt x="41" y="31"/>
                  </a:lnTo>
                  <a:lnTo>
                    <a:pt x="41" y="31"/>
                  </a:lnTo>
                  <a:lnTo>
                    <a:pt x="41" y="32"/>
                  </a:lnTo>
                  <a:lnTo>
                    <a:pt x="41" y="32"/>
                  </a:lnTo>
                  <a:lnTo>
                    <a:pt x="42" y="34"/>
                  </a:lnTo>
                  <a:lnTo>
                    <a:pt x="43" y="38"/>
                  </a:lnTo>
                  <a:lnTo>
                    <a:pt x="44" y="46"/>
                  </a:lnTo>
                  <a:lnTo>
                    <a:pt x="47" y="62"/>
                  </a:lnTo>
                  <a:lnTo>
                    <a:pt x="47" y="63"/>
                  </a:lnTo>
                  <a:lnTo>
                    <a:pt x="47" y="63"/>
                  </a:lnTo>
                  <a:lnTo>
                    <a:pt x="47" y="64"/>
                  </a:lnTo>
                  <a:lnTo>
                    <a:pt x="48" y="66"/>
                  </a:lnTo>
                  <a:lnTo>
                    <a:pt x="49" y="70"/>
                  </a:lnTo>
                  <a:lnTo>
                    <a:pt x="50" y="78"/>
                  </a:lnTo>
                  <a:lnTo>
                    <a:pt x="50" y="78"/>
                  </a:lnTo>
                  <a:lnTo>
                    <a:pt x="50" y="79"/>
                  </a:lnTo>
                  <a:lnTo>
                    <a:pt x="50" y="80"/>
                  </a:lnTo>
                  <a:lnTo>
                    <a:pt x="51" y="82"/>
                  </a:lnTo>
                  <a:lnTo>
                    <a:pt x="51" y="85"/>
                  </a:lnTo>
                  <a:lnTo>
                    <a:pt x="53" y="92"/>
                  </a:lnTo>
                  <a:lnTo>
                    <a:pt x="53" y="92"/>
                  </a:lnTo>
                  <a:lnTo>
                    <a:pt x="53" y="93"/>
                  </a:lnTo>
                  <a:lnTo>
                    <a:pt x="53" y="93"/>
                  </a:lnTo>
                  <a:lnTo>
                    <a:pt x="54" y="95"/>
                  </a:lnTo>
                  <a:lnTo>
                    <a:pt x="54" y="98"/>
                  </a:lnTo>
                  <a:lnTo>
                    <a:pt x="55" y="98"/>
                  </a:lnTo>
                  <a:lnTo>
                    <a:pt x="55" y="98"/>
                  </a:lnTo>
                  <a:lnTo>
                    <a:pt x="55" y="99"/>
                  </a:lnTo>
                  <a:lnTo>
                    <a:pt x="55" y="100"/>
                  </a:lnTo>
                  <a:lnTo>
                    <a:pt x="56" y="103"/>
                  </a:lnTo>
                  <a:lnTo>
                    <a:pt x="56" y="103"/>
                  </a:lnTo>
                  <a:lnTo>
                    <a:pt x="56" y="103"/>
                  </a:lnTo>
                  <a:lnTo>
                    <a:pt x="56" y="104"/>
                  </a:lnTo>
                  <a:lnTo>
                    <a:pt x="57" y="105"/>
                  </a:lnTo>
                  <a:lnTo>
                    <a:pt x="57" y="107"/>
                  </a:lnTo>
                  <a:lnTo>
                    <a:pt x="57" y="107"/>
                  </a:lnTo>
                  <a:lnTo>
                    <a:pt x="57" y="108"/>
                  </a:lnTo>
                  <a:lnTo>
                    <a:pt x="57" y="108"/>
                  </a:lnTo>
                  <a:lnTo>
                    <a:pt x="58" y="109"/>
                  </a:lnTo>
                  <a:lnTo>
                    <a:pt x="59" y="111"/>
                  </a:lnTo>
                  <a:lnTo>
                    <a:pt x="59" y="111"/>
                  </a:lnTo>
                  <a:lnTo>
                    <a:pt x="59" y="111"/>
                  </a:lnTo>
                  <a:lnTo>
                    <a:pt x="59" y="111"/>
                  </a:lnTo>
                  <a:lnTo>
                    <a:pt x="59" y="112"/>
                  </a:lnTo>
                  <a:lnTo>
                    <a:pt x="59" y="112"/>
                  </a:lnTo>
                  <a:lnTo>
                    <a:pt x="59" y="112"/>
                  </a:lnTo>
                  <a:lnTo>
                    <a:pt x="60" y="113"/>
                  </a:lnTo>
                  <a:lnTo>
                    <a:pt x="60" y="113"/>
                  </a:lnTo>
                  <a:lnTo>
                    <a:pt x="60" y="114"/>
                  </a:lnTo>
                  <a:lnTo>
                    <a:pt x="60" y="114"/>
                  </a:lnTo>
                  <a:lnTo>
                    <a:pt x="60" y="114"/>
                  </a:lnTo>
                  <a:lnTo>
                    <a:pt x="61" y="114"/>
                  </a:lnTo>
                  <a:lnTo>
                    <a:pt x="61" y="114"/>
                  </a:lnTo>
                  <a:lnTo>
                    <a:pt x="61" y="114"/>
                  </a:lnTo>
                  <a:lnTo>
                    <a:pt x="61" y="114"/>
                  </a:lnTo>
                  <a:lnTo>
                    <a:pt x="61" y="114"/>
                  </a:lnTo>
                  <a:lnTo>
                    <a:pt x="61" y="115"/>
                  </a:lnTo>
                  <a:lnTo>
                    <a:pt x="61" y="115"/>
                  </a:lnTo>
                  <a:lnTo>
                    <a:pt x="61" y="115"/>
                  </a:lnTo>
                  <a:lnTo>
                    <a:pt x="62" y="115"/>
                  </a:lnTo>
                  <a:lnTo>
                    <a:pt x="62" y="115"/>
                  </a:lnTo>
                  <a:lnTo>
                    <a:pt x="62" y="115"/>
                  </a:lnTo>
                  <a:lnTo>
                    <a:pt x="62" y="115"/>
                  </a:lnTo>
                  <a:lnTo>
                    <a:pt x="62" y="115"/>
                  </a:lnTo>
                  <a:lnTo>
                    <a:pt x="62" y="115"/>
                  </a:lnTo>
                  <a:lnTo>
                    <a:pt x="62" y="115"/>
                  </a:lnTo>
                  <a:lnTo>
                    <a:pt x="62" y="115"/>
                  </a:lnTo>
                  <a:lnTo>
                    <a:pt x="62" y="115"/>
                  </a:lnTo>
                  <a:lnTo>
                    <a:pt x="62" y="116"/>
                  </a:lnTo>
                  <a:lnTo>
                    <a:pt x="63" y="116"/>
                  </a:lnTo>
                  <a:lnTo>
                    <a:pt x="63" y="116"/>
                  </a:lnTo>
                  <a:lnTo>
                    <a:pt x="63" y="116"/>
                  </a:lnTo>
                  <a:lnTo>
                    <a:pt x="63" y="116"/>
                  </a:lnTo>
                  <a:lnTo>
                    <a:pt x="63" y="116"/>
                  </a:lnTo>
                  <a:lnTo>
                    <a:pt x="63" y="116"/>
                  </a:lnTo>
                  <a:lnTo>
                    <a:pt x="63" y="116"/>
                  </a:lnTo>
                  <a:lnTo>
                    <a:pt x="63" y="116"/>
                  </a:lnTo>
                  <a:lnTo>
                    <a:pt x="63" y="116"/>
                  </a:lnTo>
                  <a:lnTo>
                    <a:pt x="63" y="116"/>
                  </a:lnTo>
                  <a:lnTo>
                    <a:pt x="63" y="116"/>
                  </a:lnTo>
                  <a:lnTo>
                    <a:pt x="63" y="116"/>
                  </a:lnTo>
                  <a:lnTo>
                    <a:pt x="64" y="115"/>
                  </a:lnTo>
                  <a:lnTo>
                    <a:pt x="64" y="115"/>
                  </a:lnTo>
                  <a:lnTo>
                    <a:pt x="64" y="115"/>
                  </a:lnTo>
                  <a:lnTo>
                    <a:pt x="64" y="115"/>
                  </a:lnTo>
                  <a:lnTo>
                    <a:pt x="64" y="115"/>
                  </a:lnTo>
                  <a:lnTo>
                    <a:pt x="64" y="115"/>
                  </a:lnTo>
                  <a:lnTo>
                    <a:pt x="64" y="115"/>
                  </a:lnTo>
                  <a:lnTo>
                    <a:pt x="64" y="115"/>
                  </a:lnTo>
                  <a:lnTo>
                    <a:pt x="64" y="115"/>
                  </a:lnTo>
                  <a:lnTo>
                    <a:pt x="65" y="115"/>
                  </a:lnTo>
                  <a:lnTo>
                    <a:pt x="65" y="115"/>
                  </a:lnTo>
                  <a:lnTo>
                    <a:pt x="65" y="115"/>
                  </a:lnTo>
                  <a:lnTo>
                    <a:pt x="65" y="115"/>
                  </a:lnTo>
                  <a:lnTo>
                    <a:pt x="65" y="114"/>
                  </a:lnTo>
                  <a:lnTo>
                    <a:pt x="65" y="114"/>
                  </a:lnTo>
                  <a:lnTo>
                    <a:pt x="65" y="114"/>
                  </a:lnTo>
                  <a:lnTo>
                    <a:pt x="65" y="114"/>
                  </a:lnTo>
                  <a:lnTo>
                    <a:pt x="65" y="114"/>
                  </a:lnTo>
                  <a:lnTo>
                    <a:pt x="66" y="114"/>
                  </a:lnTo>
                  <a:lnTo>
                    <a:pt x="66" y="113"/>
                  </a:lnTo>
                  <a:lnTo>
                    <a:pt x="66" y="113"/>
                  </a:lnTo>
                  <a:lnTo>
                    <a:pt x="66" y="113"/>
                  </a:lnTo>
                  <a:lnTo>
                    <a:pt x="66" y="113"/>
                  </a:lnTo>
                  <a:lnTo>
                    <a:pt x="67" y="112"/>
                  </a:lnTo>
                  <a:lnTo>
                    <a:pt x="67" y="112"/>
                  </a:lnTo>
                  <a:lnTo>
                    <a:pt x="67" y="112"/>
                  </a:lnTo>
                  <a:lnTo>
                    <a:pt x="67" y="111"/>
                  </a:lnTo>
                  <a:lnTo>
                    <a:pt x="67" y="111"/>
                  </a:lnTo>
                  <a:lnTo>
                    <a:pt x="67" y="110"/>
                  </a:lnTo>
                  <a:lnTo>
                    <a:pt x="68" y="110"/>
                  </a:lnTo>
                  <a:lnTo>
                    <a:pt x="68" y="110"/>
                  </a:lnTo>
                  <a:lnTo>
                    <a:pt x="68" y="109"/>
                  </a:lnTo>
                  <a:lnTo>
                    <a:pt x="69" y="107"/>
                  </a:lnTo>
                  <a:lnTo>
                    <a:pt x="69" y="107"/>
                  </a:lnTo>
                  <a:lnTo>
                    <a:pt x="69" y="107"/>
                  </a:lnTo>
                  <a:lnTo>
                    <a:pt x="69" y="106"/>
                  </a:lnTo>
                  <a:lnTo>
                    <a:pt x="69" y="105"/>
                  </a:lnTo>
                  <a:lnTo>
                    <a:pt x="70" y="103"/>
                  </a:lnTo>
                  <a:lnTo>
                    <a:pt x="70" y="102"/>
                  </a:lnTo>
                  <a:lnTo>
                    <a:pt x="70" y="102"/>
                  </a:lnTo>
                  <a:lnTo>
                    <a:pt x="71" y="102"/>
                  </a:lnTo>
                  <a:lnTo>
                    <a:pt x="71" y="100"/>
                  </a:lnTo>
                  <a:lnTo>
                    <a:pt x="72" y="98"/>
                  </a:lnTo>
                  <a:lnTo>
                    <a:pt x="73" y="92"/>
                  </a:lnTo>
                  <a:lnTo>
                    <a:pt x="73" y="91"/>
                  </a:lnTo>
                  <a:lnTo>
                    <a:pt x="73" y="91"/>
                  </a:lnTo>
                  <a:lnTo>
                    <a:pt x="73" y="90"/>
                  </a:lnTo>
                  <a:lnTo>
                    <a:pt x="74" y="89"/>
                  </a:lnTo>
                  <a:lnTo>
                    <a:pt x="74" y="85"/>
                  </a:lnTo>
                  <a:lnTo>
                    <a:pt x="76" y="78"/>
                  </a:lnTo>
                  <a:lnTo>
                    <a:pt x="76" y="78"/>
                  </a:lnTo>
                  <a:lnTo>
                    <a:pt x="76" y="78"/>
                  </a:lnTo>
                  <a:lnTo>
                    <a:pt x="76" y="77"/>
                  </a:lnTo>
                  <a:lnTo>
                    <a:pt x="77" y="75"/>
                  </a:lnTo>
                  <a:lnTo>
                    <a:pt x="77" y="71"/>
                  </a:lnTo>
                  <a:lnTo>
                    <a:pt x="79" y="62"/>
                  </a:lnTo>
                  <a:lnTo>
                    <a:pt x="82" y="46"/>
                  </a:lnTo>
                  <a:lnTo>
                    <a:pt x="82" y="46"/>
                  </a:lnTo>
                  <a:lnTo>
                    <a:pt x="82" y="45"/>
                  </a:lnTo>
                  <a:lnTo>
                    <a:pt x="82" y="44"/>
                  </a:lnTo>
                  <a:lnTo>
                    <a:pt x="82" y="42"/>
                  </a:lnTo>
                  <a:lnTo>
                    <a:pt x="83" y="39"/>
                  </a:lnTo>
                  <a:lnTo>
                    <a:pt x="85" y="32"/>
                  </a:lnTo>
                  <a:lnTo>
                    <a:pt x="85" y="31"/>
                  </a:lnTo>
                  <a:lnTo>
                    <a:pt x="85" y="31"/>
                  </a:lnTo>
                  <a:lnTo>
                    <a:pt x="85" y="30"/>
                  </a:lnTo>
                  <a:lnTo>
                    <a:pt x="85" y="28"/>
                  </a:lnTo>
                  <a:lnTo>
                    <a:pt x="86" y="25"/>
                  </a:lnTo>
                  <a:lnTo>
                    <a:pt x="87" y="19"/>
                  </a:lnTo>
                  <a:lnTo>
                    <a:pt x="88" y="18"/>
                  </a:lnTo>
                  <a:lnTo>
                    <a:pt x="88" y="18"/>
                  </a:lnTo>
                  <a:lnTo>
                    <a:pt x="88" y="17"/>
                  </a:lnTo>
                  <a:lnTo>
                    <a:pt x="88" y="16"/>
                  </a:lnTo>
                  <a:lnTo>
                    <a:pt x="89" y="13"/>
                  </a:lnTo>
                  <a:lnTo>
                    <a:pt x="89" y="13"/>
                  </a:lnTo>
                  <a:lnTo>
                    <a:pt x="89" y="12"/>
                  </a:lnTo>
                  <a:lnTo>
                    <a:pt x="89" y="12"/>
                  </a:lnTo>
                  <a:lnTo>
                    <a:pt x="90" y="10"/>
                  </a:lnTo>
                  <a:lnTo>
                    <a:pt x="90" y="8"/>
                  </a:lnTo>
                  <a:lnTo>
                    <a:pt x="90" y="8"/>
                  </a:lnTo>
                  <a:lnTo>
                    <a:pt x="91" y="8"/>
                  </a:lnTo>
                  <a:lnTo>
                    <a:pt x="91" y="7"/>
                  </a:lnTo>
                  <a:lnTo>
                    <a:pt x="91" y="6"/>
                  </a:lnTo>
                  <a:lnTo>
                    <a:pt x="91" y="6"/>
                  </a:lnTo>
                  <a:lnTo>
                    <a:pt x="91" y="6"/>
                  </a:lnTo>
                  <a:lnTo>
                    <a:pt x="92" y="5"/>
                  </a:lnTo>
                  <a:lnTo>
                    <a:pt x="92" y="4"/>
                  </a:lnTo>
                  <a:lnTo>
                    <a:pt x="92" y="4"/>
                  </a:lnTo>
                  <a:lnTo>
                    <a:pt x="92" y="4"/>
                  </a:lnTo>
                  <a:lnTo>
                    <a:pt x="92" y="4"/>
                  </a:lnTo>
                  <a:lnTo>
                    <a:pt x="93" y="3"/>
                  </a:lnTo>
                  <a:lnTo>
                    <a:pt x="93" y="3"/>
                  </a:lnTo>
                  <a:lnTo>
                    <a:pt x="93" y="2"/>
                  </a:lnTo>
                  <a:lnTo>
                    <a:pt x="93" y="2"/>
                  </a:lnTo>
                  <a:lnTo>
                    <a:pt x="94" y="2"/>
                  </a:lnTo>
                  <a:lnTo>
                    <a:pt x="94" y="1"/>
                  </a:lnTo>
                  <a:lnTo>
                    <a:pt x="94" y="1"/>
                  </a:lnTo>
                  <a:lnTo>
                    <a:pt x="94" y="1"/>
                  </a:lnTo>
                  <a:lnTo>
                    <a:pt x="94" y="1"/>
                  </a:lnTo>
                  <a:lnTo>
                    <a:pt x="94" y="1"/>
                  </a:lnTo>
                  <a:lnTo>
                    <a:pt x="94" y="1"/>
                  </a:lnTo>
                  <a:lnTo>
                    <a:pt x="94" y="0"/>
                  </a:lnTo>
                  <a:lnTo>
                    <a:pt x="94" y="0"/>
                  </a:lnTo>
                  <a:lnTo>
                    <a:pt x="94" y="0"/>
                  </a:lnTo>
                  <a:lnTo>
                    <a:pt x="95" y="0"/>
                  </a:lnTo>
                  <a:lnTo>
                    <a:pt x="95" y="0"/>
                  </a:lnTo>
                  <a:lnTo>
                    <a:pt x="95" y="0"/>
                  </a:lnTo>
                  <a:lnTo>
                    <a:pt x="95" y="0"/>
                  </a:lnTo>
                  <a:lnTo>
                    <a:pt x="95" y="0"/>
                  </a:lnTo>
                  <a:lnTo>
                    <a:pt x="95" y="0"/>
                  </a:lnTo>
                  <a:lnTo>
                    <a:pt x="95" y="0"/>
                  </a:lnTo>
                  <a:lnTo>
                    <a:pt x="95" y="0"/>
                  </a:lnTo>
                  <a:lnTo>
                    <a:pt x="95" y="0"/>
                  </a:lnTo>
                  <a:lnTo>
                    <a:pt x="96" y="0"/>
                  </a:lnTo>
                  <a:lnTo>
                    <a:pt x="96" y="0"/>
                  </a:lnTo>
                  <a:lnTo>
                    <a:pt x="96" y="0"/>
                  </a:lnTo>
                  <a:lnTo>
                    <a:pt x="96" y="0"/>
                  </a:lnTo>
                  <a:lnTo>
                    <a:pt x="96" y="0"/>
                  </a:lnTo>
                  <a:lnTo>
                    <a:pt x="96" y="0"/>
                  </a:lnTo>
                  <a:lnTo>
                    <a:pt x="96" y="0"/>
                  </a:lnTo>
                  <a:lnTo>
                    <a:pt x="96" y="0"/>
                  </a:lnTo>
                  <a:lnTo>
                    <a:pt x="96" y="0"/>
                  </a:lnTo>
                  <a:lnTo>
                    <a:pt x="96" y="0"/>
                  </a:lnTo>
                  <a:lnTo>
                    <a:pt x="96" y="0"/>
                  </a:lnTo>
                  <a:lnTo>
                    <a:pt x="96" y="0"/>
                  </a:lnTo>
                  <a:lnTo>
                    <a:pt x="97" y="0"/>
                  </a:lnTo>
                  <a:lnTo>
                    <a:pt x="97" y="0"/>
                  </a:lnTo>
                  <a:lnTo>
                    <a:pt x="97" y="0"/>
                  </a:lnTo>
                  <a:lnTo>
                    <a:pt x="97" y="0"/>
                  </a:lnTo>
                  <a:lnTo>
                    <a:pt x="97" y="0"/>
                  </a:lnTo>
                  <a:lnTo>
                    <a:pt x="97" y="0"/>
                  </a:lnTo>
                  <a:lnTo>
                    <a:pt x="97" y="0"/>
                  </a:lnTo>
                  <a:lnTo>
                    <a:pt x="97" y="0"/>
                  </a:lnTo>
                  <a:lnTo>
                    <a:pt x="97" y="0"/>
                  </a:lnTo>
                  <a:lnTo>
                    <a:pt x="98" y="0"/>
                  </a:lnTo>
                  <a:lnTo>
                    <a:pt x="98" y="0"/>
                  </a:lnTo>
                  <a:lnTo>
                    <a:pt x="98" y="0"/>
                  </a:lnTo>
                  <a:lnTo>
                    <a:pt x="98" y="0"/>
                  </a:lnTo>
                  <a:lnTo>
                    <a:pt x="98" y="0"/>
                  </a:lnTo>
                  <a:lnTo>
                    <a:pt x="98" y="1"/>
                  </a:lnTo>
                  <a:lnTo>
                    <a:pt x="98" y="1"/>
                  </a:lnTo>
                  <a:lnTo>
                    <a:pt x="98" y="1"/>
                  </a:lnTo>
                  <a:lnTo>
                    <a:pt x="98" y="1"/>
                  </a:lnTo>
                  <a:lnTo>
                    <a:pt x="98" y="1"/>
                  </a:lnTo>
                  <a:lnTo>
                    <a:pt x="99" y="1"/>
                  </a:lnTo>
                  <a:lnTo>
                    <a:pt x="99" y="2"/>
                  </a:lnTo>
                  <a:lnTo>
                    <a:pt x="99" y="2"/>
                  </a:lnTo>
                  <a:lnTo>
                    <a:pt x="99" y="2"/>
                  </a:lnTo>
                  <a:lnTo>
                    <a:pt x="99" y="2"/>
                  </a:lnTo>
                  <a:lnTo>
                    <a:pt x="100" y="3"/>
                  </a:lnTo>
                  <a:lnTo>
                    <a:pt x="100" y="3"/>
                  </a:lnTo>
                  <a:lnTo>
                    <a:pt x="100" y="3"/>
                  </a:lnTo>
                  <a:lnTo>
                    <a:pt x="100" y="4"/>
                  </a:lnTo>
                  <a:lnTo>
                    <a:pt x="100" y="4"/>
                  </a:lnTo>
                  <a:lnTo>
                    <a:pt x="100" y="4"/>
                  </a:lnTo>
                  <a:lnTo>
                    <a:pt x="100" y="5"/>
                  </a:lnTo>
                  <a:lnTo>
                    <a:pt x="101" y="5"/>
                  </a:lnTo>
                  <a:lnTo>
                    <a:pt x="101" y="6"/>
                  </a:lnTo>
                  <a:lnTo>
                    <a:pt x="101" y="6"/>
                  </a:lnTo>
                  <a:lnTo>
                    <a:pt x="101" y="6"/>
                  </a:lnTo>
                  <a:lnTo>
                    <a:pt x="102" y="7"/>
                  </a:lnTo>
                  <a:lnTo>
                    <a:pt x="102" y="9"/>
                  </a:lnTo>
                  <a:lnTo>
                    <a:pt x="102" y="10"/>
                  </a:lnTo>
                  <a:lnTo>
                    <a:pt x="102" y="10"/>
                  </a:lnTo>
                  <a:lnTo>
                    <a:pt x="103" y="10"/>
                  </a:lnTo>
                  <a:lnTo>
                    <a:pt x="103" y="12"/>
                  </a:lnTo>
                  <a:lnTo>
                    <a:pt x="104" y="14"/>
                  </a:lnTo>
                  <a:lnTo>
                    <a:pt x="105" y="19"/>
                  </a:lnTo>
                  <a:lnTo>
                    <a:pt x="105" y="20"/>
                  </a:lnTo>
                  <a:lnTo>
                    <a:pt x="105" y="20"/>
                  </a:lnTo>
                  <a:lnTo>
                    <a:pt x="105" y="21"/>
                  </a:lnTo>
                  <a:lnTo>
                    <a:pt x="106" y="23"/>
                  </a:lnTo>
                  <a:lnTo>
                    <a:pt x="106" y="26"/>
                  </a:lnTo>
                  <a:lnTo>
                    <a:pt x="108" y="34"/>
                  </a:lnTo>
                  <a:lnTo>
                    <a:pt x="111" y="50"/>
                  </a:lnTo>
                  <a:lnTo>
                    <a:pt x="111" y="50"/>
                  </a:lnTo>
                  <a:lnTo>
                    <a:pt x="111" y="51"/>
                  </a:lnTo>
                  <a:lnTo>
                    <a:pt x="111" y="52"/>
                  </a:lnTo>
                  <a:lnTo>
                    <a:pt x="112" y="54"/>
                  </a:lnTo>
                  <a:lnTo>
                    <a:pt x="112" y="58"/>
                  </a:lnTo>
                  <a:lnTo>
                    <a:pt x="114" y="66"/>
                  </a:lnTo>
                  <a:lnTo>
                    <a:pt x="114" y="66"/>
                  </a:lnTo>
                  <a:lnTo>
                    <a:pt x="114" y="66"/>
                  </a:lnTo>
                  <a:lnTo>
                    <a:pt x="114" y="68"/>
                  </a:lnTo>
                  <a:lnTo>
                    <a:pt x="114" y="69"/>
                  </a:lnTo>
                  <a:lnTo>
                    <a:pt x="115" y="73"/>
                  </a:lnTo>
                  <a:lnTo>
                    <a:pt x="117" y="81"/>
                  </a:lnTo>
                  <a:lnTo>
                    <a:pt x="117" y="81"/>
                  </a:lnTo>
                  <a:lnTo>
                    <a:pt x="117" y="82"/>
                  </a:lnTo>
                  <a:lnTo>
                    <a:pt x="117" y="83"/>
                  </a:lnTo>
                  <a:lnTo>
                    <a:pt x="117" y="85"/>
                  </a:lnTo>
                  <a:lnTo>
                    <a:pt x="118" y="88"/>
                  </a:lnTo>
                  <a:lnTo>
                    <a:pt x="118" y="89"/>
                  </a:lnTo>
                  <a:lnTo>
                    <a:pt x="118" y="89"/>
                  </a:lnTo>
                  <a:lnTo>
                    <a:pt x="118" y="90"/>
                  </a:lnTo>
                  <a:lnTo>
                    <a:pt x="119" y="92"/>
                  </a:lnTo>
                  <a:lnTo>
                    <a:pt x="120" y="95"/>
                  </a:lnTo>
                  <a:lnTo>
                    <a:pt x="120" y="96"/>
                  </a:lnTo>
                  <a:lnTo>
                    <a:pt x="120" y="96"/>
                  </a:lnTo>
                  <a:lnTo>
                    <a:pt x="120" y="97"/>
                  </a:lnTo>
                  <a:lnTo>
                    <a:pt x="120" y="98"/>
                  </a:lnTo>
                  <a:lnTo>
                    <a:pt x="121" y="101"/>
                  </a:lnTo>
                  <a:lnTo>
                    <a:pt x="121" y="102"/>
                  </a:lnTo>
                  <a:lnTo>
                    <a:pt x="121" y="102"/>
                  </a:lnTo>
                  <a:lnTo>
                    <a:pt x="122" y="103"/>
                  </a:lnTo>
                  <a:lnTo>
                    <a:pt x="122" y="104"/>
                  </a:lnTo>
                  <a:lnTo>
                    <a:pt x="123" y="107"/>
                  </a:lnTo>
                  <a:lnTo>
                    <a:pt x="123" y="107"/>
                  </a:lnTo>
                  <a:lnTo>
                    <a:pt x="123" y="107"/>
                  </a:lnTo>
                  <a:lnTo>
                    <a:pt x="123" y="108"/>
                  </a:lnTo>
                  <a:lnTo>
                    <a:pt x="124" y="109"/>
                  </a:lnTo>
                  <a:lnTo>
                    <a:pt x="124" y="109"/>
                  </a:lnTo>
                  <a:lnTo>
                    <a:pt x="124" y="109"/>
                  </a:lnTo>
                  <a:lnTo>
                    <a:pt x="124" y="110"/>
                  </a:lnTo>
                  <a:lnTo>
                    <a:pt x="124" y="111"/>
                  </a:lnTo>
                  <a:lnTo>
                    <a:pt x="124" y="111"/>
                  </a:lnTo>
                  <a:lnTo>
                    <a:pt x="124" y="111"/>
                  </a:lnTo>
                  <a:lnTo>
                    <a:pt x="125" y="111"/>
                  </a:lnTo>
                  <a:lnTo>
                    <a:pt x="125" y="112"/>
                  </a:lnTo>
                  <a:lnTo>
                    <a:pt x="125" y="112"/>
                  </a:lnTo>
                  <a:lnTo>
                    <a:pt x="125" y="112"/>
                  </a:lnTo>
                  <a:lnTo>
                    <a:pt x="125" y="113"/>
                  </a:lnTo>
                  <a:lnTo>
                    <a:pt x="126" y="113"/>
                  </a:lnTo>
                  <a:lnTo>
                    <a:pt x="126" y="114"/>
                  </a:lnTo>
                  <a:lnTo>
                    <a:pt x="126" y="114"/>
                  </a:lnTo>
                  <a:lnTo>
                    <a:pt x="126" y="114"/>
                  </a:lnTo>
                  <a:lnTo>
                    <a:pt x="126" y="114"/>
                  </a:lnTo>
                  <a:lnTo>
                    <a:pt x="126" y="114"/>
                  </a:lnTo>
                  <a:lnTo>
                    <a:pt x="126" y="114"/>
                  </a:lnTo>
                  <a:lnTo>
                    <a:pt x="126" y="114"/>
                  </a:lnTo>
                  <a:lnTo>
                    <a:pt x="127" y="115"/>
                  </a:lnTo>
                  <a:lnTo>
                    <a:pt x="127" y="115"/>
                  </a:lnTo>
                  <a:lnTo>
                    <a:pt x="127" y="115"/>
                  </a:lnTo>
                  <a:lnTo>
                    <a:pt x="127" y="115"/>
                  </a:lnTo>
                  <a:lnTo>
                    <a:pt x="127" y="115"/>
                  </a:lnTo>
                  <a:lnTo>
                    <a:pt x="127" y="115"/>
                  </a:lnTo>
                  <a:lnTo>
                    <a:pt x="127" y="115"/>
                  </a:lnTo>
                  <a:lnTo>
                    <a:pt x="128" y="115"/>
                  </a:lnTo>
                  <a:lnTo>
                    <a:pt x="128" y="115"/>
                  </a:lnTo>
                  <a:lnTo>
                    <a:pt x="128" y="115"/>
                  </a:lnTo>
                  <a:lnTo>
                    <a:pt x="128" y="115"/>
                  </a:lnTo>
                  <a:lnTo>
                    <a:pt x="128" y="115"/>
                  </a:lnTo>
                  <a:lnTo>
                    <a:pt x="128" y="116"/>
                  </a:lnTo>
                  <a:lnTo>
                    <a:pt x="128" y="116"/>
                  </a:lnTo>
                  <a:lnTo>
                    <a:pt x="128" y="116"/>
                  </a:lnTo>
                  <a:lnTo>
                    <a:pt x="128" y="116"/>
                  </a:lnTo>
                  <a:lnTo>
                    <a:pt x="128" y="116"/>
                  </a:lnTo>
                  <a:lnTo>
                    <a:pt x="128" y="116"/>
                  </a:lnTo>
                  <a:lnTo>
                    <a:pt x="128" y="116"/>
                  </a:lnTo>
                  <a:lnTo>
                    <a:pt x="129" y="116"/>
                  </a:lnTo>
                  <a:lnTo>
                    <a:pt x="129" y="116"/>
                  </a:lnTo>
                  <a:lnTo>
                    <a:pt x="129" y="116"/>
                  </a:lnTo>
                  <a:lnTo>
                    <a:pt x="129" y="116"/>
                  </a:lnTo>
                  <a:lnTo>
                    <a:pt x="129" y="116"/>
                  </a:lnTo>
                  <a:lnTo>
                    <a:pt x="129" y="116"/>
                  </a:lnTo>
                  <a:lnTo>
                    <a:pt x="129" y="115"/>
                  </a:lnTo>
                  <a:lnTo>
                    <a:pt x="129" y="115"/>
                  </a:lnTo>
                  <a:lnTo>
                    <a:pt x="129" y="115"/>
                  </a:lnTo>
                  <a:lnTo>
                    <a:pt x="129" y="115"/>
                  </a:lnTo>
                  <a:lnTo>
                    <a:pt x="130" y="115"/>
                  </a:lnTo>
                  <a:lnTo>
                    <a:pt x="130" y="115"/>
                  </a:lnTo>
                  <a:lnTo>
                    <a:pt x="130" y="115"/>
                  </a:lnTo>
                  <a:lnTo>
                    <a:pt x="130" y="115"/>
                  </a:lnTo>
                  <a:lnTo>
                    <a:pt x="130" y="115"/>
                  </a:lnTo>
                  <a:lnTo>
                    <a:pt x="130" y="115"/>
                  </a:lnTo>
                  <a:lnTo>
                    <a:pt x="130" y="115"/>
                  </a:lnTo>
                  <a:lnTo>
                    <a:pt x="130" y="115"/>
                  </a:lnTo>
                  <a:lnTo>
                    <a:pt x="130" y="115"/>
                  </a:lnTo>
                  <a:lnTo>
                    <a:pt x="130" y="114"/>
                  </a:lnTo>
                  <a:lnTo>
                    <a:pt x="130" y="114"/>
                  </a:lnTo>
                  <a:lnTo>
                    <a:pt x="131" y="114"/>
                  </a:lnTo>
                </a:path>
              </a:pathLst>
            </a:custGeom>
            <a:grpFill/>
            <a:ln w="9525" cap="sq">
              <a:solidFill>
                <a:srgbClr val="0D8BE6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783">
                <a:defRPr/>
              </a:pPr>
              <a:endParaRPr lang="en-US" sz="1350" kern="0" dirty="0">
                <a:solidFill>
                  <a:srgbClr val="0D8BE6"/>
                </a:solidFill>
              </a:endParaRPr>
            </a:p>
          </p:txBody>
        </p:sp>
        <p:sp>
          <p:nvSpPr>
            <p:cNvPr id="149" name="Freeform 65"/>
            <p:cNvSpPr>
              <a:spLocks/>
            </p:cNvSpPr>
            <p:nvPr/>
          </p:nvSpPr>
          <p:spPr bwMode="auto">
            <a:xfrm>
              <a:off x="2810" y="2186"/>
              <a:ext cx="121" cy="116"/>
            </a:xfrm>
            <a:custGeom>
              <a:avLst/>
              <a:gdLst/>
              <a:ahLst/>
              <a:cxnLst>
                <a:cxn ang="0">
                  <a:pos x="1" y="113"/>
                </a:cxn>
                <a:cxn ang="0">
                  <a:pos x="2" y="110"/>
                </a:cxn>
                <a:cxn ang="0">
                  <a:pos x="5" y="101"/>
                </a:cxn>
                <a:cxn ang="0">
                  <a:pos x="9" y="80"/>
                </a:cxn>
                <a:cxn ang="0">
                  <a:pos x="15" y="47"/>
                </a:cxn>
                <a:cxn ang="0">
                  <a:pos x="18" y="30"/>
                </a:cxn>
                <a:cxn ang="0">
                  <a:pos x="22" y="13"/>
                </a:cxn>
                <a:cxn ang="0">
                  <a:pos x="24" y="6"/>
                </a:cxn>
                <a:cxn ang="0">
                  <a:pos x="26" y="3"/>
                </a:cxn>
                <a:cxn ang="0">
                  <a:pos x="27" y="1"/>
                </a:cxn>
                <a:cxn ang="0">
                  <a:pos x="28" y="0"/>
                </a:cxn>
                <a:cxn ang="0">
                  <a:pos x="29" y="0"/>
                </a:cxn>
                <a:cxn ang="0">
                  <a:pos x="29" y="0"/>
                </a:cxn>
                <a:cxn ang="0">
                  <a:pos x="30" y="0"/>
                </a:cxn>
                <a:cxn ang="0">
                  <a:pos x="31" y="0"/>
                </a:cxn>
                <a:cxn ang="0">
                  <a:pos x="32" y="2"/>
                </a:cxn>
                <a:cxn ang="0">
                  <a:pos x="33" y="4"/>
                </a:cxn>
                <a:cxn ang="0">
                  <a:pos x="35" y="10"/>
                </a:cxn>
                <a:cxn ang="0">
                  <a:pos x="39" y="24"/>
                </a:cxn>
                <a:cxn ang="0">
                  <a:pos x="45" y="59"/>
                </a:cxn>
                <a:cxn ang="0">
                  <a:pos x="50" y="86"/>
                </a:cxn>
                <a:cxn ang="0">
                  <a:pos x="52" y="96"/>
                </a:cxn>
                <a:cxn ang="0">
                  <a:pos x="54" y="104"/>
                </a:cxn>
                <a:cxn ang="0">
                  <a:pos x="56" y="110"/>
                </a:cxn>
                <a:cxn ang="0">
                  <a:pos x="57" y="113"/>
                </a:cxn>
                <a:cxn ang="0">
                  <a:pos x="58" y="115"/>
                </a:cxn>
                <a:cxn ang="0">
                  <a:pos x="59" y="115"/>
                </a:cxn>
                <a:cxn ang="0">
                  <a:pos x="60" y="116"/>
                </a:cxn>
                <a:cxn ang="0">
                  <a:pos x="60" y="116"/>
                </a:cxn>
                <a:cxn ang="0">
                  <a:pos x="61" y="115"/>
                </a:cxn>
                <a:cxn ang="0">
                  <a:pos x="62" y="114"/>
                </a:cxn>
                <a:cxn ang="0">
                  <a:pos x="64" y="112"/>
                </a:cxn>
                <a:cxn ang="0">
                  <a:pos x="65" y="108"/>
                </a:cxn>
                <a:cxn ang="0">
                  <a:pos x="67" y="101"/>
                </a:cxn>
                <a:cxn ang="0">
                  <a:pos x="71" y="84"/>
                </a:cxn>
                <a:cxn ang="0">
                  <a:pos x="76" y="54"/>
                </a:cxn>
                <a:cxn ang="0">
                  <a:pos x="79" y="37"/>
                </a:cxn>
                <a:cxn ang="0">
                  <a:pos x="82" y="22"/>
                </a:cxn>
                <a:cxn ang="0">
                  <a:pos x="83" y="14"/>
                </a:cxn>
                <a:cxn ang="0">
                  <a:pos x="86" y="7"/>
                </a:cxn>
                <a:cxn ang="0">
                  <a:pos x="87" y="3"/>
                </a:cxn>
                <a:cxn ang="0">
                  <a:pos x="88" y="1"/>
                </a:cxn>
                <a:cxn ang="0">
                  <a:pos x="89" y="0"/>
                </a:cxn>
                <a:cxn ang="0">
                  <a:pos x="90" y="0"/>
                </a:cxn>
                <a:cxn ang="0">
                  <a:pos x="91" y="0"/>
                </a:cxn>
                <a:cxn ang="0">
                  <a:pos x="91" y="0"/>
                </a:cxn>
                <a:cxn ang="0">
                  <a:pos x="92" y="0"/>
                </a:cxn>
                <a:cxn ang="0">
                  <a:pos x="93" y="2"/>
                </a:cxn>
                <a:cxn ang="0">
                  <a:pos x="95" y="5"/>
                </a:cxn>
                <a:cxn ang="0">
                  <a:pos x="97" y="12"/>
                </a:cxn>
                <a:cxn ang="0">
                  <a:pos x="99" y="22"/>
                </a:cxn>
                <a:cxn ang="0">
                  <a:pos x="103" y="41"/>
                </a:cxn>
                <a:cxn ang="0">
                  <a:pos x="109" y="80"/>
                </a:cxn>
                <a:cxn ang="0">
                  <a:pos x="112" y="97"/>
                </a:cxn>
                <a:cxn ang="0">
                  <a:pos x="114" y="106"/>
                </a:cxn>
                <a:cxn ang="0">
                  <a:pos x="116" y="110"/>
                </a:cxn>
                <a:cxn ang="0">
                  <a:pos x="117" y="113"/>
                </a:cxn>
                <a:cxn ang="0">
                  <a:pos x="118" y="114"/>
                </a:cxn>
                <a:cxn ang="0">
                  <a:pos x="119" y="115"/>
                </a:cxn>
                <a:cxn ang="0">
                  <a:pos x="120" y="116"/>
                </a:cxn>
                <a:cxn ang="0">
                  <a:pos x="120" y="116"/>
                </a:cxn>
                <a:cxn ang="0">
                  <a:pos x="121" y="115"/>
                </a:cxn>
              </a:cxnLst>
              <a:rect l="0" t="0" r="r" b="b"/>
              <a:pathLst>
                <a:path w="121" h="116">
                  <a:moveTo>
                    <a:pt x="0" y="114"/>
                  </a:moveTo>
                  <a:lnTo>
                    <a:pt x="0" y="114"/>
                  </a:lnTo>
                  <a:lnTo>
                    <a:pt x="0" y="114"/>
                  </a:lnTo>
                  <a:lnTo>
                    <a:pt x="0" y="114"/>
                  </a:lnTo>
                  <a:lnTo>
                    <a:pt x="0" y="114"/>
                  </a:lnTo>
                  <a:lnTo>
                    <a:pt x="1" y="113"/>
                  </a:lnTo>
                  <a:lnTo>
                    <a:pt x="1" y="113"/>
                  </a:lnTo>
                  <a:lnTo>
                    <a:pt x="1" y="113"/>
                  </a:lnTo>
                  <a:lnTo>
                    <a:pt x="1" y="112"/>
                  </a:lnTo>
                  <a:lnTo>
                    <a:pt x="1" y="112"/>
                  </a:lnTo>
                  <a:lnTo>
                    <a:pt x="1" y="112"/>
                  </a:lnTo>
                  <a:lnTo>
                    <a:pt x="1" y="111"/>
                  </a:lnTo>
                  <a:lnTo>
                    <a:pt x="1" y="111"/>
                  </a:lnTo>
                  <a:lnTo>
                    <a:pt x="2" y="110"/>
                  </a:lnTo>
                  <a:lnTo>
                    <a:pt x="2" y="110"/>
                  </a:lnTo>
                  <a:lnTo>
                    <a:pt x="2" y="110"/>
                  </a:lnTo>
                  <a:lnTo>
                    <a:pt x="2" y="109"/>
                  </a:lnTo>
                  <a:lnTo>
                    <a:pt x="3" y="108"/>
                  </a:lnTo>
                  <a:lnTo>
                    <a:pt x="3" y="106"/>
                  </a:lnTo>
                  <a:lnTo>
                    <a:pt x="3" y="106"/>
                  </a:lnTo>
                  <a:lnTo>
                    <a:pt x="3" y="106"/>
                  </a:lnTo>
                  <a:lnTo>
                    <a:pt x="4" y="105"/>
                  </a:lnTo>
                  <a:lnTo>
                    <a:pt x="4" y="104"/>
                  </a:lnTo>
                  <a:lnTo>
                    <a:pt x="5" y="101"/>
                  </a:lnTo>
                  <a:lnTo>
                    <a:pt x="6" y="95"/>
                  </a:lnTo>
                  <a:lnTo>
                    <a:pt x="6" y="94"/>
                  </a:lnTo>
                  <a:lnTo>
                    <a:pt x="7" y="94"/>
                  </a:lnTo>
                  <a:lnTo>
                    <a:pt x="7" y="93"/>
                  </a:lnTo>
                  <a:lnTo>
                    <a:pt x="7" y="92"/>
                  </a:lnTo>
                  <a:lnTo>
                    <a:pt x="8" y="88"/>
                  </a:lnTo>
                  <a:lnTo>
                    <a:pt x="9" y="80"/>
                  </a:lnTo>
                  <a:lnTo>
                    <a:pt x="9" y="80"/>
                  </a:lnTo>
                  <a:lnTo>
                    <a:pt x="9" y="79"/>
                  </a:lnTo>
                  <a:lnTo>
                    <a:pt x="10" y="78"/>
                  </a:lnTo>
                  <a:lnTo>
                    <a:pt x="10" y="76"/>
                  </a:lnTo>
                  <a:lnTo>
                    <a:pt x="11" y="72"/>
                  </a:lnTo>
                  <a:lnTo>
                    <a:pt x="12" y="64"/>
                  </a:lnTo>
                  <a:lnTo>
                    <a:pt x="15" y="48"/>
                  </a:lnTo>
                  <a:lnTo>
                    <a:pt x="15" y="48"/>
                  </a:lnTo>
                  <a:lnTo>
                    <a:pt x="15" y="47"/>
                  </a:lnTo>
                  <a:lnTo>
                    <a:pt x="15" y="46"/>
                  </a:lnTo>
                  <a:lnTo>
                    <a:pt x="16" y="44"/>
                  </a:lnTo>
                  <a:lnTo>
                    <a:pt x="16" y="40"/>
                  </a:lnTo>
                  <a:lnTo>
                    <a:pt x="18" y="33"/>
                  </a:lnTo>
                  <a:lnTo>
                    <a:pt x="18" y="33"/>
                  </a:lnTo>
                  <a:lnTo>
                    <a:pt x="18" y="32"/>
                  </a:lnTo>
                  <a:lnTo>
                    <a:pt x="18" y="31"/>
                  </a:lnTo>
                  <a:lnTo>
                    <a:pt x="18" y="30"/>
                  </a:lnTo>
                  <a:lnTo>
                    <a:pt x="19" y="26"/>
                  </a:lnTo>
                  <a:lnTo>
                    <a:pt x="21" y="20"/>
                  </a:lnTo>
                  <a:lnTo>
                    <a:pt x="21" y="19"/>
                  </a:lnTo>
                  <a:lnTo>
                    <a:pt x="21" y="19"/>
                  </a:lnTo>
                  <a:lnTo>
                    <a:pt x="21" y="18"/>
                  </a:lnTo>
                  <a:lnTo>
                    <a:pt x="21" y="16"/>
                  </a:lnTo>
                  <a:lnTo>
                    <a:pt x="22" y="14"/>
                  </a:lnTo>
                  <a:lnTo>
                    <a:pt x="22" y="13"/>
                  </a:lnTo>
                  <a:lnTo>
                    <a:pt x="22" y="13"/>
                  </a:lnTo>
                  <a:lnTo>
                    <a:pt x="22" y="12"/>
                  </a:lnTo>
                  <a:lnTo>
                    <a:pt x="23" y="11"/>
                  </a:lnTo>
                  <a:lnTo>
                    <a:pt x="24" y="8"/>
                  </a:lnTo>
                  <a:lnTo>
                    <a:pt x="24" y="8"/>
                  </a:lnTo>
                  <a:lnTo>
                    <a:pt x="24" y="8"/>
                  </a:lnTo>
                  <a:lnTo>
                    <a:pt x="24" y="7"/>
                  </a:lnTo>
                  <a:lnTo>
                    <a:pt x="24" y="6"/>
                  </a:lnTo>
                  <a:lnTo>
                    <a:pt x="24" y="6"/>
                  </a:lnTo>
                  <a:lnTo>
                    <a:pt x="24" y="6"/>
                  </a:lnTo>
                  <a:lnTo>
                    <a:pt x="25" y="5"/>
                  </a:lnTo>
                  <a:lnTo>
                    <a:pt x="25" y="4"/>
                  </a:lnTo>
                  <a:lnTo>
                    <a:pt x="25" y="4"/>
                  </a:lnTo>
                  <a:lnTo>
                    <a:pt x="25" y="4"/>
                  </a:lnTo>
                  <a:lnTo>
                    <a:pt x="26" y="4"/>
                  </a:lnTo>
                  <a:lnTo>
                    <a:pt x="26" y="3"/>
                  </a:lnTo>
                  <a:lnTo>
                    <a:pt x="26" y="3"/>
                  </a:lnTo>
                  <a:lnTo>
                    <a:pt x="26" y="2"/>
                  </a:lnTo>
                  <a:lnTo>
                    <a:pt x="26" y="2"/>
                  </a:lnTo>
                  <a:lnTo>
                    <a:pt x="27" y="2"/>
                  </a:lnTo>
                  <a:lnTo>
                    <a:pt x="27" y="1"/>
                  </a:lnTo>
                  <a:lnTo>
                    <a:pt x="27" y="1"/>
                  </a:lnTo>
                  <a:lnTo>
                    <a:pt x="27" y="1"/>
                  </a:lnTo>
                  <a:lnTo>
                    <a:pt x="27" y="1"/>
                  </a:lnTo>
                  <a:lnTo>
                    <a:pt x="27" y="1"/>
                  </a:lnTo>
                  <a:lnTo>
                    <a:pt x="27" y="1"/>
                  </a:lnTo>
                  <a:lnTo>
                    <a:pt x="27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1" y="0"/>
                  </a:lnTo>
                  <a:lnTo>
                    <a:pt x="31" y="0"/>
                  </a:lnTo>
                  <a:lnTo>
                    <a:pt x="31" y="0"/>
                  </a:lnTo>
                  <a:lnTo>
                    <a:pt x="31" y="1"/>
                  </a:lnTo>
                  <a:lnTo>
                    <a:pt x="31" y="1"/>
                  </a:lnTo>
                  <a:lnTo>
                    <a:pt x="31" y="1"/>
                  </a:lnTo>
                  <a:lnTo>
                    <a:pt x="31" y="1"/>
                  </a:lnTo>
                  <a:lnTo>
                    <a:pt x="32" y="1"/>
                  </a:lnTo>
                  <a:lnTo>
                    <a:pt x="32" y="1"/>
                  </a:lnTo>
                  <a:lnTo>
                    <a:pt x="32" y="2"/>
                  </a:lnTo>
                  <a:lnTo>
                    <a:pt x="32" y="2"/>
                  </a:lnTo>
                  <a:lnTo>
                    <a:pt x="32" y="2"/>
                  </a:lnTo>
                  <a:lnTo>
                    <a:pt x="32" y="2"/>
                  </a:lnTo>
                  <a:lnTo>
                    <a:pt x="32" y="3"/>
                  </a:lnTo>
                  <a:lnTo>
                    <a:pt x="33" y="3"/>
                  </a:lnTo>
                  <a:lnTo>
                    <a:pt x="33" y="4"/>
                  </a:lnTo>
                  <a:lnTo>
                    <a:pt x="33" y="4"/>
                  </a:lnTo>
                  <a:lnTo>
                    <a:pt x="33" y="4"/>
                  </a:lnTo>
                  <a:lnTo>
                    <a:pt x="33" y="5"/>
                  </a:lnTo>
                  <a:lnTo>
                    <a:pt x="34" y="6"/>
                  </a:lnTo>
                  <a:lnTo>
                    <a:pt x="34" y="6"/>
                  </a:lnTo>
                  <a:lnTo>
                    <a:pt x="34" y="6"/>
                  </a:lnTo>
                  <a:lnTo>
                    <a:pt x="34" y="7"/>
                  </a:lnTo>
                  <a:lnTo>
                    <a:pt x="34" y="8"/>
                  </a:lnTo>
                  <a:lnTo>
                    <a:pt x="35" y="10"/>
                  </a:lnTo>
                  <a:lnTo>
                    <a:pt x="35" y="10"/>
                  </a:lnTo>
                  <a:lnTo>
                    <a:pt x="35" y="11"/>
                  </a:lnTo>
                  <a:lnTo>
                    <a:pt x="36" y="12"/>
                  </a:lnTo>
                  <a:lnTo>
                    <a:pt x="36" y="13"/>
                  </a:lnTo>
                  <a:lnTo>
                    <a:pt x="37" y="16"/>
                  </a:lnTo>
                  <a:lnTo>
                    <a:pt x="38" y="22"/>
                  </a:lnTo>
                  <a:lnTo>
                    <a:pt x="38" y="23"/>
                  </a:lnTo>
                  <a:lnTo>
                    <a:pt x="38" y="23"/>
                  </a:lnTo>
                  <a:lnTo>
                    <a:pt x="39" y="24"/>
                  </a:lnTo>
                  <a:lnTo>
                    <a:pt x="39" y="26"/>
                  </a:lnTo>
                  <a:lnTo>
                    <a:pt x="40" y="30"/>
                  </a:lnTo>
                  <a:lnTo>
                    <a:pt x="41" y="38"/>
                  </a:lnTo>
                  <a:lnTo>
                    <a:pt x="44" y="55"/>
                  </a:lnTo>
                  <a:lnTo>
                    <a:pt x="44" y="56"/>
                  </a:lnTo>
                  <a:lnTo>
                    <a:pt x="44" y="56"/>
                  </a:lnTo>
                  <a:lnTo>
                    <a:pt x="45" y="57"/>
                  </a:lnTo>
                  <a:lnTo>
                    <a:pt x="45" y="59"/>
                  </a:lnTo>
                  <a:lnTo>
                    <a:pt x="46" y="63"/>
                  </a:lnTo>
                  <a:lnTo>
                    <a:pt x="47" y="71"/>
                  </a:lnTo>
                  <a:lnTo>
                    <a:pt x="47" y="72"/>
                  </a:lnTo>
                  <a:lnTo>
                    <a:pt x="47" y="72"/>
                  </a:lnTo>
                  <a:lnTo>
                    <a:pt x="47" y="73"/>
                  </a:lnTo>
                  <a:lnTo>
                    <a:pt x="48" y="75"/>
                  </a:lnTo>
                  <a:lnTo>
                    <a:pt x="48" y="79"/>
                  </a:lnTo>
                  <a:lnTo>
                    <a:pt x="50" y="86"/>
                  </a:lnTo>
                  <a:lnTo>
                    <a:pt x="50" y="87"/>
                  </a:lnTo>
                  <a:lnTo>
                    <a:pt x="50" y="87"/>
                  </a:lnTo>
                  <a:lnTo>
                    <a:pt x="50" y="88"/>
                  </a:lnTo>
                  <a:lnTo>
                    <a:pt x="50" y="90"/>
                  </a:lnTo>
                  <a:lnTo>
                    <a:pt x="51" y="94"/>
                  </a:lnTo>
                  <a:lnTo>
                    <a:pt x="51" y="94"/>
                  </a:lnTo>
                  <a:lnTo>
                    <a:pt x="52" y="95"/>
                  </a:lnTo>
                  <a:lnTo>
                    <a:pt x="52" y="96"/>
                  </a:lnTo>
                  <a:lnTo>
                    <a:pt x="52" y="97"/>
                  </a:lnTo>
                  <a:lnTo>
                    <a:pt x="53" y="100"/>
                  </a:lnTo>
                  <a:lnTo>
                    <a:pt x="53" y="101"/>
                  </a:lnTo>
                  <a:lnTo>
                    <a:pt x="53" y="101"/>
                  </a:lnTo>
                  <a:lnTo>
                    <a:pt x="53" y="102"/>
                  </a:lnTo>
                  <a:lnTo>
                    <a:pt x="54" y="103"/>
                  </a:lnTo>
                  <a:lnTo>
                    <a:pt x="54" y="104"/>
                  </a:lnTo>
                  <a:lnTo>
                    <a:pt x="54" y="104"/>
                  </a:lnTo>
                  <a:lnTo>
                    <a:pt x="54" y="105"/>
                  </a:lnTo>
                  <a:lnTo>
                    <a:pt x="54" y="106"/>
                  </a:lnTo>
                  <a:lnTo>
                    <a:pt x="54" y="106"/>
                  </a:lnTo>
                  <a:lnTo>
                    <a:pt x="54" y="106"/>
                  </a:lnTo>
                  <a:lnTo>
                    <a:pt x="55" y="107"/>
                  </a:lnTo>
                  <a:lnTo>
                    <a:pt x="55" y="108"/>
                  </a:lnTo>
                  <a:lnTo>
                    <a:pt x="56" y="110"/>
                  </a:lnTo>
                  <a:lnTo>
                    <a:pt x="56" y="110"/>
                  </a:lnTo>
                  <a:lnTo>
                    <a:pt x="56" y="111"/>
                  </a:lnTo>
                  <a:lnTo>
                    <a:pt x="56" y="111"/>
                  </a:lnTo>
                  <a:lnTo>
                    <a:pt x="56" y="112"/>
                  </a:lnTo>
                  <a:lnTo>
                    <a:pt x="57" y="112"/>
                  </a:lnTo>
                  <a:lnTo>
                    <a:pt x="57" y="112"/>
                  </a:lnTo>
                  <a:lnTo>
                    <a:pt x="57" y="112"/>
                  </a:lnTo>
                  <a:lnTo>
                    <a:pt x="57" y="113"/>
                  </a:lnTo>
                  <a:lnTo>
                    <a:pt x="57" y="113"/>
                  </a:lnTo>
                  <a:lnTo>
                    <a:pt x="57" y="113"/>
                  </a:lnTo>
                  <a:lnTo>
                    <a:pt x="58" y="114"/>
                  </a:lnTo>
                  <a:lnTo>
                    <a:pt x="58" y="114"/>
                  </a:lnTo>
                  <a:lnTo>
                    <a:pt x="58" y="114"/>
                  </a:lnTo>
                  <a:lnTo>
                    <a:pt x="58" y="114"/>
                  </a:lnTo>
                  <a:lnTo>
                    <a:pt x="58" y="114"/>
                  </a:lnTo>
                  <a:lnTo>
                    <a:pt x="58" y="114"/>
                  </a:lnTo>
                  <a:lnTo>
                    <a:pt x="58" y="115"/>
                  </a:lnTo>
                  <a:lnTo>
                    <a:pt x="58" y="115"/>
                  </a:lnTo>
                  <a:lnTo>
                    <a:pt x="58" y="115"/>
                  </a:lnTo>
                  <a:lnTo>
                    <a:pt x="59" y="115"/>
                  </a:lnTo>
                  <a:lnTo>
                    <a:pt x="59" y="115"/>
                  </a:lnTo>
                  <a:lnTo>
                    <a:pt x="59" y="115"/>
                  </a:lnTo>
                  <a:lnTo>
                    <a:pt x="59" y="115"/>
                  </a:lnTo>
                  <a:lnTo>
                    <a:pt x="59" y="115"/>
                  </a:lnTo>
                  <a:lnTo>
                    <a:pt x="59" y="115"/>
                  </a:lnTo>
                  <a:lnTo>
                    <a:pt x="59" y="115"/>
                  </a:lnTo>
                  <a:lnTo>
                    <a:pt x="59" y="115"/>
                  </a:lnTo>
                  <a:lnTo>
                    <a:pt x="59" y="115"/>
                  </a:lnTo>
                  <a:lnTo>
                    <a:pt x="59" y="115"/>
                  </a:lnTo>
                  <a:lnTo>
                    <a:pt x="60" y="116"/>
                  </a:lnTo>
                  <a:lnTo>
                    <a:pt x="60" y="116"/>
                  </a:lnTo>
                  <a:lnTo>
                    <a:pt x="60" y="116"/>
                  </a:lnTo>
                  <a:lnTo>
                    <a:pt x="60" y="116"/>
                  </a:lnTo>
                  <a:lnTo>
                    <a:pt x="60" y="116"/>
                  </a:lnTo>
                  <a:lnTo>
                    <a:pt x="60" y="116"/>
                  </a:lnTo>
                  <a:lnTo>
                    <a:pt x="60" y="116"/>
                  </a:lnTo>
                  <a:lnTo>
                    <a:pt x="60" y="116"/>
                  </a:lnTo>
                  <a:lnTo>
                    <a:pt x="60" y="116"/>
                  </a:lnTo>
                  <a:lnTo>
                    <a:pt x="60" y="116"/>
                  </a:lnTo>
                  <a:lnTo>
                    <a:pt x="60" y="116"/>
                  </a:lnTo>
                  <a:lnTo>
                    <a:pt x="60" y="116"/>
                  </a:lnTo>
                  <a:lnTo>
                    <a:pt x="61" y="116"/>
                  </a:lnTo>
                  <a:lnTo>
                    <a:pt x="61" y="115"/>
                  </a:lnTo>
                  <a:lnTo>
                    <a:pt x="61" y="115"/>
                  </a:lnTo>
                  <a:lnTo>
                    <a:pt x="61" y="115"/>
                  </a:lnTo>
                  <a:lnTo>
                    <a:pt x="61" y="115"/>
                  </a:lnTo>
                  <a:lnTo>
                    <a:pt x="61" y="115"/>
                  </a:lnTo>
                  <a:lnTo>
                    <a:pt x="61" y="115"/>
                  </a:lnTo>
                  <a:lnTo>
                    <a:pt x="61" y="115"/>
                  </a:lnTo>
                  <a:lnTo>
                    <a:pt x="61" y="115"/>
                  </a:lnTo>
                  <a:lnTo>
                    <a:pt x="61" y="115"/>
                  </a:lnTo>
                  <a:lnTo>
                    <a:pt x="62" y="115"/>
                  </a:lnTo>
                  <a:lnTo>
                    <a:pt x="62" y="115"/>
                  </a:lnTo>
                  <a:lnTo>
                    <a:pt x="62" y="115"/>
                  </a:lnTo>
                  <a:lnTo>
                    <a:pt x="62" y="114"/>
                  </a:lnTo>
                  <a:lnTo>
                    <a:pt x="62" y="114"/>
                  </a:lnTo>
                  <a:lnTo>
                    <a:pt x="62" y="114"/>
                  </a:lnTo>
                  <a:lnTo>
                    <a:pt x="62" y="114"/>
                  </a:lnTo>
                  <a:lnTo>
                    <a:pt x="62" y="114"/>
                  </a:lnTo>
                  <a:lnTo>
                    <a:pt x="62" y="114"/>
                  </a:lnTo>
                  <a:lnTo>
                    <a:pt x="63" y="113"/>
                  </a:lnTo>
                  <a:lnTo>
                    <a:pt x="63" y="113"/>
                  </a:lnTo>
                  <a:lnTo>
                    <a:pt x="63" y="113"/>
                  </a:lnTo>
                  <a:lnTo>
                    <a:pt x="63" y="112"/>
                  </a:lnTo>
                  <a:lnTo>
                    <a:pt x="64" y="112"/>
                  </a:lnTo>
                  <a:lnTo>
                    <a:pt x="64" y="112"/>
                  </a:lnTo>
                  <a:lnTo>
                    <a:pt x="64" y="112"/>
                  </a:lnTo>
                  <a:lnTo>
                    <a:pt x="64" y="111"/>
                  </a:lnTo>
                  <a:lnTo>
                    <a:pt x="64" y="110"/>
                  </a:lnTo>
                  <a:lnTo>
                    <a:pt x="64" y="110"/>
                  </a:lnTo>
                  <a:lnTo>
                    <a:pt x="64" y="110"/>
                  </a:lnTo>
                  <a:lnTo>
                    <a:pt x="64" y="109"/>
                  </a:lnTo>
                  <a:lnTo>
                    <a:pt x="65" y="108"/>
                  </a:lnTo>
                  <a:lnTo>
                    <a:pt x="66" y="106"/>
                  </a:lnTo>
                  <a:lnTo>
                    <a:pt x="66" y="106"/>
                  </a:lnTo>
                  <a:lnTo>
                    <a:pt x="66" y="106"/>
                  </a:lnTo>
                  <a:lnTo>
                    <a:pt x="66" y="105"/>
                  </a:lnTo>
                  <a:lnTo>
                    <a:pt x="66" y="104"/>
                  </a:lnTo>
                  <a:lnTo>
                    <a:pt x="67" y="101"/>
                  </a:lnTo>
                  <a:lnTo>
                    <a:pt x="67" y="101"/>
                  </a:lnTo>
                  <a:lnTo>
                    <a:pt x="67" y="101"/>
                  </a:lnTo>
                  <a:lnTo>
                    <a:pt x="67" y="100"/>
                  </a:lnTo>
                  <a:lnTo>
                    <a:pt x="68" y="98"/>
                  </a:lnTo>
                  <a:lnTo>
                    <a:pt x="68" y="95"/>
                  </a:lnTo>
                  <a:lnTo>
                    <a:pt x="70" y="88"/>
                  </a:lnTo>
                  <a:lnTo>
                    <a:pt x="70" y="87"/>
                  </a:lnTo>
                  <a:lnTo>
                    <a:pt x="70" y="87"/>
                  </a:lnTo>
                  <a:lnTo>
                    <a:pt x="70" y="86"/>
                  </a:lnTo>
                  <a:lnTo>
                    <a:pt x="71" y="84"/>
                  </a:lnTo>
                  <a:lnTo>
                    <a:pt x="71" y="80"/>
                  </a:lnTo>
                  <a:lnTo>
                    <a:pt x="73" y="71"/>
                  </a:lnTo>
                  <a:lnTo>
                    <a:pt x="73" y="71"/>
                  </a:lnTo>
                  <a:lnTo>
                    <a:pt x="73" y="70"/>
                  </a:lnTo>
                  <a:lnTo>
                    <a:pt x="73" y="69"/>
                  </a:lnTo>
                  <a:lnTo>
                    <a:pt x="74" y="67"/>
                  </a:lnTo>
                  <a:lnTo>
                    <a:pt x="75" y="63"/>
                  </a:lnTo>
                  <a:lnTo>
                    <a:pt x="76" y="54"/>
                  </a:lnTo>
                  <a:lnTo>
                    <a:pt x="76" y="54"/>
                  </a:lnTo>
                  <a:lnTo>
                    <a:pt x="76" y="54"/>
                  </a:lnTo>
                  <a:lnTo>
                    <a:pt x="76" y="52"/>
                  </a:lnTo>
                  <a:lnTo>
                    <a:pt x="77" y="50"/>
                  </a:lnTo>
                  <a:lnTo>
                    <a:pt x="77" y="46"/>
                  </a:lnTo>
                  <a:lnTo>
                    <a:pt x="79" y="38"/>
                  </a:lnTo>
                  <a:lnTo>
                    <a:pt x="79" y="38"/>
                  </a:lnTo>
                  <a:lnTo>
                    <a:pt x="79" y="37"/>
                  </a:lnTo>
                  <a:lnTo>
                    <a:pt x="79" y="36"/>
                  </a:lnTo>
                  <a:lnTo>
                    <a:pt x="79" y="34"/>
                  </a:lnTo>
                  <a:lnTo>
                    <a:pt x="80" y="30"/>
                  </a:lnTo>
                  <a:lnTo>
                    <a:pt x="80" y="29"/>
                  </a:lnTo>
                  <a:lnTo>
                    <a:pt x="80" y="29"/>
                  </a:lnTo>
                  <a:lnTo>
                    <a:pt x="81" y="28"/>
                  </a:lnTo>
                  <a:lnTo>
                    <a:pt x="81" y="26"/>
                  </a:lnTo>
                  <a:lnTo>
                    <a:pt x="82" y="22"/>
                  </a:lnTo>
                  <a:lnTo>
                    <a:pt x="82" y="22"/>
                  </a:lnTo>
                  <a:lnTo>
                    <a:pt x="82" y="21"/>
                  </a:lnTo>
                  <a:lnTo>
                    <a:pt x="82" y="20"/>
                  </a:lnTo>
                  <a:lnTo>
                    <a:pt x="82" y="19"/>
                  </a:lnTo>
                  <a:lnTo>
                    <a:pt x="83" y="15"/>
                  </a:lnTo>
                  <a:lnTo>
                    <a:pt x="83" y="15"/>
                  </a:lnTo>
                  <a:lnTo>
                    <a:pt x="83" y="15"/>
                  </a:lnTo>
                  <a:lnTo>
                    <a:pt x="83" y="14"/>
                  </a:lnTo>
                  <a:lnTo>
                    <a:pt x="84" y="12"/>
                  </a:lnTo>
                  <a:lnTo>
                    <a:pt x="85" y="10"/>
                  </a:lnTo>
                  <a:lnTo>
                    <a:pt x="85" y="9"/>
                  </a:lnTo>
                  <a:lnTo>
                    <a:pt x="85" y="9"/>
                  </a:lnTo>
                  <a:lnTo>
                    <a:pt x="85" y="8"/>
                  </a:lnTo>
                  <a:lnTo>
                    <a:pt x="85" y="7"/>
                  </a:lnTo>
                  <a:lnTo>
                    <a:pt x="85" y="7"/>
                  </a:lnTo>
                  <a:lnTo>
                    <a:pt x="86" y="7"/>
                  </a:lnTo>
                  <a:lnTo>
                    <a:pt x="86" y="6"/>
                  </a:lnTo>
                  <a:lnTo>
                    <a:pt x="86" y="5"/>
                  </a:lnTo>
                  <a:lnTo>
                    <a:pt x="86" y="5"/>
                  </a:lnTo>
                  <a:lnTo>
                    <a:pt x="86" y="5"/>
                  </a:lnTo>
                  <a:lnTo>
                    <a:pt x="87" y="4"/>
                  </a:lnTo>
                  <a:lnTo>
                    <a:pt x="87" y="4"/>
                  </a:lnTo>
                  <a:lnTo>
                    <a:pt x="87" y="3"/>
                  </a:lnTo>
                  <a:lnTo>
                    <a:pt x="87" y="3"/>
                  </a:lnTo>
                  <a:lnTo>
                    <a:pt x="87" y="3"/>
                  </a:lnTo>
                  <a:lnTo>
                    <a:pt x="87" y="2"/>
                  </a:lnTo>
                  <a:lnTo>
                    <a:pt x="88" y="2"/>
                  </a:lnTo>
                  <a:lnTo>
                    <a:pt x="88" y="2"/>
                  </a:lnTo>
                  <a:lnTo>
                    <a:pt x="88" y="2"/>
                  </a:lnTo>
                  <a:lnTo>
                    <a:pt x="88" y="2"/>
                  </a:lnTo>
                  <a:lnTo>
                    <a:pt x="88" y="1"/>
                  </a:lnTo>
                  <a:lnTo>
                    <a:pt x="88" y="1"/>
                  </a:lnTo>
                  <a:lnTo>
                    <a:pt x="88" y="1"/>
                  </a:lnTo>
                  <a:lnTo>
                    <a:pt x="88" y="1"/>
                  </a:lnTo>
                  <a:lnTo>
                    <a:pt x="89" y="1"/>
                  </a:lnTo>
                  <a:lnTo>
                    <a:pt x="89" y="1"/>
                  </a:lnTo>
                  <a:lnTo>
                    <a:pt x="89" y="0"/>
                  </a:lnTo>
                  <a:lnTo>
                    <a:pt x="89" y="0"/>
                  </a:lnTo>
                  <a:lnTo>
                    <a:pt x="89" y="0"/>
                  </a:lnTo>
                  <a:lnTo>
                    <a:pt x="89" y="0"/>
                  </a:lnTo>
                  <a:lnTo>
                    <a:pt x="89" y="0"/>
                  </a:lnTo>
                  <a:lnTo>
                    <a:pt x="89" y="0"/>
                  </a:lnTo>
                  <a:lnTo>
                    <a:pt x="89" y="0"/>
                  </a:lnTo>
                  <a:lnTo>
                    <a:pt x="89" y="0"/>
                  </a:lnTo>
                  <a:lnTo>
                    <a:pt x="89" y="0"/>
                  </a:lnTo>
                  <a:lnTo>
                    <a:pt x="90" y="0"/>
                  </a:lnTo>
                  <a:lnTo>
                    <a:pt x="90" y="0"/>
                  </a:lnTo>
                  <a:lnTo>
                    <a:pt x="90" y="0"/>
                  </a:lnTo>
                  <a:lnTo>
                    <a:pt x="90" y="0"/>
                  </a:lnTo>
                  <a:lnTo>
                    <a:pt x="90" y="0"/>
                  </a:lnTo>
                  <a:lnTo>
                    <a:pt x="90" y="0"/>
                  </a:lnTo>
                  <a:lnTo>
                    <a:pt x="90" y="0"/>
                  </a:lnTo>
                  <a:lnTo>
                    <a:pt x="90" y="0"/>
                  </a:lnTo>
                  <a:lnTo>
                    <a:pt x="90" y="0"/>
                  </a:lnTo>
                  <a:lnTo>
                    <a:pt x="90" y="0"/>
                  </a:lnTo>
                  <a:lnTo>
                    <a:pt x="91" y="0"/>
                  </a:lnTo>
                  <a:lnTo>
                    <a:pt x="91" y="0"/>
                  </a:lnTo>
                  <a:lnTo>
                    <a:pt x="91" y="0"/>
                  </a:lnTo>
                  <a:lnTo>
                    <a:pt x="91" y="0"/>
                  </a:lnTo>
                  <a:lnTo>
                    <a:pt x="91" y="0"/>
                  </a:lnTo>
                  <a:lnTo>
                    <a:pt x="91" y="0"/>
                  </a:lnTo>
                  <a:lnTo>
                    <a:pt x="91" y="0"/>
                  </a:lnTo>
                  <a:lnTo>
                    <a:pt x="91" y="0"/>
                  </a:lnTo>
                  <a:lnTo>
                    <a:pt x="91" y="0"/>
                  </a:lnTo>
                  <a:lnTo>
                    <a:pt x="91" y="0"/>
                  </a:lnTo>
                  <a:lnTo>
                    <a:pt x="91" y="0"/>
                  </a:lnTo>
                  <a:lnTo>
                    <a:pt x="91" y="0"/>
                  </a:lnTo>
                  <a:lnTo>
                    <a:pt x="92" y="0"/>
                  </a:lnTo>
                  <a:lnTo>
                    <a:pt x="92" y="0"/>
                  </a:lnTo>
                  <a:lnTo>
                    <a:pt x="92" y="0"/>
                  </a:lnTo>
                  <a:lnTo>
                    <a:pt x="92" y="0"/>
                  </a:lnTo>
                  <a:lnTo>
                    <a:pt x="92" y="0"/>
                  </a:lnTo>
                  <a:lnTo>
                    <a:pt x="92" y="1"/>
                  </a:lnTo>
                  <a:lnTo>
                    <a:pt x="92" y="1"/>
                  </a:lnTo>
                  <a:lnTo>
                    <a:pt x="92" y="1"/>
                  </a:lnTo>
                  <a:lnTo>
                    <a:pt x="93" y="1"/>
                  </a:lnTo>
                  <a:lnTo>
                    <a:pt x="93" y="1"/>
                  </a:lnTo>
                  <a:lnTo>
                    <a:pt x="93" y="2"/>
                  </a:lnTo>
                  <a:lnTo>
                    <a:pt x="93" y="2"/>
                  </a:lnTo>
                  <a:lnTo>
                    <a:pt x="93" y="2"/>
                  </a:lnTo>
                  <a:lnTo>
                    <a:pt x="93" y="2"/>
                  </a:lnTo>
                  <a:lnTo>
                    <a:pt x="93" y="3"/>
                  </a:lnTo>
                  <a:lnTo>
                    <a:pt x="94" y="3"/>
                  </a:lnTo>
                  <a:lnTo>
                    <a:pt x="94" y="4"/>
                  </a:lnTo>
                  <a:lnTo>
                    <a:pt x="94" y="4"/>
                  </a:lnTo>
                  <a:lnTo>
                    <a:pt x="94" y="4"/>
                  </a:lnTo>
                  <a:lnTo>
                    <a:pt x="95" y="5"/>
                  </a:lnTo>
                  <a:lnTo>
                    <a:pt x="95" y="5"/>
                  </a:lnTo>
                  <a:lnTo>
                    <a:pt x="95" y="5"/>
                  </a:lnTo>
                  <a:lnTo>
                    <a:pt x="95" y="6"/>
                  </a:lnTo>
                  <a:lnTo>
                    <a:pt x="95" y="7"/>
                  </a:lnTo>
                  <a:lnTo>
                    <a:pt x="96" y="9"/>
                  </a:lnTo>
                  <a:lnTo>
                    <a:pt x="96" y="9"/>
                  </a:lnTo>
                  <a:lnTo>
                    <a:pt x="96" y="10"/>
                  </a:lnTo>
                  <a:lnTo>
                    <a:pt x="96" y="10"/>
                  </a:lnTo>
                  <a:lnTo>
                    <a:pt x="97" y="12"/>
                  </a:lnTo>
                  <a:lnTo>
                    <a:pt x="97" y="15"/>
                  </a:lnTo>
                  <a:lnTo>
                    <a:pt x="97" y="15"/>
                  </a:lnTo>
                  <a:lnTo>
                    <a:pt x="98" y="16"/>
                  </a:lnTo>
                  <a:lnTo>
                    <a:pt x="98" y="16"/>
                  </a:lnTo>
                  <a:lnTo>
                    <a:pt x="98" y="18"/>
                  </a:lnTo>
                  <a:lnTo>
                    <a:pt x="99" y="21"/>
                  </a:lnTo>
                  <a:lnTo>
                    <a:pt x="99" y="22"/>
                  </a:lnTo>
                  <a:lnTo>
                    <a:pt x="99" y="22"/>
                  </a:lnTo>
                  <a:lnTo>
                    <a:pt x="99" y="23"/>
                  </a:lnTo>
                  <a:lnTo>
                    <a:pt x="100" y="25"/>
                  </a:lnTo>
                  <a:lnTo>
                    <a:pt x="100" y="29"/>
                  </a:lnTo>
                  <a:lnTo>
                    <a:pt x="102" y="37"/>
                  </a:lnTo>
                  <a:lnTo>
                    <a:pt x="102" y="38"/>
                  </a:lnTo>
                  <a:lnTo>
                    <a:pt x="102" y="38"/>
                  </a:lnTo>
                  <a:lnTo>
                    <a:pt x="102" y="39"/>
                  </a:lnTo>
                  <a:lnTo>
                    <a:pt x="103" y="41"/>
                  </a:lnTo>
                  <a:lnTo>
                    <a:pt x="103" y="46"/>
                  </a:lnTo>
                  <a:lnTo>
                    <a:pt x="105" y="54"/>
                  </a:lnTo>
                  <a:lnTo>
                    <a:pt x="107" y="71"/>
                  </a:lnTo>
                  <a:lnTo>
                    <a:pt x="108" y="72"/>
                  </a:lnTo>
                  <a:lnTo>
                    <a:pt x="108" y="72"/>
                  </a:lnTo>
                  <a:lnTo>
                    <a:pt x="108" y="74"/>
                  </a:lnTo>
                  <a:lnTo>
                    <a:pt x="108" y="76"/>
                  </a:lnTo>
                  <a:lnTo>
                    <a:pt x="109" y="80"/>
                  </a:lnTo>
                  <a:lnTo>
                    <a:pt x="111" y="88"/>
                  </a:lnTo>
                  <a:lnTo>
                    <a:pt x="111" y="89"/>
                  </a:lnTo>
                  <a:lnTo>
                    <a:pt x="111" y="89"/>
                  </a:lnTo>
                  <a:lnTo>
                    <a:pt x="111" y="90"/>
                  </a:lnTo>
                  <a:lnTo>
                    <a:pt x="111" y="92"/>
                  </a:lnTo>
                  <a:lnTo>
                    <a:pt x="112" y="96"/>
                  </a:lnTo>
                  <a:lnTo>
                    <a:pt x="112" y="96"/>
                  </a:lnTo>
                  <a:lnTo>
                    <a:pt x="112" y="97"/>
                  </a:lnTo>
                  <a:lnTo>
                    <a:pt x="113" y="98"/>
                  </a:lnTo>
                  <a:lnTo>
                    <a:pt x="113" y="99"/>
                  </a:lnTo>
                  <a:lnTo>
                    <a:pt x="114" y="102"/>
                  </a:lnTo>
                  <a:lnTo>
                    <a:pt x="114" y="103"/>
                  </a:lnTo>
                  <a:lnTo>
                    <a:pt x="114" y="103"/>
                  </a:lnTo>
                  <a:lnTo>
                    <a:pt x="114" y="104"/>
                  </a:lnTo>
                  <a:lnTo>
                    <a:pt x="114" y="105"/>
                  </a:lnTo>
                  <a:lnTo>
                    <a:pt x="114" y="106"/>
                  </a:lnTo>
                  <a:lnTo>
                    <a:pt x="115" y="106"/>
                  </a:lnTo>
                  <a:lnTo>
                    <a:pt x="115" y="106"/>
                  </a:lnTo>
                  <a:lnTo>
                    <a:pt x="115" y="108"/>
                  </a:lnTo>
                  <a:lnTo>
                    <a:pt x="115" y="108"/>
                  </a:lnTo>
                  <a:lnTo>
                    <a:pt x="115" y="108"/>
                  </a:lnTo>
                  <a:lnTo>
                    <a:pt x="115" y="109"/>
                  </a:lnTo>
                  <a:lnTo>
                    <a:pt x="116" y="110"/>
                  </a:lnTo>
                  <a:lnTo>
                    <a:pt x="116" y="110"/>
                  </a:lnTo>
                  <a:lnTo>
                    <a:pt x="116" y="110"/>
                  </a:lnTo>
                  <a:lnTo>
                    <a:pt x="116" y="111"/>
                  </a:lnTo>
                  <a:lnTo>
                    <a:pt x="117" y="112"/>
                  </a:lnTo>
                  <a:lnTo>
                    <a:pt x="117" y="112"/>
                  </a:lnTo>
                  <a:lnTo>
                    <a:pt x="117" y="112"/>
                  </a:lnTo>
                  <a:lnTo>
                    <a:pt x="117" y="112"/>
                  </a:lnTo>
                  <a:lnTo>
                    <a:pt x="117" y="113"/>
                  </a:lnTo>
                  <a:lnTo>
                    <a:pt x="117" y="113"/>
                  </a:lnTo>
                  <a:lnTo>
                    <a:pt x="117" y="113"/>
                  </a:lnTo>
                  <a:lnTo>
                    <a:pt x="117" y="113"/>
                  </a:lnTo>
                  <a:lnTo>
                    <a:pt x="117" y="114"/>
                  </a:lnTo>
                  <a:lnTo>
                    <a:pt x="118" y="114"/>
                  </a:lnTo>
                  <a:lnTo>
                    <a:pt x="118" y="114"/>
                  </a:lnTo>
                  <a:lnTo>
                    <a:pt x="118" y="114"/>
                  </a:lnTo>
                  <a:lnTo>
                    <a:pt x="118" y="114"/>
                  </a:lnTo>
                  <a:lnTo>
                    <a:pt x="118" y="114"/>
                  </a:lnTo>
                  <a:lnTo>
                    <a:pt x="118" y="114"/>
                  </a:lnTo>
                  <a:lnTo>
                    <a:pt x="118" y="115"/>
                  </a:lnTo>
                  <a:lnTo>
                    <a:pt x="118" y="115"/>
                  </a:lnTo>
                  <a:lnTo>
                    <a:pt x="119" y="115"/>
                  </a:lnTo>
                  <a:lnTo>
                    <a:pt x="119" y="115"/>
                  </a:lnTo>
                  <a:lnTo>
                    <a:pt x="119" y="115"/>
                  </a:lnTo>
                  <a:lnTo>
                    <a:pt x="119" y="115"/>
                  </a:lnTo>
                  <a:lnTo>
                    <a:pt x="119" y="115"/>
                  </a:lnTo>
                  <a:lnTo>
                    <a:pt x="119" y="115"/>
                  </a:lnTo>
                  <a:lnTo>
                    <a:pt x="119" y="115"/>
                  </a:lnTo>
                  <a:lnTo>
                    <a:pt x="119" y="115"/>
                  </a:lnTo>
                  <a:lnTo>
                    <a:pt x="119" y="115"/>
                  </a:lnTo>
                  <a:lnTo>
                    <a:pt x="119" y="116"/>
                  </a:lnTo>
                  <a:lnTo>
                    <a:pt x="120" y="116"/>
                  </a:lnTo>
                  <a:lnTo>
                    <a:pt x="120" y="116"/>
                  </a:lnTo>
                  <a:lnTo>
                    <a:pt x="120" y="116"/>
                  </a:lnTo>
                  <a:lnTo>
                    <a:pt x="120" y="116"/>
                  </a:lnTo>
                  <a:lnTo>
                    <a:pt x="120" y="116"/>
                  </a:lnTo>
                  <a:lnTo>
                    <a:pt x="120" y="116"/>
                  </a:lnTo>
                  <a:lnTo>
                    <a:pt x="120" y="116"/>
                  </a:lnTo>
                  <a:lnTo>
                    <a:pt x="120" y="116"/>
                  </a:lnTo>
                  <a:lnTo>
                    <a:pt x="120" y="116"/>
                  </a:lnTo>
                  <a:lnTo>
                    <a:pt x="120" y="116"/>
                  </a:lnTo>
                  <a:lnTo>
                    <a:pt x="120" y="116"/>
                  </a:lnTo>
                  <a:lnTo>
                    <a:pt x="121" y="116"/>
                  </a:lnTo>
                  <a:lnTo>
                    <a:pt x="121" y="115"/>
                  </a:lnTo>
                  <a:lnTo>
                    <a:pt x="121" y="115"/>
                  </a:lnTo>
                  <a:lnTo>
                    <a:pt x="121" y="115"/>
                  </a:lnTo>
                  <a:lnTo>
                    <a:pt x="121" y="115"/>
                  </a:lnTo>
                  <a:lnTo>
                    <a:pt x="121" y="115"/>
                  </a:lnTo>
                  <a:lnTo>
                    <a:pt x="121" y="115"/>
                  </a:lnTo>
                  <a:lnTo>
                    <a:pt x="121" y="115"/>
                  </a:lnTo>
                  <a:lnTo>
                    <a:pt x="121" y="115"/>
                  </a:lnTo>
                  <a:lnTo>
                    <a:pt x="121" y="115"/>
                  </a:lnTo>
                  <a:lnTo>
                    <a:pt x="121" y="115"/>
                  </a:lnTo>
                  <a:lnTo>
                    <a:pt x="121" y="115"/>
                  </a:lnTo>
                </a:path>
              </a:pathLst>
            </a:custGeom>
            <a:grpFill/>
            <a:ln w="9525" cap="sq">
              <a:solidFill>
                <a:srgbClr val="0D8BE6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783">
                <a:defRPr/>
              </a:pPr>
              <a:endParaRPr lang="en-US" sz="1350" kern="0" dirty="0">
                <a:solidFill>
                  <a:srgbClr val="0D8BE6"/>
                </a:solidFill>
              </a:endParaRPr>
            </a:p>
          </p:txBody>
        </p:sp>
        <p:sp>
          <p:nvSpPr>
            <p:cNvPr id="150" name="Freeform 66"/>
            <p:cNvSpPr>
              <a:spLocks/>
            </p:cNvSpPr>
            <p:nvPr/>
          </p:nvSpPr>
          <p:spPr bwMode="auto">
            <a:xfrm>
              <a:off x="2931" y="2186"/>
              <a:ext cx="118" cy="116"/>
            </a:xfrm>
            <a:custGeom>
              <a:avLst/>
              <a:gdLst/>
              <a:ahLst/>
              <a:cxnLst>
                <a:cxn ang="0">
                  <a:pos x="2" y="114"/>
                </a:cxn>
                <a:cxn ang="0">
                  <a:pos x="3" y="110"/>
                </a:cxn>
                <a:cxn ang="0">
                  <a:pos x="6" y="102"/>
                </a:cxn>
                <a:cxn ang="0">
                  <a:pos x="8" y="93"/>
                </a:cxn>
                <a:cxn ang="0">
                  <a:pos x="12" y="70"/>
                </a:cxn>
                <a:cxn ang="0">
                  <a:pos x="19" y="28"/>
                </a:cxn>
                <a:cxn ang="0">
                  <a:pos x="22" y="14"/>
                </a:cxn>
                <a:cxn ang="0">
                  <a:pos x="23" y="8"/>
                </a:cxn>
                <a:cxn ang="0">
                  <a:pos x="25" y="4"/>
                </a:cxn>
                <a:cxn ang="0">
                  <a:pos x="26" y="1"/>
                </a:cxn>
                <a:cxn ang="0">
                  <a:pos x="27" y="0"/>
                </a:cxn>
                <a:cxn ang="0">
                  <a:pos x="28" y="0"/>
                </a:cxn>
                <a:cxn ang="0">
                  <a:pos x="28" y="0"/>
                </a:cxn>
                <a:cxn ang="0">
                  <a:pos x="29" y="0"/>
                </a:cxn>
                <a:cxn ang="0">
                  <a:pos x="30" y="1"/>
                </a:cxn>
                <a:cxn ang="0">
                  <a:pos x="31" y="2"/>
                </a:cxn>
                <a:cxn ang="0">
                  <a:pos x="32" y="5"/>
                </a:cxn>
                <a:cxn ang="0">
                  <a:pos x="35" y="14"/>
                </a:cxn>
                <a:cxn ang="0">
                  <a:pos x="37" y="24"/>
                </a:cxn>
                <a:cxn ang="0">
                  <a:pos x="42" y="55"/>
                </a:cxn>
                <a:cxn ang="0">
                  <a:pos x="45" y="75"/>
                </a:cxn>
                <a:cxn ang="0">
                  <a:pos x="49" y="94"/>
                </a:cxn>
                <a:cxn ang="0">
                  <a:pos x="51" y="104"/>
                </a:cxn>
                <a:cxn ang="0">
                  <a:pos x="52" y="109"/>
                </a:cxn>
                <a:cxn ang="0">
                  <a:pos x="54" y="113"/>
                </a:cxn>
                <a:cxn ang="0">
                  <a:pos x="55" y="114"/>
                </a:cxn>
                <a:cxn ang="0">
                  <a:pos x="56" y="115"/>
                </a:cxn>
                <a:cxn ang="0">
                  <a:pos x="56" y="116"/>
                </a:cxn>
                <a:cxn ang="0">
                  <a:pos x="57" y="116"/>
                </a:cxn>
                <a:cxn ang="0">
                  <a:pos x="58" y="115"/>
                </a:cxn>
                <a:cxn ang="0">
                  <a:pos x="59" y="114"/>
                </a:cxn>
                <a:cxn ang="0">
                  <a:pos x="60" y="111"/>
                </a:cxn>
                <a:cxn ang="0">
                  <a:pos x="62" y="105"/>
                </a:cxn>
                <a:cxn ang="0">
                  <a:pos x="65" y="90"/>
                </a:cxn>
                <a:cxn ang="0">
                  <a:pos x="69" y="68"/>
                </a:cxn>
                <a:cxn ang="0">
                  <a:pos x="74" y="35"/>
                </a:cxn>
                <a:cxn ang="0">
                  <a:pos x="76" y="25"/>
                </a:cxn>
                <a:cxn ang="0">
                  <a:pos x="79" y="13"/>
                </a:cxn>
                <a:cxn ang="0">
                  <a:pos x="81" y="5"/>
                </a:cxn>
                <a:cxn ang="0">
                  <a:pos x="82" y="2"/>
                </a:cxn>
                <a:cxn ang="0">
                  <a:pos x="83" y="1"/>
                </a:cxn>
                <a:cxn ang="0">
                  <a:pos x="84" y="0"/>
                </a:cxn>
                <a:cxn ang="0">
                  <a:pos x="84" y="0"/>
                </a:cxn>
                <a:cxn ang="0">
                  <a:pos x="85" y="0"/>
                </a:cxn>
                <a:cxn ang="0">
                  <a:pos x="86" y="0"/>
                </a:cxn>
                <a:cxn ang="0">
                  <a:pos x="87" y="2"/>
                </a:cxn>
                <a:cxn ang="0">
                  <a:pos x="88" y="5"/>
                </a:cxn>
                <a:cxn ang="0">
                  <a:pos x="90" y="12"/>
                </a:cxn>
                <a:cxn ang="0">
                  <a:pos x="93" y="24"/>
                </a:cxn>
                <a:cxn ang="0">
                  <a:pos x="100" y="69"/>
                </a:cxn>
                <a:cxn ang="0">
                  <a:pos x="103" y="88"/>
                </a:cxn>
                <a:cxn ang="0">
                  <a:pos x="106" y="102"/>
                </a:cxn>
                <a:cxn ang="0">
                  <a:pos x="108" y="107"/>
                </a:cxn>
                <a:cxn ang="0">
                  <a:pos x="109" y="111"/>
                </a:cxn>
                <a:cxn ang="0">
                  <a:pos x="110" y="113"/>
                </a:cxn>
                <a:cxn ang="0">
                  <a:pos x="111" y="115"/>
                </a:cxn>
                <a:cxn ang="0">
                  <a:pos x="112" y="115"/>
                </a:cxn>
                <a:cxn ang="0">
                  <a:pos x="112" y="116"/>
                </a:cxn>
                <a:cxn ang="0">
                  <a:pos x="113" y="115"/>
                </a:cxn>
                <a:cxn ang="0">
                  <a:pos x="114" y="114"/>
                </a:cxn>
                <a:cxn ang="0">
                  <a:pos x="115" y="112"/>
                </a:cxn>
                <a:cxn ang="0">
                  <a:pos x="117" y="108"/>
                </a:cxn>
              </a:cxnLst>
              <a:rect l="0" t="0" r="r" b="b"/>
              <a:pathLst>
                <a:path w="118" h="116">
                  <a:moveTo>
                    <a:pt x="0" y="115"/>
                  </a:moveTo>
                  <a:lnTo>
                    <a:pt x="1" y="115"/>
                  </a:lnTo>
                  <a:lnTo>
                    <a:pt x="1" y="114"/>
                  </a:lnTo>
                  <a:lnTo>
                    <a:pt x="1" y="114"/>
                  </a:lnTo>
                  <a:lnTo>
                    <a:pt x="1" y="114"/>
                  </a:lnTo>
                  <a:lnTo>
                    <a:pt x="1" y="114"/>
                  </a:lnTo>
                  <a:lnTo>
                    <a:pt x="1" y="114"/>
                  </a:lnTo>
                  <a:lnTo>
                    <a:pt x="2" y="114"/>
                  </a:lnTo>
                  <a:lnTo>
                    <a:pt x="2" y="113"/>
                  </a:lnTo>
                  <a:lnTo>
                    <a:pt x="2" y="112"/>
                  </a:lnTo>
                  <a:lnTo>
                    <a:pt x="2" y="112"/>
                  </a:lnTo>
                  <a:lnTo>
                    <a:pt x="2" y="112"/>
                  </a:lnTo>
                  <a:lnTo>
                    <a:pt x="2" y="112"/>
                  </a:lnTo>
                  <a:lnTo>
                    <a:pt x="3" y="111"/>
                  </a:lnTo>
                  <a:lnTo>
                    <a:pt x="3" y="111"/>
                  </a:lnTo>
                  <a:lnTo>
                    <a:pt x="3" y="110"/>
                  </a:lnTo>
                  <a:lnTo>
                    <a:pt x="3" y="110"/>
                  </a:lnTo>
                  <a:lnTo>
                    <a:pt x="3" y="109"/>
                  </a:lnTo>
                  <a:lnTo>
                    <a:pt x="4" y="107"/>
                  </a:lnTo>
                  <a:lnTo>
                    <a:pt x="4" y="107"/>
                  </a:lnTo>
                  <a:lnTo>
                    <a:pt x="4" y="106"/>
                  </a:lnTo>
                  <a:lnTo>
                    <a:pt x="4" y="106"/>
                  </a:lnTo>
                  <a:lnTo>
                    <a:pt x="5" y="104"/>
                  </a:lnTo>
                  <a:lnTo>
                    <a:pt x="6" y="102"/>
                  </a:lnTo>
                  <a:lnTo>
                    <a:pt x="6" y="101"/>
                  </a:lnTo>
                  <a:lnTo>
                    <a:pt x="6" y="101"/>
                  </a:lnTo>
                  <a:lnTo>
                    <a:pt x="6" y="100"/>
                  </a:lnTo>
                  <a:lnTo>
                    <a:pt x="6" y="98"/>
                  </a:lnTo>
                  <a:lnTo>
                    <a:pt x="7" y="95"/>
                  </a:lnTo>
                  <a:lnTo>
                    <a:pt x="7" y="94"/>
                  </a:lnTo>
                  <a:lnTo>
                    <a:pt x="7" y="94"/>
                  </a:lnTo>
                  <a:lnTo>
                    <a:pt x="8" y="93"/>
                  </a:lnTo>
                  <a:lnTo>
                    <a:pt x="8" y="91"/>
                  </a:lnTo>
                  <a:lnTo>
                    <a:pt x="9" y="87"/>
                  </a:lnTo>
                  <a:lnTo>
                    <a:pt x="10" y="79"/>
                  </a:lnTo>
                  <a:lnTo>
                    <a:pt x="10" y="78"/>
                  </a:lnTo>
                  <a:lnTo>
                    <a:pt x="10" y="78"/>
                  </a:lnTo>
                  <a:lnTo>
                    <a:pt x="10" y="76"/>
                  </a:lnTo>
                  <a:lnTo>
                    <a:pt x="11" y="74"/>
                  </a:lnTo>
                  <a:lnTo>
                    <a:pt x="12" y="70"/>
                  </a:lnTo>
                  <a:lnTo>
                    <a:pt x="13" y="61"/>
                  </a:lnTo>
                  <a:lnTo>
                    <a:pt x="16" y="44"/>
                  </a:lnTo>
                  <a:lnTo>
                    <a:pt x="16" y="43"/>
                  </a:lnTo>
                  <a:lnTo>
                    <a:pt x="16" y="43"/>
                  </a:lnTo>
                  <a:lnTo>
                    <a:pt x="16" y="42"/>
                  </a:lnTo>
                  <a:lnTo>
                    <a:pt x="17" y="40"/>
                  </a:lnTo>
                  <a:lnTo>
                    <a:pt x="17" y="36"/>
                  </a:lnTo>
                  <a:lnTo>
                    <a:pt x="19" y="28"/>
                  </a:lnTo>
                  <a:lnTo>
                    <a:pt x="19" y="27"/>
                  </a:lnTo>
                  <a:lnTo>
                    <a:pt x="19" y="27"/>
                  </a:lnTo>
                  <a:lnTo>
                    <a:pt x="19" y="26"/>
                  </a:lnTo>
                  <a:lnTo>
                    <a:pt x="19" y="24"/>
                  </a:lnTo>
                  <a:lnTo>
                    <a:pt x="20" y="21"/>
                  </a:lnTo>
                  <a:lnTo>
                    <a:pt x="21" y="14"/>
                  </a:lnTo>
                  <a:lnTo>
                    <a:pt x="21" y="14"/>
                  </a:lnTo>
                  <a:lnTo>
                    <a:pt x="22" y="14"/>
                  </a:lnTo>
                  <a:lnTo>
                    <a:pt x="22" y="13"/>
                  </a:lnTo>
                  <a:lnTo>
                    <a:pt x="22" y="12"/>
                  </a:lnTo>
                  <a:lnTo>
                    <a:pt x="22" y="11"/>
                  </a:lnTo>
                  <a:lnTo>
                    <a:pt x="22" y="11"/>
                  </a:lnTo>
                  <a:lnTo>
                    <a:pt x="23" y="10"/>
                  </a:lnTo>
                  <a:lnTo>
                    <a:pt x="23" y="9"/>
                  </a:lnTo>
                  <a:lnTo>
                    <a:pt x="23" y="8"/>
                  </a:lnTo>
                  <a:lnTo>
                    <a:pt x="23" y="8"/>
                  </a:lnTo>
                  <a:lnTo>
                    <a:pt x="23" y="8"/>
                  </a:lnTo>
                  <a:lnTo>
                    <a:pt x="24" y="6"/>
                  </a:lnTo>
                  <a:lnTo>
                    <a:pt x="24" y="6"/>
                  </a:lnTo>
                  <a:lnTo>
                    <a:pt x="24" y="6"/>
                  </a:lnTo>
                  <a:lnTo>
                    <a:pt x="24" y="5"/>
                  </a:lnTo>
                  <a:lnTo>
                    <a:pt x="24" y="4"/>
                  </a:lnTo>
                  <a:lnTo>
                    <a:pt x="25" y="4"/>
                  </a:lnTo>
                  <a:lnTo>
                    <a:pt x="25" y="4"/>
                  </a:lnTo>
                  <a:lnTo>
                    <a:pt x="25" y="4"/>
                  </a:lnTo>
                  <a:lnTo>
                    <a:pt x="25" y="3"/>
                  </a:lnTo>
                  <a:lnTo>
                    <a:pt x="25" y="3"/>
                  </a:lnTo>
                  <a:lnTo>
                    <a:pt x="25" y="3"/>
                  </a:lnTo>
                  <a:lnTo>
                    <a:pt x="25" y="2"/>
                  </a:lnTo>
                  <a:lnTo>
                    <a:pt x="25" y="2"/>
                  </a:lnTo>
                  <a:lnTo>
                    <a:pt x="26" y="2"/>
                  </a:lnTo>
                  <a:lnTo>
                    <a:pt x="26" y="1"/>
                  </a:lnTo>
                  <a:lnTo>
                    <a:pt x="26" y="1"/>
                  </a:lnTo>
                  <a:lnTo>
                    <a:pt x="26" y="1"/>
                  </a:lnTo>
                  <a:lnTo>
                    <a:pt x="26" y="1"/>
                  </a:lnTo>
                  <a:lnTo>
                    <a:pt x="26" y="1"/>
                  </a:lnTo>
                  <a:lnTo>
                    <a:pt x="27" y="1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1"/>
                  </a:lnTo>
                  <a:lnTo>
                    <a:pt x="30" y="1"/>
                  </a:lnTo>
                  <a:lnTo>
                    <a:pt x="30" y="1"/>
                  </a:lnTo>
                  <a:lnTo>
                    <a:pt x="30" y="1"/>
                  </a:lnTo>
                  <a:lnTo>
                    <a:pt x="30" y="1"/>
                  </a:lnTo>
                  <a:lnTo>
                    <a:pt x="30" y="1"/>
                  </a:lnTo>
                  <a:lnTo>
                    <a:pt x="31" y="2"/>
                  </a:lnTo>
                  <a:lnTo>
                    <a:pt x="31" y="2"/>
                  </a:lnTo>
                  <a:lnTo>
                    <a:pt x="31" y="2"/>
                  </a:lnTo>
                  <a:lnTo>
                    <a:pt x="31" y="2"/>
                  </a:lnTo>
                  <a:lnTo>
                    <a:pt x="31" y="2"/>
                  </a:lnTo>
                  <a:lnTo>
                    <a:pt x="31" y="3"/>
                  </a:lnTo>
                  <a:lnTo>
                    <a:pt x="31" y="3"/>
                  </a:lnTo>
                  <a:lnTo>
                    <a:pt x="32" y="4"/>
                  </a:lnTo>
                  <a:lnTo>
                    <a:pt x="32" y="4"/>
                  </a:lnTo>
                  <a:lnTo>
                    <a:pt x="32" y="4"/>
                  </a:lnTo>
                  <a:lnTo>
                    <a:pt x="32" y="5"/>
                  </a:lnTo>
                  <a:lnTo>
                    <a:pt x="32" y="6"/>
                  </a:lnTo>
                  <a:lnTo>
                    <a:pt x="33" y="8"/>
                  </a:lnTo>
                  <a:lnTo>
                    <a:pt x="33" y="8"/>
                  </a:lnTo>
                  <a:lnTo>
                    <a:pt x="33" y="8"/>
                  </a:lnTo>
                  <a:lnTo>
                    <a:pt x="33" y="9"/>
                  </a:lnTo>
                  <a:lnTo>
                    <a:pt x="34" y="10"/>
                  </a:lnTo>
                  <a:lnTo>
                    <a:pt x="35" y="13"/>
                  </a:lnTo>
                  <a:lnTo>
                    <a:pt x="35" y="14"/>
                  </a:lnTo>
                  <a:lnTo>
                    <a:pt x="35" y="14"/>
                  </a:lnTo>
                  <a:lnTo>
                    <a:pt x="35" y="15"/>
                  </a:lnTo>
                  <a:lnTo>
                    <a:pt x="35" y="16"/>
                  </a:lnTo>
                  <a:lnTo>
                    <a:pt x="36" y="20"/>
                  </a:lnTo>
                  <a:lnTo>
                    <a:pt x="36" y="20"/>
                  </a:lnTo>
                  <a:lnTo>
                    <a:pt x="36" y="21"/>
                  </a:lnTo>
                  <a:lnTo>
                    <a:pt x="36" y="22"/>
                  </a:lnTo>
                  <a:lnTo>
                    <a:pt x="37" y="24"/>
                  </a:lnTo>
                  <a:lnTo>
                    <a:pt x="38" y="28"/>
                  </a:lnTo>
                  <a:lnTo>
                    <a:pt x="39" y="36"/>
                  </a:lnTo>
                  <a:lnTo>
                    <a:pt x="39" y="37"/>
                  </a:lnTo>
                  <a:lnTo>
                    <a:pt x="39" y="38"/>
                  </a:lnTo>
                  <a:lnTo>
                    <a:pt x="39" y="39"/>
                  </a:lnTo>
                  <a:lnTo>
                    <a:pt x="40" y="41"/>
                  </a:lnTo>
                  <a:lnTo>
                    <a:pt x="41" y="46"/>
                  </a:lnTo>
                  <a:lnTo>
                    <a:pt x="42" y="55"/>
                  </a:lnTo>
                  <a:lnTo>
                    <a:pt x="42" y="56"/>
                  </a:lnTo>
                  <a:lnTo>
                    <a:pt x="42" y="56"/>
                  </a:lnTo>
                  <a:lnTo>
                    <a:pt x="43" y="57"/>
                  </a:lnTo>
                  <a:lnTo>
                    <a:pt x="43" y="60"/>
                  </a:lnTo>
                  <a:lnTo>
                    <a:pt x="44" y="64"/>
                  </a:lnTo>
                  <a:lnTo>
                    <a:pt x="45" y="74"/>
                  </a:lnTo>
                  <a:lnTo>
                    <a:pt x="45" y="74"/>
                  </a:lnTo>
                  <a:lnTo>
                    <a:pt x="45" y="75"/>
                  </a:lnTo>
                  <a:lnTo>
                    <a:pt x="45" y="76"/>
                  </a:lnTo>
                  <a:lnTo>
                    <a:pt x="46" y="78"/>
                  </a:lnTo>
                  <a:lnTo>
                    <a:pt x="46" y="82"/>
                  </a:lnTo>
                  <a:lnTo>
                    <a:pt x="48" y="90"/>
                  </a:lnTo>
                  <a:lnTo>
                    <a:pt x="48" y="90"/>
                  </a:lnTo>
                  <a:lnTo>
                    <a:pt x="48" y="91"/>
                  </a:lnTo>
                  <a:lnTo>
                    <a:pt x="48" y="92"/>
                  </a:lnTo>
                  <a:lnTo>
                    <a:pt x="49" y="94"/>
                  </a:lnTo>
                  <a:lnTo>
                    <a:pt x="49" y="97"/>
                  </a:lnTo>
                  <a:lnTo>
                    <a:pt x="49" y="97"/>
                  </a:lnTo>
                  <a:lnTo>
                    <a:pt x="49" y="98"/>
                  </a:lnTo>
                  <a:lnTo>
                    <a:pt x="50" y="98"/>
                  </a:lnTo>
                  <a:lnTo>
                    <a:pt x="50" y="100"/>
                  </a:lnTo>
                  <a:lnTo>
                    <a:pt x="51" y="103"/>
                  </a:lnTo>
                  <a:lnTo>
                    <a:pt x="51" y="103"/>
                  </a:lnTo>
                  <a:lnTo>
                    <a:pt x="51" y="104"/>
                  </a:lnTo>
                  <a:lnTo>
                    <a:pt x="51" y="104"/>
                  </a:lnTo>
                  <a:lnTo>
                    <a:pt x="51" y="106"/>
                  </a:lnTo>
                  <a:lnTo>
                    <a:pt x="51" y="106"/>
                  </a:lnTo>
                  <a:lnTo>
                    <a:pt x="51" y="106"/>
                  </a:lnTo>
                  <a:lnTo>
                    <a:pt x="52" y="107"/>
                  </a:lnTo>
                  <a:lnTo>
                    <a:pt x="52" y="108"/>
                  </a:lnTo>
                  <a:lnTo>
                    <a:pt x="52" y="109"/>
                  </a:lnTo>
                  <a:lnTo>
                    <a:pt x="52" y="109"/>
                  </a:lnTo>
                  <a:lnTo>
                    <a:pt x="53" y="110"/>
                  </a:lnTo>
                  <a:lnTo>
                    <a:pt x="53" y="110"/>
                  </a:lnTo>
                  <a:lnTo>
                    <a:pt x="53" y="111"/>
                  </a:lnTo>
                  <a:lnTo>
                    <a:pt x="53" y="111"/>
                  </a:lnTo>
                  <a:lnTo>
                    <a:pt x="53" y="111"/>
                  </a:lnTo>
                  <a:lnTo>
                    <a:pt x="54" y="112"/>
                  </a:lnTo>
                  <a:lnTo>
                    <a:pt x="54" y="112"/>
                  </a:lnTo>
                  <a:lnTo>
                    <a:pt x="54" y="113"/>
                  </a:lnTo>
                  <a:lnTo>
                    <a:pt x="54" y="113"/>
                  </a:lnTo>
                  <a:lnTo>
                    <a:pt x="54" y="113"/>
                  </a:lnTo>
                  <a:lnTo>
                    <a:pt x="54" y="113"/>
                  </a:lnTo>
                  <a:lnTo>
                    <a:pt x="54" y="114"/>
                  </a:lnTo>
                  <a:lnTo>
                    <a:pt x="55" y="114"/>
                  </a:lnTo>
                  <a:lnTo>
                    <a:pt x="55" y="114"/>
                  </a:lnTo>
                  <a:lnTo>
                    <a:pt x="55" y="114"/>
                  </a:lnTo>
                  <a:lnTo>
                    <a:pt x="55" y="114"/>
                  </a:lnTo>
                  <a:lnTo>
                    <a:pt x="55" y="114"/>
                  </a:lnTo>
                  <a:lnTo>
                    <a:pt x="55" y="115"/>
                  </a:lnTo>
                  <a:lnTo>
                    <a:pt x="55" y="115"/>
                  </a:lnTo>
                  <a:lnTo>
                    <a:pt x="55" y="115"/>
                  </a:lnTo>
                  <a:lnTo>
                    <a:pt x="55" y="115"/>
                  </a:lnTo>
                  <a:lnTo>
                    <a:pt x="55" y="115"/>
                  </a:lnTo>
                  <a:lnTo>
                    <a:pt x="56" y="115"/>
                  </a:lnTo>
                  <a:lnTo>
                    <a:pt x="56" y="115"/>
                  </a:lnTo>
                  <a:lnTo>
                    <a:pt x="56" y="115"/>
                  </a:lnTo>
                  <a:lnTo>
                    <a:pt x="56" y="115"/>
                  </a:lnTo>
                  <a:lnTo>
                    <a:pt x="56" y="115"/>
                  </a:lnTo>
                  <a:lnTo>
                    <a:pt x="56" y="115"/>
                  </a:lnTo>
                  <a:lnTo>
                    <a:pt x="56" y="116"/>
                  </a:lnTo>
                  <a:lnTo>
                    <a:pt x="56" y="116"/>
                  </a:lnTo>
                  <a:lnTo>
                    <a:pt x="56" y="116"/>
                  </a:lnTo>
                  <a:lnTo>
                    <a:pt x="56" y="116"/>
                  </a:lnTo>
                  <a:lnTo>
                    <a:pt x="57" y="116"/>
                  </a:lnTo>
                  <a:lnTo>
                    <a:pt x="57" y="116"/>
                  </a:lnTo>
                  <a:lnTo>
                    <a:pt x="57" y="116"/>
                  </a:lnTo>
                  <a:lnTo>
                    <a:pt x="57" y="116"/>
                  </a:lnTo>
                  <a:lnTo>
                    <a:pt x="57" y="116"/>
                  </a:lnTo>
                  <a:lnTo>
                    <a:pt x="57" y="116"/>
                  </a:lnTo>
                  <a:lnTo>
                    <a:pt x="57" y="116"/>
                  </a:lnTo>
                  <a:lnTo>
                    <a:pt x="57" y="116"/>
                  </a:lnTo>
                  <a:lnTo>
                    <a:pt x="57" y="115"/>
                  </a:lnTo>
                  <a:lnTo>
                    <a:pt x="57" y="115"/>
                  </a:lnTo>
                  <a:lnTo>
                    <a:pt x="57" y="115"/>
                  </a:lnTo>
                  <a:lnTo>
                    <a:pt x="57" y="115"/>
                  </a:lnTo>
                  <a:lnTo>
                    <a:pt x="58" y="115"/>
                  </a:lnTo>
                  <a:lnTo>
                    <a:pt x="58" y="115"/>
                  </a:lnTo>
                  <a:lnTo>
                    <a:pt x="58" y="115"/>
                  </a:lnTo>
                  <a:lnTo>
                    <a:pt x="58" y="115"/>
                  </a:lnTo>
                  <a:lnTo>
                    <a:pt x="58" y="115"/>
                  </a:lnTo>
                  <a:lnTo>
                    <a:pt x="58" y="115"/>
                  </a:lnTo>
                  <a:lnTo>
                    <a:pt x="58" y="115"/>
                  </a:lnTo>
                  <a:lnTo>
                    <a:pt x="58" y="114"/>
                  </a:lnTo>
                  <a:lnTo>
                    <a:pt x="59" y="114"/>
                  </a:lnTo>
                  <a:lnTo>
                    <a:pt x="59" y="114"/>
                  </a:lnTo>
                  <a:lnTo>
                    <a:pt x="59" y="114"/>
                  </a:lnTo>
                  <a:lnTo>
                    <a:pt x="59" y="114"/>
                  </a:lnTo>
                  <a:lnTo>
                    <a:pt x="59" y="114"/>
                  </a:lnTo>
                  <a:lnTo>
                    <a:pt x="59" y="113"/>
                  </a:lnTo>
                  <a:lnTo>
                    <a:pt x="59" y="113"/>
                  </a:lnTo>
                  <a:lnTo>
                    <a:pt x="59" y="113"/>
                  </a:lnTo>
                  <a:lnTo>
                    <a:pt x="60" y="112"/>
                  </a:lnTo>
                  <a:lnTo>
                    <a:pt x="60" y="112"/>
                  </a:lnTo>
                  <a:lnTo>
                    <a:pt x="60" y="111"/>
                  </a:lnTo>
                  <a:lnTo>
                    <a:pt x="60" y="111"/>
                  </a:lnTo>
                  <a:lnTo>
                    <a:pt x="60" y="111"/>
                  </a:lnTo>
                  <a:lnTo>
                    <a:pt x="61" y="110"/>
                  </a:lnTo>
                  <a:lnTo>
                    <a:pt x="61" y="109"/>
                  </a:lnTo>
                  <a:lnTo>
                    <a:pt x="61" y="109"/>
                  </a:lnTo>
                  <a:lnTo>
                    <a:pt x="61" y="109"/>
                  </a:lnTo>
                  <a:lnTo>
                    <a:pt x="61" y="108"/>
                  </a:lnTo>
                  <a:lnTo>
                    <a:pt x="61" y="107"/>
                  </a:lnTo>
                  <a:lnTo>
                    <a:pt x="62" y="105"/>
                  </a:lnTo>
                  <a:lnTo>
                    <a:pt x="62" y="104"/>
                  </a:lnTo>
                  <a:lnTo>
                    <a:pt x="62" y="104"/>
                  </a:lnTo>
                  <a:lnTo>
                    <a:pt x="63" y="103"/>
                  </a:lnTo>
                  <a:lnTo>
                    <a:pt x="63" y="102"/>
                  </a:lnTo>
                  <a:lnTo>
                    <a:pt x="64" y="98"/>
                  </a:lnTo>
                  <a:lnTo>
                    <a:pt x="65" y="91"/>
                  </a:lnTo>
                  <a:lnTo>
                    <a:pt x="65" y="90"/>
                  </a:lnTo>
                  <a:lnTo>
                    <a:pt x="65" y="90"/>
                  </a:lnTo>
                  <a:lnTo>
                    <a:pt x="66" y="88"/>
                  </a:lnTo>
                  <a:lnTo>
                    <a:pt x="66" y="86"/>
                  </a:lnTo>
                  <a:lnTo>
                    <a:pt x="67" y="82"/>
                  </a:lnTo>
                  <a:lnTo>
                    <a:pt x="68" y="73"/>
                  </a:lnTo>
                  <a:lnTo>
                    <a:pt x="68" y="72"/>
                  </a:lnTo>
                  <a:lnTo>
                    <a:pt x="69" y="72"/>
                  </a:lnTo>
                  <a:lnTo>
                    <a:pt x="69" y="70"/>
                  </a:lnTo>
                  <a:lnTo>
                    <a:pt x="69" y="68"/>
                  </a:lnTo>
                  <a:lnTo>
                    <a:pt x="70" y="63"/>
                  </a:lnTo>
                  <a:lnTo>
                    <a:pt x="71" y="54"/>
                  </a:lnTo>
                  <a:lnTo>
                    <a:pt x="71" y="53"/>
                  </a:lnTo>
                  <a:lnTo>
                    <a:pt x="71" y="52"/>
                  </a:lnTo>
                  <a:lnTo>
                    <a:pt x="72" y="51"/>
                  </a:lnTo>
                  <a:lnTo>
                    <a:pt x="72" y="49"/>
                  </a:lnTo>
                  <a:lnTo>
                    <a:pt x="73" y="44"/>
                  </a:lnTo>
                  <a:lnTo>
                    <a:pt x="74" y="35"/>
                  </a:lnTo>
                  <a:lnTo>
                    <a:pt x="74" y="34"/>
                  </a:lnTo>
                  <a:lnTo>
                    <a:pt x="75" y="34"/>
                  </a:lnTo>
                  <a:lnTo>
                    <a:pt x="75" y="32"/>
                  </a:lnTo>
                  <a:lnTo>
                    <a:pt x="75" y="30"/>
                  </a:lnTo>
                  <a:lnTo>
                    <a:pt x="76" y="26"/>
                  </a:lnTo>
                  <a:lnTo>
                    <a:pt x="76" y="26"/>
                  </a:lnTo>
                  <a:lnTo>
                    <a:pt x="76" y="26"/>
                  </a:lnTo>
                  <a:lnTo>
                    <a:pt x="76" y="25"/>
                  </a:lnTo>
                  <a:lnTo>
                    <a:pt x="76" y="23"/>
                  </a:lnTo>
                  <a:lnTo>
                    <a:pt x="77" y="19"/>
                  </a:lnTo>
                  <a:lnTo>
                    <a:pt x="77" y="19"/>
                  </a:lnTo>
                  <a:lnTo>
                    <a:pt x="77" y="18"/>
                  </a:lnTo>
                  <a:lnTo>
                    <a:pt x="77" y="18"/>
                  </a:lnTo>
                  <a:lnTo>
                    <a:pt x="78" y="16"/>
                  </a:lnTo>
                  <a:lnTo>
                    <a:pt x="79" y="13"/>
                  </a:lnTo>
                  <a:lnTo>
                    <a:pt x="79" y="13"/>
                  </a:lnTo>
                  <a:lnTo>
                    <a:pt x="79" y="12"/>
                  </a:lnTo>
                  <a:lnTo>
                    <a:pt x="79" y="12"/>
                  </a:lnTo>
                  <a:lnTo>
                    <a:pt x="79" y="10"/>
                  </a:lnTo>
                  <a:lnTo>
                    <a:pt x="80" y="8"/>
                  </a:lnTo>
                  <a:lnTo>
                    <a:pt x="80" y="7"/>
                  </a:lnTo>
                  <a:lnTo>
                    <a:pt x="80" y="7"/>
                  </a:lnTo>
                  <a:lnTo>
                    <a:pt x="80" y="6"/>
                  </a:lnTo>
                  <a:lnTo>
                    <a:pt x="81" y="5"/>
                  </a:lnTo>
                  <a:lnTo>
                    <a:pt x="81" y="5"/>
                  </a:lnTo>
                  <a:lnTo>
                    <a:pt x="81" y="5"/>
                  </a:lnTo>
                  <a:lnTo>
                    <a:pt x="81" y="4"/>
                  </a:lnTo>
                  <a:lnTo>
                    <a:pt x="82" y="3"/>
                  </a:lnTo>
                  <a:lnTo>
                    <a:pt x="82" y="3"/>
                  </a:lnTo>
                  <a:lnTo>
                    <a:pt x="82" y="3"/>
                  </a:lnTo>
                  <a:lnTo>
                    <a:pt x="82" y="3"/>
                  </a:lnTo>
                  <a:lnTo>
                    <a:pt x="82" y="2"/>
                  </a:lnTo>
                  <a:lnTo>
                    <a:pt x="82" y="2"/>
                  </a:lnTo>
                  <a:lnTo>
                    <a:pt x="82" y="2"/>
                  </a:lnTo>
                  <a:lnTo>
                    <a:pt x="82" y="2"/>
                  </a:lnTo>
                  <a:lnTo>
                    <a:pt x="82" y="2"/>
                  </a:lnTo>
                  <a:lnTo>
                    <a:pt x="83" y="1"/>
                  </a:lnTo>
                  <a:lnTo>
                    <a:pt x="83" y="1"/>
                  </a:lnTo>
                  <a:lnTo>
                    <a:pt x="83" y="1"/>
                  </a:lnTo>
                  <a:lnTo>
                    <a:pt x="83" y="1"/>
                  </a:lnTo>
                  <a:lnTo>
                    <a:pt x="83" y="1"/>
                  </a:lnTo>
                  <a:lnTo>
                    <a:pt x="83" y="0"/>
                  </a:lnTo>
                  <a:lnTo>
                    <a:pt x="83" y="0"/>
                  </a:lnTo>
                  <a:lnTo>
                    <a:pt x="83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1"/>
                  </a:lnTo>
                  <a:lnTo>
                    <a:pt x="86" y="1"/>
                  </a:lnTo>
                  <a:lnTo>
                    <a:pt x="87" y="1"/>
                  </a:lnTo>
                  <a:lnTo>
                    <a:pt x="87" y="1"/>
                  </a:lnTo>
                  <a:lnTo>
                    <a:pt x="87" y="1"/>
                  </a:lnTo>
                  <a:lnTo>
                    <a:pt x="87" y="2"/>
                  </a:lnTo>
                  <a:lnTo>
                    <a:pt x="87" y="2"/>
                  </a:lnTo>
                  <a:lnTo>
                    <a:pt x="88" y="2"/>
                  </a:lnTo>
                  <a:lnTo>
                    <a:pt x="88" y="3"/>
                  </a:lnTo>
                  <a:lnTo>
                    <a:pt x="88" y="3"/>
                  </a:lnTo>
                  <a:lnTo>
                    <a:pt x="88" y="3"/>
                  </a:lnTo>
                  <a:lnTo>
                    <a:pt x="88" y="4"/>
                  </a:lnTo>
                  <a:lnTo>
                    <a:pt x="88" y="4"/>
                  </a:lnTo>
                  <a:lnTo>
                    <a:pt x="88" y="4"/>
                  </a:lnTo>
                  <a:lnTo>
                    <a:pt x="88" y="5"/>
                  </a:lnTo>
                  <a:lnTo>
                    <a:pt x="89" y="6"/>
                  </a:lnTo>
                  <a:lnTo>
                    <a:pt x="89" y="6"/>
                  </a:lnTo>
                  <a:lnTo>
                    <a:pt x="89" y="6"/>
                  </a:lnTo>
                  <a:lnTo>
                    <a:pt x="89" y="7"/>
                  </a:lnTo>
                  <a:lnTo>
                    <a:pt x="90" y="8"/>
                  </a:lnTo>
                  <a:lnTo>
                    <a:pt x="90" y="11"/>
                  </a:lnTo>
                  <a:lnTo>
                    <a:pt x="90" y="11"/>
                  </a:lnTo>
                  <a:lnTo>
                    <a:pt x="90" y="12"/>
                  </a:lnTo>
                  <a:lnTo>
                    <a:pt x="91" y="12"/>
                  </a:lnTo>
                  <a:lnTo>
                    <a:pt x="91" y="14"/>
                  </a:lnTo>
                  <a:lnTo>
                    <a:pt x="92" y="17"/>
                  </a:lnTo>
                  <a:lnTo>
                    <a:pt x="92" y="17"/>
                  </a:lnTo>
                  <a:lnTo>
                    <a:pt x="92" y="18"/>
                  </a:lnTo>
                  <a:lnTo>
                    <a:pt x="92" y="19"/>
                  </a:lnTo>
                  <a:lnTo>
                    <a:pt x="92" y="20"/>
                  </a:lnTo>
                  <a:lnTo>
                    <a:pt x="93" y="24"/>
                  </a:lnTo>
                  <a:lnTo>
                    <a:pt x="94" y="32"/>
                  </a:lnTo>
                  <a:lnTo>
                    <a:pt x="97" y="49"/>
                  </a:lnTo>
                  <a:lnTo>
                    <a:pt x="97" y="50"/>
                  </a:lnTo>
                  <a:lnTo>
                    <a:pt x="97" y="50"/>
                  </a:lnTo>
                  <a:lnTo>
                    <a:pt x="98" y="52"/>
                  </a:lnTo>
                  <a:lnTo>
                    <a:pt x="98" y="54"/>
                  </a:lnTo>
                  <a:lnTo>
                    <a:pt x="99" y="59"/>
                  </a:lnTo>
                  <a:lnTo>
                    <a:pt x="100" y="69"/>
                  </a:lnTo>
                  <a:lnTo>
                    <a:pt x="100" y="70"/>
                  </a:lnTo>
                  <a:lnTo>
                    <a:pt x="100" y="70"/>
                  </a:lnTo>
                  <a:lnTo>
                    <a:pt x="101" y="72"/>
                  </a:lnTo>
                  <a:lnTo>
                    <a:pt x="101" y="74"/>
                  </a:lnTo>
                  <a:lnTo>
                    <a:pt x="102" y="79"/>
                  </a:lnTo>
                  <a:lnTo>
                    <a:pt x="103" y="88"/>
                  </a:lnTo>
                  <a:lnTo>
                    <a:pt x="103" y="88"/>
                  </a:lnTo>
                  <a:lnTo>
                    <a:pt x="103" y="88"/>
                  </a:lnTo>
                  <a:lnTo>
                    <a:pt x="104" y="90"/>
                  </a:lnTo>
                  <a:lnTo>
                    <a:pt x="104" y="92"/>
                  </a:lnTo>
                  <a:lnTo>
                    <a:pt x="105" y="95"/>
                  </a:lnTo>
                  <a:lnTo>
                    <a:pt x="105" y="96"/>
                  </a:lnTo>
                  <a:lnTo>
                    <a:pt x="105" y="96"/>
                  </a:lnTo>
                  <a:lnTo>
                    <a:pt x="105" y="97"/>
                  </a:lnTo>
                  <a:lnTo>
                    <a:pt x="105" y="98"/>
                  </a:lnTo>
                  <a:lnTo>
                    <a:pt x="106" y="102"/>
                  </a:lnTo>
                  <a:lnTo>
                    <a:pt x="106" y="102"/>
                  </a:lnTo>
                  <a:lnTo>
                    <a:pt x="106" y="102"/>
                  </a:lnTo>
                  <a:lnTo>
                    <a:pt x="106" y="103"/>
                  </a:lnTo>
                  <a:lnTo>
                    <a:pt x="107" y="105"/>
                  </a:lnTo>
                  <a:lnTo>
                    <a:pt x="107" y="105"/>
                  </a:lnTo>
                  <a:lnTo>
                    <a:pt x="107" y="105"/>
                  </a:lnTo>
                  <a:lnTo>
                    <a:pt x="107" y="106"/>
                  </a:lnTo>
                  <a:lnTo>
                    <a:pt x="108" y="107"/>
                  </a:lnTo>
                  <a:lnTo>
                    <a:pt x="108" y="108"/>
                  </a:lnTo>
                  <a:lnTo>
                    <a:pt x="108" y="108"/>
                  </a:lnTo>
                  <a:lnTo>
                    <a:pt x="108" y="108"/>
                  </a:lnTo>
                  <a:lnTo>
                    <a:pt x="108" y="109"/>
                  </a:lnTo>
                  <a:lnTo>
                    <a:pt x="108" y="110"/>
                  </a:lnTo>
                  <a:lnTo>
                    <a:pt x="108" y="110"/>
                  </a:lnTo>
                  <a:lnTo>
                    <a:pt x="108" y="110"/>
                  </a:lnTo>
                  <a:lnTo>
                    <a:pt x="109" y="111"/>
                  </a:lnTo>
                  <a:lnTo>
                    <a:pt x="109" y="112"/>
                  </a:lnTo>
                  <a:lnTo>
                    <a:pt x="109" y="112"/>
                  </a:lnTo>
                  <a:lnTo>
                    <a:pt x="109" y="112"/>
                  </a:lnTo>
                  <a:lnTo>
                    <a:pt x="109" y="112"/>
                  </a:lnTo>
                  <a:lnTo>
                    <a:pt x="109" y="113"/>
                  </a:lnTo>
                  <a:lnTo>
                    <a:pt x="110" y="113"/>
                  </a:lnTo>
                  <a:lnTo>
                    <a:pt x="110" y="113"/>
                  </a:lnTo>
                  <a:lnTo>
                    <a:pt x="110" y="113"/>
                  </a:lnTo>
                  <a:lnTo>
                    <a:pt x="110" y="114"/>
                  </a:lnTo>
                  <a:lnTo>
                    <a:pt x="110" y="114"/>
                  </a:lnTo>
                  <a:lnTo>
                    <a:pt x="110" y="114"/>
                  </a:lnTo>
                  <a:lnTo>
                    <a:pt x="110" y="114"/>
                  </a:lnTo>
                  <a:lnTo>
                    <a:pt x="110" y="114"/>
                  </a:lnTo>
                  <a:lnTo>
                    <a:pt x="111" y="114"/>
                  </a:lnTo>
                  <a:lnTo>
                    <a:pt x="111" y="115"/>
                  </a:lnTo>
                  <a:lnTo>
                    <a:pt x="111" y="115"/>
                  </a:lnTo>
                  <a:lnTo>
                    <a:pt x="111" y="115"/>
                  </a:lnTo>
                  <a:lnTo>
                    <a:pt x="111" y="115"/>
                  </a:lnTo>
                  <a:lnTo>
                    <a:pt x="111" y="115"/>
                  </a:lnTo>
                  <a:lnTo>
                    <a:pt x="111" y="115"/>
                  </a:lnTo>
                  <a:lnTo>
                    <a:pt x="111" y="115"/>
                  </a:lnTo>
                  <a:lnTo>
                    <a:pt x="111" y="115"/>
                  </a:lnTo>
                  <a:lnTo>
                    <a:pt x="111" y="115"/>
                  </a:lnTo>
                  <a:lnTo>
                    <a:pt x="112" y="115"/>
                  </a:lnTo>
                  <a:lnTo>
                    <a:pt x="112" y="115"/>
                  </a:lnTo>
                  <a:lnTo>
                    <a:pt x="112" y="116"/>
                  </a:lnTo>
                  <a:lnTo>
                    <a:pt x="112" y="116"/>
                  </a:lnTo>
                  <a:lnTo>
                    <a:pt x="112" y="116"/>
                  </a:lnTo>
                  <a:lnTo>
                    <a:pt x="112" y="116"/>
                  </a:lnTo>
                  <a:lnTo>
                    <a:pt x="112" y="116"/>
                  </a:lnTo>
                  <a:lnTo>
                    <a:pt x="112" y="116"/>
                  </a:lnTo>
                  <a:lnTo>
                    <a:pt x="112" y="116"/>
                  </a:lnTo>
                  <a:lnTo>
                    <a:pt x="112" y="116"/>
                  </a:lnTo>
                  <a:lnTo>
                    <a:pt x="112" y="116"/>
                  </a:lnTo>
                  <a:lnTo>
                    <a:pt x="112" y="116"/>
                  </a:lnTo>
                  <a:lnTo>
                    <a:pt x="113" y="116"/>
                  </a:lnTo>
                  <a:lnTo>
                    <a:pt x="113" y="115"/>
                  </a:lnTo>
                  <a:lnTo>
                    <a:pt x="113" y="115"/>
                  </a:lnTo>
                  <a:lnTo>
                    <a:pt x="113" y="115"/>
                  </a:lnTo>
                  <a:lnTo>
                    <a:pt x="113" y="115"/>
                  </a:lnTo>
                  <a:lnTo>
                    <a:pt x="113" y="115"/>
                  </a:lnTo>
                  <a:lnTo>
                    <a:pt x="113" y="115"/>
                  </a:lnTo>
                  <a:lnTo>
                    <a:pt x="113" y="115"/>
                  </a:lnTo>
                  <a:lnTo>
                    <a:pt x="113" y="115"/>
                  </a:lnTo>
                  <a:lnTo>
                    <a:pt x="114" y="115"/>
                  </a:lnTo>
                  <a:lnTo>
                    <a:pt x="114" y="115"/>
                  </a:lnTo>
                  <a:lnTo>
                    <a:pt x="114" y="114"/>
                  </a:lnTo>
                  <a:lnTo>
                    <a:pt x="114" y="114"/>
                  </a:lnTo>
                  <a:lnTo>
                    <a:pt x="114" y="114"/>
                  </a:lnTo>
                  <a:lnTo>
                    <a:pt x="114" y="114"/>
                  </a:lnTo>
                  <a:lnTo>
                    <a:pt x="114" y="114"/>
                  </a:lnTo>
                  <a:lnTo>
                    <a:pt x="114" y="114"/>
                  </a:lnTo>
                  <a:lnTo>
                    <a:pt x="114" y="113"/>
                  </a:lnTo>
                  <a:lnTo>
                    <a:pt x="115" y="113"/>
                  </a:lnTo>
                  <a:lnTo>
                    <a:pt x="115" y="112"/>
                  </a:lnTo>
                  <a:lnTo>
                    <a:pt x="115" y="112"/>
                  </a:lnTo>
                  <a:lnTo>
                    <a:pt x="115" y="112"/>
                  </a:lnTo>
                  <a:lnTo>
                    <a:pt x="116" y="111"/>
                  </a:lnTo>
                  <a:lnTo>
                    <a:pt x="116" y="111"/>
                  </a:lnTo>
                  <a:lnTo>
                    <a:pt x="116" y="110"/>
                  </a:lnTo>
                  <a:lnTo>
                    <a:pt x="116" y="110"/>
                  </a:lnTo>
                  <a:lnTo>
                    <a:pt x="116" y="109"/>
                  </a:lnTo>
                  <a:lnTo>
                    <a:pt x="116" y="108"/>
                  </a:lnTo>
                  <a:lnTo>
                    <a:pt x="117" y="108"/>
                  </a:lnTo>
                  <a:lnTo>
                    <a:pt x="117" y="108"/>
                  </a:lnTo>
                  <a:lnTo>
                    <a:pt x="117" y="106"/>
                  </a:lnTo>
                  <a:lnTo>
                    <a:pt x="118" y="103"/>
                  </a:lnTo>
                  <a:lnTo>
                    <a:pt x="118" y="103"/>
                  </a:lnTo>
                </a:path>
              </a:pathLst>
            </a:custGeom>
            <a:grpFill/>
            <a:ln w="9525" cap="sq">
              <a:solidFill>
                <a:srgbClr val="0D8BE6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783">
                <a:defRPr/>
              </a:pPr>
              <a:endParaRPr lang="en-US" sz="1350" kern="0" dirty="0">
                <a:solidFill>
                  <a:srgbClr val="0D8BE6"/>
                </a:solidFill>
              </a:endParaRPr>
            </a:p>
          </p:txBody>
        </p:sp>
        <p:sp>
          <p:nvSpPr>
            <p:cNvPr id="151" name="Freeform 67"/>
            <p:cNvSpPr>
              <a:spLocks/>
            </p:cNvSpPr>
            <p:nvPr/>
          </p:nvSpPr>
          <p:spPr bwMode="auto">
            <a:xfrm>
              <a:off x="3049" y="2186"/>
              <a:ext cx="122" cy="116"/>
            </a:xfrm>
            <a:custGeom>
              <a:avLst/>
              <a:gdLst/>
              <a:ahLst/>
              <a:cxnLst>
                <a:cxn ang="0">
                  <a:pos x="3" y="87"/>
                </a:cxn>
                <a:cxn ang="0">
                  <a:pos x="9" y="50"/>
                </a:cxn>
                <a:cxn ang="0">
                  <a:pos x="13" y="24"/>
                </a:cxn>
                <a:cxn ang="0">
                  <a:pos x="16" y="12"/>
                </a:cxn>
                <a:cxn ang="0">
                  <a:pos x="18" y="5"/>
                </a:cxn>
                <a:cxn ang="0">
                  <a:pos x="19" y="2"/>
                </a:cxn>
                <a:cxn ang="0">
                  <a:pos x="20" y="0"/>
                </a:cxn>
                <a:cxn ang="0">
                  <a:pos x="20" y="0"/>
                </a:cxn>
                <a:cxn ang="0">
                  <a:pos x="21" y="0"/>
                </a:cxn>
                <a:cxn ang="0">
                  <a:pos x="22" y="0"/>
                </a:cxn>
                <a:cxn ang="0">
                  <a:pos x="23" y="0"/>
                </a:cxn>
                <a:cxn ang="0">
                  <a:pos x="24" y="2"/>
                </a:cxn>
                <a:cxn ang="0">
                  <a:pos x="25" y="5"/>
                </a:cxn>
                <a:cxn ang="0">
                  <a:pos x="27" y="14"/>
                </a:cxn>
                <a:cxn ang="0">
                  <a:pos x="30" y="29"/>
                </a:cxn>
                <a:cxn ang="0">
                  <a:pos x="35" y="58"/>
                </a:cxn>
                <a:cxn ang="0">
                  <a:pos x="38" y="79"/>
                </a:cxn>
                <a:cxn ang="0">
                  <a:pos x="41" y="95"/>
                </a:cxn>
                <a:cxn ang="0">
                  <a:pos x="43" y="105"/>
                </a:cxn>
                <a:cxn ang="0">
                  <a:pos x="45" y="111"/>
                </a:cxn>
                <a:cxn ang="0">
                  <a:pos x="46" y="114"/>
                </a:cxn>
                <a:cxn ang="0">
                  <a:pos x="47" y="115"/>
                </a:cxn>
                <a:cxn ang="0">
                  <a:pos x="47" y="116"/>
                </a:cxn>
                <a:cxn ang="0">
                  <a:pos x="48" y="116"/>
                </a:cxn>
                <a:cxn ang="0">
                  <a:pos x="49" y="115"/>
                </a:cxn>
                <a:cxn ang="0">
                  <a:pos x="50" y="114"/>
                </a:cxn>
                <a:cxn ang="0">
                  <a:pos x="51" y="112"/>
                </a:cxn>
                <a:cxn ang="0">
                  <a:pos x="52" y="107"/>
                </a:cxn>
                <a:cxn ang="0">
                  <a:pos x="55" y="96"/>
                </a:cxn>
                <a:cxn ang="0">
                  <a:pos x="61" y="57"/>
                </a:cxn>
                <a:cxn ang="0">
                  <a:pos x="64" y="36"/>
                </a:cxn>
                <a:cxn ang="0">
                  <a:pos x="68" y="13"/>
                </a:cxn>
                <a:cxn ang="0">
                  <a:pos x="70" y="6"/>
                </a:cxn>
                <a:cxn ang="0">
                  <a:pos x="71" y="2"/>
                </a:cxn>
                <a:cxn ang="0">
                  <a:pos x="72" y="1"/>
                </a:cxn>
                <a:cxn ang="0">
                  <a:pos x="73" y="0"/>
                </a:cxn>
                <a:cxn ang="0">
                  <a:pos x="74" y="0"/>
                </a:cxn>
                <a:cxn ang="0">
                  <a:pos x="75" y="0"/>
                </a:cxn>
                <a:cxn ang="0">
                  <a:pos x="75" y="1"/>
                </a:cxn>
                <a:cxn ang="0">
                  <a:pos x="76" y="2"/>
                </a:cxn>
                <a:cxn ang="0">
                  <a:pos x="79" y="9"/>
                </a:cxn>
                <a:cxn ang="0">
                  <a:pos x="80" y="17"/>
                </a:cxn>
                <a:cxn ang="0">
                  <a:pos x="84" y="40"/>
                </a:cxn>
                <a:cxn ang="0">
                  <a:pos x="88" y="62"/>
                </a:cxn>
                <a:cxn ang="0">
                  <a:pos x="91" y="86"/>
                </a:cxn>
                <a:cxn ang="0">
                  <a:pos x="93" y="99"/>
                </a:cxn>
                <a:cxn ang="0">
                  <a:pos x="95" y="105"/>
                </a:cxn>
                <a:cxn ang="0">
                  <a:pos x="96" y="110"/>
                </a:cxn>
                <a:cxn ang="0">
                  <a:pos x="98" y="114"/>
                </a:cxn>
                <a:cxn ang="0">
                  <a:pos x="98" y="115"/>
                </a:cxn>
                <a:cxn ang="0">
                  <a:pos x="99" y="115"/>
                </a:cxn>
                <a:cxn ang="0">
                  <a:pos x="100" y="116"/>
                </a:cxn>
                <a:cxn ang="0">
                  <a:pos x="100" y="115"/>
                </a:cxn>
                <a:cxn ang="0">
                  <a:pos x="101" y="114"/>
                </a:cxn>
                <a:cxn ang="0">
                  <a:pos x="102" y="112"/>
                </a:cxn>
                <a:cxn ang="0">
                  <a:pos x="104" y="105"/>
                </a:cxn>
                <a:cxn ang="0">
                  <a:pos x="106" y="96"/>
                </a:cxn>
                <a:cxn ang="0">
                  <a:pos x="110" y="72"/>
                </a:cxn>
                <a:cxn ang="0">
                  <a:pos x="116" y="30"/>
                </a:cxn>
                <a:cxn ang="0">
                  <a:pos x="118" y="17"/>
                </a:cxn>
                <a:cxn ang="0">
                  <a:pos x="120" y="9"/>
                </a:cxn>
                <a:cxn ang="0">
                  <a:pos x="122" y="4"/>
                </a:cxn>
              </a:cxnLst>
              <a:rect l="0" t="0" r="r" b="b"/>
              <a:pathLst>
                <a:path w="122" h="116">
                  <a:moveTo>
                    <a:pt x="0" y="103"/>
                  </a:moveTo>
                  <a:lnTo>
                    <a:pt x="0" y="102"/>
                  </a:lnTo>
                  <a:lnTo>
                    <a:pt x="0" y="102"/>
                  </a:lnTo>
                  <a:lnTo>
                    <a:pt x="1" y="100"/>
                  </a:lnTo>
                  <a:lnTo>
                    <a:pt x="1" y="96"/>
                  </a:lnTo>
                  <a:lnTo>
                    <a:pt x="3" y="88"/>
                  </a:lnTo>
                  <a:lnTo>
                    <a:pt x="3" y="88"/>
                  </a:lnTo>
                  <a:lnTo>
                    <a:pt x="3" y="87"/>
                  </a:lnTo>
                  <a:lnTo>
                    <a:pt x="3" y="86"/>
                  </a:lnTo>
                  <a:lnTo>
                    <a:pt x="4" y="84"/>
                  </a:lnTo>
                  <a:lnTo>
                    <a:pt x="4" y="80"/>
                  </a:lnTo>
                  <a:lnTo>
                    <a:pt x="6" y="71"/>
                  </a:lnTo>
                  <a:lnTo>
                    <a:pt x="8" y="53"/>
                  </a:lnTo>
                  <a:lnTo>
                    <a:pt x="8" y="52"/>
                  </a:lnTo>
                  <a:lnTo>
                    <a:pt x="9" y="51"/>
                  </a:lnTo>
                  <a:lnTo>
                    <a:pt x="9" y="50"/>
                  </a:lnTo>
                  <a:lnTo>
                    <a:pt x="9" y="48"/>
                  </a:lnTo>
                  <a:lnTo>
                    <a:pt x="10" y="43"/>
                  </a:lnTo>
                  <a:lnTo>
                    <a:pt x="12" y="33"/>
                  </a:lnTo>
                  <a:lnTo>
                    <a:pt x="12" y="32"/>
                  </a:lnTo>
                  <a:lnTo>
                    <a:pt x="12" y="32"/>
                  </a:lnTo>
                  <a:lnTo>
                    <a:pt x="12" y="31"/>
                  </a:lnTo>
                  <a:lnTo>
                    <a:pt x="12" y="28"/>
                  </a:lnTo>
                  <a:lnTo>
                    <a:pt x="13" y="24"/>
                  </a:lnTo>
                  <a:lnTo>
                    <a:pt x="14" y="16"/>
                  </a:lnTo>
                  <a:lnTo>
                    <a:pt x="15" y="16"/>
                  </a:lnTo>
                  <a:lnTo>
                    <a:pt x="15" y="16"/>
                  </a:lnTo>
                  <a:lnTo>
                    <a:pt x="15" y="15"/>
                  </a:lnTo>
                  <a:lnTo>
                    <a:pt x="15" y="13"/>
                  </a:lnTo>
                  <a:lnTo>
                    <a:pt x="15" y="13"/>
                  </a:lnTo>
                  <a:lnTo>
                    <a:pt x="15" y="12"/>
                  </a:lnTo>
                  <a:lnTo>
                    <a:pt x="16" y="12"/>
                  </a:lnTo>
                  <a:lnTo>
                    <a:pt x="16" y="10"/>
                  </a:lnTo>
                  <a:lnTo>
                    <a:pt x="16" y="10"/>
                  </a:lnTo>
                  <a:lnTo>
                    <a:pt x="16" y="10"/>
                  </a:lnTo>
                  <a:lnTo>
                    <a:pt x="16" y="9"/>
                  </a:lnTo>
                  <a:lnTo>
                    <a:pt x="17" y="8"/>
                  </a:lnTo>
                  <a:lnTo>
                    <a:pt x="17" y="5"/>
                  </a:lnTo>
                  <a:lnTo>
                    <a:pt x="17" y="5"/>
                  </a:lnTo>
                  <a:lnTo>
                    <a:pt x="18" y="5"/>
                  </a:lnTo>
                  <a:lnTo>
                    <a:pt x="18" y="4"/>
                  </a:lnTo>
                  <a:lnTo>
                    <a:pt x="18" y="4"/>
                  </a:lnTo>
                  <a:lnTo>
                    <a:pt x="18" y="3"/>
                  </a:lnTo>
                  <a:lnTo>
                    <a:pt x="18" y="3"/>
                  </a:lnTo>
                  <a:lnTo>
                    <a:pt x="18" y="3"/>
                  </a:lnTo>
                  <a:lnTo>
                    <a:pt x="19" y="2"/>
                  </a:lnTo>
                  <a:lnTo>
                    <a:pt x="19" y="2"/>
                  </a:lnTo>
                  <a:lnTo>
                    <a:pt x="19" y="2"/>
                  </a:lnTo>
                  <a:lnTo>
                    <a:pt x="19" y="1"/>
                  </a:lnTo>
                  <a:lnTo>
                    <a:pt x="19" y="1"/>
                  </a:lnTo>
                  <a:lnTo>
                    <a:pt x="19" y="1"/>
                  </a:lnTo>
                  <a:lnTo>
                    <a:pt x="19" y="1"/>
                  </a:lnTo>
                  <a:lnTo>
                    <a:pt x="20" y="1"/>
                  </a:lnTo>
                  <a:lnTo>
                    <a:pt x="20" y="1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1" y="0"/>
                  </a:lnTo>
                  <a:lnTo>
                    <a:pt x="21" y="0"/>
                  </a:lnTo>
                  <a:lnTo>
                    <a:pt x="21" y="0"/>
                  </a:lnTo>
                  <a:lnTo>
                    <a:pt x="21" y="0"/>
                  </a:lnTo>
                  <a:lnTo>
                    <a:pt x="21" y="0"/>
                  </a:lnTo>
                  <a:lnTo>
                    <a:pt x="21" y="0"/>
                  </a:lnTo>
                  <a:lnTo>
                    <a:pt x="21" y="0"/>
                  </a:lnTo>
                  <a:lnTo>
                    <a:pt x="21" y="0"/>
                  </a:lnTo>
                  <a:lnTo>
                    <a:pt x="21" y="0"/>
                  </a:lnTo>
                  <a:lnTo>
                    <a:pt x="21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3" y="0"/>
                  </a:lnTo>
                  <a:lnTo>
                    <a:pt x="23" y="1"/>
                  </a:lnTo>
                  <a:lnTo>
                    <a:pt x="23" y="1"/>
                  </a:lnTo>
                  <a:lnTo>
                    <a:pt x="23" y="1"/>
                  </a:lnTo>
                  <a:lnTo>
                    <a:pt x="23" y="1"/>
                  </a:lnTo>
                  <a:lnTo>
                    <a:pt x="23" y="1"/>
                  </a:lnTo>
                  <a:lnTo>
                    <a:pt x="23" y="2"/>
                  </a:lnTo>
                  <a:lnTo>
                    <a:pt x="23" y="2"/>
                  </a:lnTo>
                  <a:lnTo>
                    <a:pt x="24" y="2"/>
                  </a:lnTo>
                  <a:lnTo>
                    <a:pt x="24" y="2"/>
                  </a:lnTo>
                  <a:lnTo>
                    <a:pt x="24" y="2"/>
                  </a:lnTo>
                  <a:lnTo>
                    <a:pt x="24" y="3"/>
                  </a:lnTo>
                  <a:lnTo>
                    <a:pt x="24" y="4"/>
                  </a:lnTo>
                  <a:lnTo>
                    <a:pt x="25" y="4"/>
                  </a:lnTo>
                  <a:lnTo>
                    <a:pt x="25" y="4"/>
                  </a:lnTo>
                  <a:lnTo>
                    <a:pt x="25" y="4"/>
                  </a:lnTo>
                  <a:lnTo>
                    <a:pt x="25" y="5"/>
                  </a:lnTo>
                  <a:lnTo>
                    <a:pt x="26" y="8"/>
                  </a:lnTo>
                  <a:lnTo>
                    <a:pt x="26" y="8"/>
                  </a:lnTo>
                  <a:lnTo>
                    <a:pt x="26" y="8"/>
                  </a:lnTo>
                  <a:lnTo>
                    <a:pt x="26" y="9"/>
                  </a:lnTo>
                  <a:lnTo>
                    <a:pt x="27" y="10"/>
                  </a:lnTo>
                  <a:lnTo>
                    <a:pt x="27" y="14"/>
                  </a:lnTo>
                  <a:lnTo>
                    <a:pt x="27" y="14"/>
                  </a:lnTo>
                  <a:lnTo>
                    <a:pt x="27" y="14"/>
                  </a:lnTo>
                  <a:lnTo>
                    <a:pt x="28" y="15"/>
                  </a:lnTo>
                  <a:lnTo>
                    <a:pt x="28" y="17"/>
                  </a:lnTo>
                  <a:lnTo>
                    <a:pt x="29" y="21"/>
                  </a:lnTo>
                  <a:lnTo>
                    <a:pt x="29" y="21"/>
                  </a:lnTo>
                  <a:lnTo>
                    <a:pt x="29" y="22"/>
                  </a:lnTo>
                  <a:lnTo>
                    <a:pt x="29" y="23"/>
                  </a:lnTo>
                  <a:lnTo>
                    <a:pt x="29" y="25"/>
                  </a:lnTo>
                  <a:lnTo>
                    <a:pt x="30" y="29"/>
                  </a:lnTo>
                  <a:lnTo>
                    <a:pt x="32" y="39"/>
                  </a:lnTo>
                  <a:lnTo>
                    <a:pt x="32" y="39"/>
                  </a:lnTo>
                  <a:lnTo>
                    <a:pt x="32" y="40"/>
                  </a:lnTo>
                  <a:lnTo>
                    <a:pt x="32" y="41"/>
                  </a:lnTo>
                  <a:lnTo>
                    <a:pt x="32" y="43"/>
                  </a:lnTo>
                  <a:lnTo>
                    <a:pt x="33" y="48"/>
                  </a:lnTo>
                  <a:lnTo>
                    <a:pt x="35" y="57"/>
                  </a:lnTo>
                  <a:lnTo>
                    <a:pt x="35" y="58"/>
                  </a:lnTo>
                  <a:lnTo>
                    <a:pt x="35" y="59"/>
                  </a:lnTo>
                  <a:lnTo>
                    <a:pt x="35" y="60"/>
                  </a:lnTo>
                  <a:lnTo>
                    <a:pt x="35" y="62"/>
                  </a:lnTo>
                  <a:lnTo>
                    <a:pt x="36" y="67"/>
                  </a:lnTo>
                  <a:lnTo>
                    <a:pt x="37" y="76"/>
                  </a:lnTo>
                  <a:lnTo>
                    <a:pt x="37" y="77"/>
                  </a:lnTo>
                  <a:lnTo>
                    <a:pt x="37" y="78"/>
                  </a:lnTo>
                  <a:lnTo>
                    <a:pt x="38" y="79"/>
                  </a:lnTo>
                  <a:lnTo>
                    <a:pt x="38" y="81"/>
                  </a:lnTo>
                  <a:lnTo>
                    <a:pt x="39" y="86"/>
                  </a:lnTo>
                  <a:lnTo>
                    <a:pt x="39" y="86"/>
                  </a:lnTo>
                  <a:lnTo>
                    <a:pt x="39" y="87"/>
                  </a:lnTo>
                  <a:lnTo>
                    <a:pt x="39" y="88"/>
                  </a:lnTo>
                  <a:lnTo>
                    <a:pt x="40" y="90"/>
                  </a:lnTo>
                  <a:lnTo>
                    <a:pt x="40" y="94"/>
                  </a:lnTo>
                  <a:lnTo>
                    <a:pt x="41" y="95"/>
                  </a:lnTo>
                  <a:lnTo>
                    <a:pt x="41" y="95"/>
                  </a:lnTo>
                  <a:lnTo>
                    <a:pt x="41" y="96"/>
                  </a:lnTo>
                  <a:lnTo>
                    <a:pt x="41" y="98"/>
                  </a:lnTo>
                  <a:lnTo>
                    <a:pt x="42" y="102"/>
                  </a:lnTo>
                  <a:lnTo>
                    <a:pt x="42" y="102"/>
                  </a:lnTo>
                  <a:lnTo>
                    <a:pt x="42" y="103"/>
                  </a:lnTo>
                  <a:lnTo>
                    <a:pt x="42" y="104"/>
                  </a:lnTo>
                  <a:lnTo>
                    <a:pt x="43" y="105"/>
                  </a:lnTo>
                  <a:lnTo>
                    <a:pt x="43" y="108"/>
                  </a:lnTo>
                  <a:lnTo>
                    <a:pt x="43" y="108"/>
                  </a:lnTo>
                  <a:lnTo>
                    <a:pt x="44" y="108"/>
                  </a:lnTo>
                  <a:lnTo>
                    <a:pt x="44" y="109"/>
                  </a:lnTo>
                  <a:lnTo>
                    <a:pt x="44" y="110"/>
                  </a:lnTo>
                  <a:lnTo>
                    <a:pt x="44" y="110"/>
                  </a:lnTo>
                  <a:lnTo>
                    <a:pt x="44" y="111"/>
                  </a:lnTo>
                  <a:lnTo>
                    <a:pt x="45" y="111"/>
                  </a:lnTo>
                  <a:lnTo>
                    <a:pt x="45" y="112"/>
                  </a:lnTo>
                  <a:lnTo>
                    <a:pt x="45" y="112"/>
                  </a:lnTo>
                  <a:lnTo>
                    <a:pt x="45" y="113"/>
                  </a:lnTo>
                  <a:lnTo>
                    <a:pt x="45" y="113"/>
                  </a:lnTo>
                  <a:lnTo>
                    <a:pt x="45" y="113"/>
                  </a:lnTo>
                  <a:lnTo>
                    <a:pt x="45" y="113"/>
                  </a:lnTo>
                  <a:lnTo>
                    <a:pt x="46" y="114"/>
                  </a:lnTo>
                  <a:lnTo>
                    <a:pt x="46" y="114"/>
                  </a:lnTo>
                  <a:lnTo>
                    <a:pt x="46" y="114"/>
                  </a:lnTo>
                  <a:lnTo>
                    <a:pt x="46" y="114"/>
                  </a:lnTo>
                  <a:lnTo>
                    <a:pt x="46" y="114"/>
                  </a:lnTo>
                  <a:lnTo>
                    <a:pt x="46" y="114"/>
                  </a:lnTo>
                  <a:lnTo>
                    <a:pt x="46" y="115"/>
                  </a:lnTo>
                  <a:lnTo>
                    <a:pt x="47" y="115"/>
                  </a:lnTo>
                  <a:lnTo>
                    <a:pt x="47" y="115"/>
                  </a:lnTo>
                  <a:lnTo>
                    <a:pt x="47" y="115"/>
                  </a:lnTo>
                  <a:lnTo>
                    <a:pt x="47" y="115"/>
                  </a:lnTo>
                  <a:lnTo>
                    <a:pt x="47" y="115"/>
                  </a:lnTo>
                  <a:lnTo>
                    <a:pt x="47" y="115"/>
                  </a:lnTo>
                  <a:lnTo>
                    <a:pt x="47" y="115"/>
                  </a:lnTo>
                  <a:lnTo>
                    <a:pt x="47" y="115"/>
                  </a:lnTo>
                  <a:lnTo>
                    <a:pt x="47" y="115"/>
                  </a:lnTo>
                  <a:lnTo>
                    <a:pt x="47" y="116"/>
                  </a:lnTo>
                  <a:lnTo>
                    <a:pt x="47" y="116"/>
                  </a:lnTo>
                  <a:lnTo>
                    <a:pt x="47" y="116"/>
                  </a:lnTo>
                  <a:lnTo>
                    <a:pt x="48" y="116"/>
                  </a:lnTo>
                  <a:lnTo>
                    <a:pt x="48" y="116"/>
                  </a:lnTo>
                  <a:lnTo>
                    <a:pt x="48" y="116"/>
                  </a:lnTo>
                  <a:lnTo>
                    <a:pt x="48" y="116"/>
                  </a:lnTo>
                  <a:lnTo>
                    <a:pt x="48" y="116"/>
                  </a:lnTo>
                  <a:lnTo>
                    <a:pt x="48" y="116"/>
                  </a:lnTo>
                  <a:lnTo>
                    <a:pt x="48" y="116"/>
                  </a:lnTo>
                  <a:lnTo>
                    <a:pt x="48" y="116"/>
                  </a:lnTo>
                  <a:lnTo>
                    <a:pt x="48" y="115"/>
                  </a:lnTo>
                  <a:lnTo>
                    <a:pt x="48" y="115"/>
                  </a:lnTo>
                  <a:lnTo>
                    <a:pt x="49" y="115"/>
                  </a:lnTo>
                  <a:lnTo>
                    <a:pt x="49" y="115"/>
                  </a:lnTo>
                  <a:lnTo>
                    <a:pt x="49" y="115"/>
                  </a:lnTo>
                  <a:lnTo>
                    <a:pt x="49" y="115"/>
                  </a:lnTo>
                  <a:lnTo>
                    <a:pt x="49" y="115"/>
                  </a:lnTo>
                  <a:lnTo>
                    <a:pt x="49" y="115"/>
                  </a:lnTo>
                  <a:lnTo>
                    <a:pt x="49" y="115"/>
                  </a:lnTo>
                  <a:lnTo>
                    <a:pt x="49" y="115"/>
                  </a:lnTo>
                  <a:lnTo>
                    <a:pt x="49" y="114"/>
                  </a:lnTo>
                  <a:lnTo>
                    <a:pt x="49" y="114"/>
                  </a:lnTo>
                  <a:lnTo>
                    <a:pt x="49" y="114"/>
                  </a:lnTo>
                  <a:lnTo>
                    <a:pt x="50" y="114"/>
                  </a:lnTo>
                  <a:lnTo>
                    <a:pt x="50" y="114"/>
                  </a:lnTo>
                  <a:lnTo>
                    <a:pt x="50" y="114"/>
                  </a:lnTo>
                  <a:lnTo>
                    <a:pt x="50" y="113"/>
                  </a:lnTo>
                  <a:lnTo>
                    <a:pt x="50" y="113"/>
                  </a:lnTo>
                  <a:lnTo>
                    <a:pt x="50" y="113"/>
                  </a:lnTo>
                  <a:lnTo>
                    <a:pt x="50" y="113"/>
                  </a:lnTo>
                  <a:lnTo>
                    <a:pt x="51" y="112"/>
                  </a:lnTo>
                  <a:lnTo>
                    <a:pt x="51" y="112"/>
                  </a:lnTo>
                  <a:lnTo>
                    <a:pt x="51" y="112"/>
                  </a:lnTo>
                  <a:lnTo>
                    <a:pt x="51" y="111"/>
                  </a:lnTo>
                  <a:lnTo>
                    <a:pt x="51" y="110"/>
                  </a:lnTo>
                  <a:lnTo>
                    <a:pt x="51" y="110"/>
                  </a:lnTo>
                  <a:lnTo>
                    <a:pt x="52" y="110"/>
                  </a:lnTo>
                  <a:lnTo>
                    <a:pt x="52" y="109"/>
                  </a:lnTo>
                  <a:lnTo>
                    <a:pt x="52" y="108"/>
                  </a:lnTo>
                  <a:lnTo>
                    <a:pt x="52" y="108"/>
                  </a:lnTo>
                  <a:lnTo>
                    <a:pt x="52" y="107"/>
                  </a:lnTo>
                  <a:lnTo>
                    <a:pt x="53" y="107"/>
                  </a:lnTo>
                  <a:lnTo>
                    <a:pt x="53" y="105"/>
                  </a:lnTo>
                  <a:lnTo>
                    <a:pt x="53" y="102"/>
                  </a:lnTo>
                  <a:lnTo>
                    <a:pt x="54" y="102"/>
                  </a:lnTo>
                  <a:lnTo>
                    <a:pt x="54" y="102"/>
                  </a:lnTo>
                  <a:lnTo>
                    <a:pt x="54" y="101"/>
                  </a:lnTo>
                  <a:lnTo>
                    <a:pt x="54" y="99"/>
                  </a:lnTo>
                  <a:lnTo>
                    <a:pt x="55" y="96"/>
                  </a:lnTo>
                  <a:lnTo>
                    <a:pt x="55" y="95"/>
                  </a:lnTo>
                  <a:lnTo>
                    <a:pt x="55" y="95"/>
                  </a:lnTo>
                  <a:lnTo>
                    <a:pt x="55" y="94"/>
                  </a:lnTo>
                  <a:lnTo>
                    <a:pt x="56" y="92"/>
                  </a:lnTo>
                  <a:lnTo>
                    <a:pt x="56" y="87"/>
                  </a:lnTo>
                  <a:lnTo>
                    <a:pt x="58" y="78"/>
                  </a:lnTo>
                  <a:lnTo>
                    <a:pt x="61" y="57"/>
                  </a:lnTo>
                  <a:lnTo>
                    <a:pt x="61" y="57"/>
                  </a:lnTo>
                  <a:lnTo>
                    <a:pt x="61" y="56"/>
                  </a:lnTo>
                  <a:lnTo>
                    <a:pt x="61" y="55"/>
                  </a:lnTo>
                  <a:lnTo>
                    <a:pt x="62" y="52"/>
                  </a:lnTo>
                  <a:lnTo>
                    <a:pt x="62" y="47"/>
                  </a:lnTo>
                  <a:lnTo>
                    <a:pt x="64" y="38"/>
                  </a:lnTo>
                  <a:lnTo>
                    <a:pt x="64" y="37"/>
                  </a:lnTo>
                  <a:lnTo>
                    <a:pt x="64" y="37"/>
                  </a:lnTo>
                  <a:lnTo>
                    <a:pt x="64" y="36"/>
                  </a:lnTo>
                  <a:lnTo>
                    <a:pt x="64" y="33"/>
                  </a:lnTo>
                  <a:lnTo>
                    <a:pt x="65" y="29"/>
                  </a:lnTo>
                  <a:lnTo>
                    <a:pt x="67" y="21"/>
                  </a:lnTo>
                  <a:lnTo>
                    <a:pt x="67" y="20"/>
                  </a:lnTo>
                  <a:lnTo>
                    <a:pt x="67" y="20"/>
                  </a:lnTo>
                  <a:lnTo>
                    <a:pt x="67" y="19"/>
                  </a:lnTo>
                  <a:lnTo>
                    <a:pt x="67" y="17"/>
                  </a:lnTo>
                  <a:lnTo>
                    <a:pt x="68" y="13"/>
                  </a:lnTo>
                  <a:lnTo>
                    <a:pt x="68" y="13"/>
                  </a:lnTo>
                  <a:lnTo>
                    <a:pt x="68" y="12"/>
                  </a:lnTo>
                  <a:lnTo>
                    <a:pt x="68" y="12"/>
                  </a:lnTo>
                  <a:lnTo>
                    <a:pt x="69" y="10"/>
                  </a:lnTo>
                  <a:lnTo>
                    <a:pt x="69" y="7"/>
                  </a:lnTo>
                  <a:lnTo>
                    <a:pt x="70" y="7"/>
                  </a:lnTo>
                  <a:lnTo>
                    <a:pt x="70" y="7"/>
                  </a:lnTo>
                  <a:lnTo>
                    <a:pt x="70" y="6"/>
                  </a:lnTo>
                  <a:lnTo>
                    <a:pt x="70" y="5"/>
                  </a:lnTo>
                  <a:lnTo>
                    <a:pt x="70" y="4"/>
                  </a:lnTo>
                  <a:lnTo>
                    <a:pt x="71" y="4"/>
                  </a:lnTo>
                  <a:lnTo>
                    <a:pt x="71" y="4"/>
                  </a:lnTo>
                  <a:lnTo>
                    <a:pt x="71" y="3"/>
                  </a:lnTo>
                  <a:lnTo>
                    <a:pt x="71" y="3"/>
                  </a:lnTo>
                  <a:lnTo>
                    <a:pt x="71" y="2"/>
                  </a:lnTo>
                  <a:lnTo>
                    <a:pt x="71" y="2"/>
                  </a:lnTo>
                  <a:lnTo>
                    <a:pt x="71" y="2"/>
                  </a:lnTo>
                  <a:lnTo>
                    <a:pt x="72" y="2"/>
                  </a:lnTo>
                  <a:lnTo>
                    <a:pt x="72" y="1"/>
                  </a:lnTo>
                  <a:lnTo>
                    <a:pt x="72" y="1"/>
                  </a:lnTo>
                  <a:lnTo>
                    <a:pt x="72" y="1"/>
                  </a:lnTo>
                  <a:lnTo>
                    <a:pt x="72" y="1"/>
                  </a:lnTo>
                  <a:lnTo>
                    <a:pt x="72" y="1"/>
                  </a:lnTo>
                  <a:lnTo>
                    <a:pt x="72" y="1"/>
                  </a:lnTo>
                  <a:lnTo>
                    <a:pt x="72" y="0"/>
                  </a:lnTo>
                  <a:lnTo>
                    <a:pt x="73" y="0"/>
                  </a:lnTo>
                  <a:lnTo>
                    <a:pt x="73" y="0"/>
                  </a:lnTo>
                  <a:lnTo>
                    <a:pt x="73" y="0"/>
                  </a:lnTo>
                  <a:lnTo>
                    <a:pt x="73" y="0"/>
                  </a:lnTo>
                  <a:lnTo>
                    <a:pt x="73" y="0"/>
                  </a:lnTo>
                  <a:lnTo>
                    <a:pt x="73" y="0"/>
                  </a:lnTo>
                  <a:lnTo>
                    <a:pt x="73" y="0"/>
                  </a:lnTo>
                  <a:lnTo>
                    <a:pt x="73" y="0"/>
                  </a:lnTo>
                  <a:lnTo>
                    <a:pt x="73" y="0"/>
                  </a:lnTo>
                  <a:lnTo>
                    <a:pt x="73" y="0"/>
                  </a:lnTo>
                  <a:lnTo>
                    <a:pt x="73" y="0"/>
                  </a:lnTo>
                  <a:lnTo>
                    <a:pt x="74" y="0"/>
                  </a:lnTo>
                  <a:lnTo>
                    <a:pt x="74" y="0"/>
                  </a:lnTo>
                  <a:lnTo>
                    <a:pt x="74" y="0"/>
                  </a:lnTo>
                  <a:lnTo>
                    <a:pt x="74" y="0"/>
                  </a:lnTo>
                  <a:lnTo>
                    <a:pt x="74" y="0"/>
                  </a:lnTo>
                  <a:lnTo>
                    <a:pt x="74" y="0"/>
                  </a:lnTo>
                  <a:lnTo>
                    <a:pt x="74" y="0"/>
                  </a:lnTo>
                  <a:lnTo>
                    <a:pt x="74" y="0"/>
                  </a:lnTo>
                  <a:lnTo>
                    <a:pt x="74" y="0"/>
                  </a:lnTo>
                  <a:lnTo>
                    <a:pt x="75" y="0"/>
                  </a:lnTo>
                  <a:lnTo>
                    <a:pt x="75" y="0"/>
                  </a:lnTo>
                  <a:lnTo>
                    <a:pt x="75" y="0"/>
                  </a:lnTo>
                  <a:lnTo>
                    <a:pt x="75" y="0"/>
                  </a:lnTo>
                  <a:lnTo>
                    <a:pt x="75" y="0"/>
                  </a:lnTo>
                  <a:lnTo>
                    <a:pt x="75" y="0"/>
                  </a:lnTo>
                  <a:lnTo>
                    <a:pt x="75" y="0"/>
                  </a:lnTo>
                  <a:lnTo>
                    <a:pt x="75" y="0"/>
                  </a:lnTo>
                  <a:lnTo>
                    <a:pt x="75" y="0"/>
                  </a:lnTo>
                  <a:lnTo>
                    <a:pt x="75" y="1"/>
                  </a:lnTo>
                  <a:lnTo>
                    <a:pt x="75" y="1"/>
                  </a:lnTo>
                  <a:lnTo>
                    <a:pt x="76" y="1"/>
                  </a:lnTo>
                  <a:lnTo>
                    <a:pt x="76" y="1"/>
                  </a:lnTo>
                  <a:lnTo>
                    <a:pt x="76" y="1"/>
                  </a:lnTo>
                  <a:lnTo>
                    <a:pt x="76" y="2"/>
                  </a:lnTo>
                  <a:lnTo>
                    <a:pt x="76" y="2"/>
                  </a:lnTo>
                  <a:lnTo>
                    <a:pt x="76" y="2"/>
                  </a:lnTo>
                  <a:lnTo>
                    <a:pt x="76" y="2"/>
                  </a:lnTo>
                  <a:lnTo>
                    <a:pt x="76" y="2"/>
                  </a:lnTo>
                  <a:lnTo>
                    <a:pt x="77" y="3"/>
                  </a:lnTo>
                  <a:lnTo>
                    <a:pt x="77" y="3"/>
                  </a:lnTo>
                  <a:lnTo>
                    <a:pt x="77" y="4"/>
                  </a:lnTo>
                  <a:lnTo>
                    <a:pt x="77" y="4"/>
                  </a:lnTo>
                  <a:lnTo>
                    <a:pt x="77" y="5"/>
                  </a:lnTo>
                  <a:lnTo>
                    <a:pt x="77" y="5"/>
                  </a:lnTo>
                  <a:lnTo>
                    <a:pt x="78" y="6"/>
                  </a:lnTo>
                  <a:lnTo>
                    <a:pt x="79" y="9"/>
                  </a:lnTo>
                  <a:lnTo>
                    <a:pt x="79" y="9"/>
                  </a:lnTo>
                  <a:lnTo>
                    <a:pt x="79" y="10"/>
                  </a:lnTo>
                  <a:lnTo>
                    <a:pt x="79" y="10"/>
                  </a:lnTo>
                  <a:lnTo>
                    <a:pt x="79" y="12"/>
                  </a:lnTo>
                  <a:lnTo>
                    <a:pt x="80" y="15"/>
                  </a:lnTo>
                  <a:lnTo>
                    <a:pt x="80" y="16"/>
                  </a:lnTo>
                  <a:lnTo>
                    <a:pt x="80" y="16"/>
                  </a:lnTo>
                  <a:lnTo>
                    <a:pt x="80" y="17"/>
                  </a:lnTo>
                  <a:lnTo>
                    <a:pt x="81" y="19"/>
                  </a:lnTo>
                  <a:lnTo>
                    <a:pt x="81" y="22"/>
                  </a:lnTo>
                  <a:lnTo>
                    <a:pt x="81" y="23"/>
                  </a:lnTo>
                  <a:lnTo>
                    <a:pt x="81" y="23"/>
                  </a:lnTo>
                  <a:lnTo>
                    <a:pt x="82" y="24"/>
                  </a:lnTo>
                  <a:lnTo>
                    <a:pt x="82" y="26"/>
                  </a:lnTo>
                  <a:lnTo>
                    <a:pt x="83" y="31"/>
                  </a:lnTo>
                  <a:lnTo>
                    <a:pt x="84" y="40"/>
                  </a:lnTo>
                  <a:lnTo>
                    <a:pt x="84" y="40"/>
                  </a:lnTo>
                  <a:lnTo>
                    <a:pt x="84" y="41"/>
                  </a:lnTo>
                  <a:lnTo>
                    <a:pt x="85" y="42"/>
                  </a:lnTo>
                  <a:lnTo>
                    <a:pt x="85" y="45"/>
                  </a:lnTo>
                  <a:lnTo>
                    <a:pt x="86" y="50"/>
                  </a:lnTo>
                  <a:lnTo>
                    <a:pt x="87" y="61"/>
                  </a:lnTo>
                  <a:lnTo>
                    <a:pt x="87" y="62"/>
                  </a:lnTo>
                  <a:lnTo>
                    <a:pt x="88" y="62"/>
                  </a:lnTo>
                  <a:lnTo>
                    <a:pt x="88" y="64"/>
                  </a:lnTo>
                  <a:lnTo>
                    <a:pt x="88" y="66"/>
                  </a:lnTo>
                  <a:lnTo>
                    <a:pt x="89" y="72"/>
                  </a:lnTo>
                  <a:lnTo>
                    <a:pt x="90" y="82"/>
                  </a:lnTo>
                  <a:lnTo>
                    <a:pt x="90" y="82"/>
                  </a:lnTo>
                  <a:lnTo>
                    <a:pt x="90" y="83"/>
                  </a:lnTo>
                  <a:lnTo>
                    <a:pt x="91" y="84"/>
                  </a:lnTo>
                  <a:lnTo>
                    <a:pt x="91" y="86"/>
                  </a:lnTo>
                  <a:lnTo>
                    <a:pt x="92" y="90"/>
                  </a:lnTo>
                  <a:lnTo>
                    <a:pt x="92" y="91"/>
                  </a:lnTo>
                  <a:lnTo>
                    <a:pt x="92" y="92"/>
                  </a:lnTo>
                  <a:lnTo>
                    <a:pt x="92" y="92"/>
                  </a:lnTo>
                  <a:lnTo>
                    <a:pt x="92" y="94"/>
                  </a:lnTo>
                  <a:lnTo>
                    <a:pt x="93" y="98"/>
                  </a:lnTo>
                  <a:lnTo>
                    <a:pt x="93" y="99"/>
                  </a:lnTo>
                  <a:lnTo>
                    <a:pt x="93" y="99"/>
                  </a:lnTo>
                  <a:lnTo>
                    <a:pt x="94" y="100"/>
                  </a:lnTo>
                  <a:lnTo>
                    <a:pt x="94" y="102"/>
                  </a:lnTo>
                  <a:lnTo>
                    <a:pt x="94" y="102"/>
                  </a:lnTo>
                  <a:lnTo>
                    <a:pt x="94" y="102"/>
                  </a:lnTo>
                  <a:lnTo>
                    <a:pt x="94" y="103"/>
                  </a:lnTo>
                  <a:lnTo>
                    <a:pt x="94" y="105"/>
                  </a:lnTo>
                  <a:lnTo>
                    <a:pt x="95" y="105"/>
                  </a:lnTo>
                  <a:lnTo>
                    <a:pt x="95" y="105"/>
                  </a:lnTo>
                  <a:lnTo>
                    <a:pt x="95" y="106"/>
                  </a:lnTo>
                  <a:lnTo>
                    <a:pt x="95" y="108"/>
                  </a:lnTo>
                  <a:lnTo>
                    <a:pt x="95" y="108"/>
                  </a:lnTo>
                  <a:lnTo>
                    <a:pt x="95" y="108"/>
                  </a:lnTo>
                  <a:lnTo>
                    <a:pt x="96" y="109"/>
                  </a:lnTo>
                  <a:lnTo>
                    <a:pt x="96" y="110"/>
                  </a:lnTo>
                  <a:lnTo>
                    <a:pt x="96" y="110"/>
                  </a:lnTo>
                  <a:lnTo>
                    <a:pt x="96" y="110"/>
                  </a:lnTo>
                  <a:lnTo>
                    <a:pt x="96" y="111"/>
                  </a:lnTo>
                  <a:lnTo>
                    <a:pt x="97" y="112"/>
                  </a:lnTo>
                  <a:lnTo>
                    <a:pt x="97" y="112"/>
                  </a:lnTo>
                  <a:lnTo>
                    <a:pt x="97" y="112"/>
                  </a:lnTo>
                  <a:lnTo>
                    <a:pt x="97" y="113"/>
                  </a:lnTo>
                  <a:lnTo>
                    <a:pt x="97" y="113"/>
                  </a:lnTo>
                  <a:lnTo>
                    <a:pt x="97" y="114"/>
                  </a:lnTo>
                  <a:lnTo>
                    <a:pt x="98" y="114"/>
                  </a:lnTo>
                  <a:lnTo>
                    <a:pt x="98" y="114"/>
                  </a:lnTo>
                  <a:lnTo>
                    <a:pt x="98" y="114"/>
                  </a:lnTo>
                  <a:lnTo>
                    <a:pt x="98" y="114"/>
                  </a:lnTo>
                  <a:lnTo>
                    <a:pt x="98" y="114"/>
                  </a:lnTo>
                  <a:lnTo>
                    <a:pt x="98" y="115"/>
                  </a:lnTo>
                  <a:lnTo>
                    <a:pt x="98" y="115"/>
                  </a:lnTo>
                  <a:lnTo>
                    <a:pt x="98" y="115"/>
                  </a:lnTo>
                  <a:lnTo>
                    <a:pt x="98" y="115"/>
                  </a:lnTo>
                  <a:lnTo>
                    <a:pt x="98" y="115"/>
                  </a:lnTo>
                  <a:lnTo>
                    <a:pt x="98" y="115"/>
                  </a:lnTo>
                  <a:lnTo>
                    <a:pt x="99" y="115"/>
                  </a:lnTo>
                  <a:lnTo>
                    <a:pt x="99" y="115"/>
                  </a:lnTo>
                  <a:lnTo>
                    <a:pt x="99" y="115"/>
                  </a:lnTo>
                  <a:lnTo>
                    <a:pt x="99" y="115"/>
                  </a:lnTo>
                  <a:lnTo>
                    <a:pt x="99" y="115"/>
                  </a:lnTo>
                  <a:lnTo>
                    <a:pt x="99" y="115"/>
                  </a:lnTo>
                  <a:lnTo>
                    <a:pt x="99" y="116"/>
                  </a:lnTo>
                  <a:lnTo>
                    <a:pt x="99" y="116"/>
                  </a:lnTo>
                  <a:lnTo>
                    <a:pt x="99" y="116"/>
                  </a:lnTo>
                  <a:lnTo>
                    <a:pt x="99" y="116"/>
                  </a:lnTo>
                  <a:lnTo>
                    <a:pt x="100" y="116"/>
                  </a:lnTo>
                  <a:lnTo>
                    <a:pt x="100" y="116"/>
                  </a:lnTo>
                  <a:lnTo>
                    <a:pt x="100" y="116"/>
                  </a:lnTo>
                  <a:lnTo>
                    <a:pt x="100" y="116"/>
                  </a:lnTo>
                  <a:lnTo>
                    <a:pt x="100" y="116"/>
                  </a:lnTo>
                  <a:lnTo>
                    <a:pt x="100" y="116"/>
                  </a:lnTo>
                  <a:lnTo>
                    <a:pt x="100" y="116"/>
                  </a:lnTo>
                  <a:lnTo>
                    <a:pt x="100" y="115"/>
                  </a:lnTo>
                  <a:lnTo>
                    <a:pt x="100" y="115"/>
                  </a:lnTo>
                  <a:lnTo>
                    <a:pt x="100" y="115"/>
                  </a:lnTo>
                  <a:lnTo>
                    <a:pt x="100" y="115"/>
                  </a:lnTo>
                  <a:lnTo>
                    <a:pt x="100" y="115"/>
                  </a:lnTo>
                  <a:lnTo>
                    <a:pt x="100" y="115"/>
                  </a:lnTo>
                  <a:lnTo>
                    <a:pt x="101" y="115"/>
                  </a:lnTo>
                  <a:lnTo>
                    <a:pt x="101" y="115"/>
                  </a:lnTo>
                  <a:lnTo>
                    <a:pt x="101" y="115"/>
                  </a:lnTo>
                  <a:lnTo>
                    <a:pt x="101" y="115"/>
                  </a:lnTo>
                  <a:lnTo>
                    <a:pt x="101" y="114"/>
                  </a:lnTo>
                  <a:lnTo>
                    <a:pt x="101" y="114"/>
                  </a:lnTo>
                  <a:lnTo>
                    <a:pt x="101" y="114"/>
                  </a:lnTo>
                  <a:lnTo>
                    <a:pt x="102" y="114"/>
                  </a:lnTo>
                  <a:lnTo>
                    <a:pt x="102" y="114"/>
                  </a:lnTo>
                  <a:lnTo>
                    <a:pt x="102" y="114"/>
                  </a:lnTo>
                  <a:lnTo>
                    <a:pt x="102" y="113"/>
                  </a:lnTo>
                  <a:lnTo>
                    <a:pt x="102" y="113"/>
                  </a:lnTo>
                  <a:lnTo>
                    <a:pt x="102" y="113"/>
                  </a:lnTo>
                  <a:lnTo>
                    <a:pt x="102" y="112"/>
                  </a:lnTo>
                  <a:lnTo>
                    <a:pt x="102" y="112"/>
                  </a:lnTo>
                  <a:lnTo>
                    <a:pt x="102" y="112"/>
                  </a:lnTo>
                  <a:lnTo>
                    <a:pt x="103" y="112"/>
                  </a:lnTo>
                  <a:lnTo>
                    <a:pt x="103" y="110"/>
                  </a:lnTo>
                  <a:lnTo>
                    <a:pt x="103" y="110"/>
                  </a:lnTo>
                  <a:lnTo>
                    <a:pt x="103" y="110"/>
                  </a:lnTo>
                  <a:lnTo>
                    <a:pt x="103" y="109"/>
                  </a:lnTo>
                  <a:lnTo>
                    <a:pt x="104" y="108"/>
                  </a:lnTo>
                  <a:lnTo>
                    <a:pt x="104" y="105"/>
                  </a:lnTo>
                  <a:lnTo>
                    <a:pt x="104" y="105"/>
                  </a:lnTo>
                  <a:lnTo>
                    <a:pt x="105" y="104"/>
                  </a:lnTo>
                  <a:lnTo>
                    <a:pt x="105" y="104"/>
                  </a:lnTo>
                  <a:lnTo>
                    <a:pt x="105" y="102"/>
                  </a:lnTo>
                  <a:lnTo>
                    <a:pt x="106" y="98"/>
                  </a:lnTo>
                  <a:lnTo>
                    <a:pt x="106" y="98"/>
                  </a:lnTo>
                  <a:lnTo>
                    <a:pt x="106" y="97"/>
                  </a:lnTo>
                  <a:lnTo>
                    <a:pt x="106" y="96"/>
                  </a:lnTo>
                  <a:lnTo>
                    <a:pt x="107" y="94"/>
                  </a:lnTo>
                  <a:lnTo>
                    <a:pt x="108" y="90"/>
                  </a:lnTo>
                  <a:lnTo>
                    <a:pt x="108" y="89"/>
                  </a:lnTo>
                  <a:lnTo>
                    <a:pt x="108" y="89"/>
                  </a:lnTo>
                  <a:lnTo>
                    <a:pt x="108" y="88"/>
                  </a:lnTo>
                  <a:lnTo>
                    <a:pt x="108" y="86"/>
                  </a:lnTo>
                  <a:lnTo>
                    <a:pt x="109" y="81"/>
                  </a:lnTo>
                  <a:lnTo>
                    <a:pt x="110" y="72"/>
                  </a:lnTo>
                  <a:lnTo>
                    <a:pt x="113" y="52"/>
                  </a:lnTo>
                  <a:lnTo>
                    <a:pt x="113" y="51"/>
                  </a:lnTo>
                  <a:lnTo>
                    <a:pt x="113" y="50"/>
                  </a:lnTo>
                  <a:lnTo>
                    <a:pt x="113" y="49"/>
                  </a:lnTo>
                  <a:lnTo>
                    <a:pt x="114" y="46"/>
                  </a:lnTo>
                  <a:lnTo>
                    <a:pt x="115" y="41"/>
                  </a:lnTo>
                  <a:lnTo>
                    <a:pt x="116" y="31"/>
                  </a:lnTo>
                  <a:lnTo>
                    <a:pt x="116" y="30"/>
                  </a:lnTo>
                  <a:lnTo>
                    <a:pt x="116" y="30"/>
                  </a:lnTo>
                  <a:lnTo>
                    <a:pt x="116" y="28"/>
                  </a:lnTo>
                  <a:lnTo>
                    <a:pt x="117" y="26"/>
                  </a:lnTo>
                  <a:lnTo>
                    <a:pt x="118" y="22"/>
                  </a:lnTo>
                  <a:lnTo>
                    <a:pt x="118" y="21"/>
                  </a:lnTo>
                  <a:lnTo>
                    <a:pt x="118" y="20"/>
                  </a:lnTo>
                  <a:lnTo>
                    <a:pt x="118" y="19"/>
                  </a:lnTo>
                  <a:lnTo>
                    <a:pt x="118" y="17"/>
                  </a:lnTo>
                  <a:lnTo>
                    <a:pt x="119" y="14"/>
                  </a:lnTo>
                  <a:lnTo>
                    <a:pt x="119" y="13"/>
                  </a:lnTo>
                  <a:lnTo>
                    <a:pt x="119" y="13"/>
                  </a:lnTo>
                  <a:lnTo>
                    <a:pt x="120" y="12"/>
                  </a:lnTo>
                  <a:lnTo>
                    <a:pt x="120" y="10"/>
                  </a:lnTo>
                  <a:lnTo>
                    <a:pt x="120" y="10"/>
                  </a:lnTo>
                  <a:lnTo>
                    <a:pt x="120" y="10"/>
                  </a:lnTo>
                  <a:lnTo>
                    <a:pt x="120" y="9"/>
                  </a:lnTo>
                  <a:lnTo>
                    <a:pt x="121" y="7"/>
                  </a:lnTo>
                  <a:lnTo>
                    <a:pt x="121" y="7"/>
                  </a:lnTo>
                  <a:lnTo>
                    <a:pt x="121" y="7"/>
                  </a:lnTo>
                  <a:lnTo>
                    <a:pt x="121" y="6"/>
                  </a:lnTo>
                  <a:lnTo>
                    <a:pt x="121" y="5"/>
                  </a:lnTo>
                  <a:lnTo>
                    <a:pt x="122" y="5"/>
                  </a:lnTo>
                  <a:lnTo>
                    <a:pt x="122" y="4"/>
                  </a:lnTo>
                  <a:lnTo>
                    <a:pt x="122" y="4"/>
                  </a:lnTo>
                  <a:lnTo>
                    <a:pt x="122" y="3"/>
                  </a:lnTo>
                  <a:lnTo>
                    <a:pt x="122" y="3"/>
                  </a:lnTo>
                  <a:lnTo>
                    <a:pt x="122" y="2"/>
                  </a:lnTo>
                  <a:lnTo>
                    <a:pt x="122" y="2"/>
                  </a:lnTo>
                </a:path>
              </a:pathLst>
            </a:custGeom>
            <a:grpFill/>
            <a:ln w="9525" cap="sq">
              <a:solidFill>
                <a:srgbClr val="0D8BE6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783">
                <a:defRPr/>
              </a:pPr>
              <a:endParaRPr lang="en-US" sz="1350" kern="0" dirty="0">
                <a:solidFill>
                  <a:srgbClr val="0D8BE6"/>
                </a:solidFill>
              </a:endParaRPr>
            </a:p>
          </p:txBody>
        </p:sp>
        <p:sp>
          <p:nvSpPr>
            <p:cNvPr id="152" name="Freeform 68"/>
            <p:cNvSpPr>
              <a:spLocks/>
            </p:cNvSpPr>
            <p:nvPr/>
          </p:nvSpPr>
          <p:spPr bwMode="auto">
            <a:xfrm>
              <a:off x="3171" y="2186"/>
              <a:ext cx="103" cy="116"/>
            </a:xfrm>
            <a:custGeom>
              <a:avLst/>
              <a:gdLst/>
              <a:ahLst/>
              <a:cxnLst>
                <a:cxn ang="0">
                  <a:pos x="1" y="1"/>
                </a:cxn>
                <a:cxn ang="0">
                  <a:pos x="2" y="0"/>
                </a:cxn>
                <a:cxn ang="0">
                  <a:pos x="3" y="0"/>
                </a:cxn>
                <a:cxn ang="0">
                  <a:pos x="4" y="0"/>
                </a:cxn>
                <a:cxn ang="0">
                  <a:pos x="4" y="1"/>
                </a:cxn>
                <a:cxn ang="0">
                  <a:pos x="5" y="2"/>
                </a:cxn>
                <a:cxn ang="0">
                  <a:pos x="7" y="6"/>
                </a:cxn>
                <a:cxn ang="0">
                  <a:pos x="8" y="11"/>
                </a:cxn>
                <a:cxn ang="0">
                  <a:pos x="12" y="33"/>
                </a:cxn>
                <a:cxn ang="0">
                  <a:pos x="15" y="56"/>
                </a:cxn>
                <a:cxn ang="0">
                  <a:pos x="19" y="83"/>
                </a:cxn>
                <a:cxn ang="0">
                  <a:pos x="22" y="101"/>
                </a:cxn>
                <a:cxn ang="0">
                  <a:pos x="24" y="109"/>
                </a:cxn>
                <a:cxn ang="0">
                  <a:pos x="25" y="112"/>
                </a:cxn>
                <a:cxn ang="0">
                  <a:pos x="26" y="114"/>
                </a:cxn>
                <a:cxn ang="0">
                  <a:pos x="27" y="115"/>
                </a:cxn>
                <a:cxn ang="0">
                  <a:pos x="28" y="116"/>
                </a:cxn>
                <a:cxn ang="0">
                  <a:pos x="28" y="115"/>
                </a:cxn>
                <a:cxn ang="0">
                  <a:pos x="29" y="115"/>
                </a:cxn>
                <a:cxn ang="0">
                  <a:pos x="30" y="112"/>
                </a:cxn>
                <a:cxn ang="0">
                  <a:pos x="32" y="108"/>
                </a:cxn>
                <a:cxn ang="0">
                  <a:pos x="34" y="100"/>
                </a:cxn>
                <a:cxn ang="0">
                  <a:pos x="37" y="76"/>
                </a:cxn>
                <a:cxn ang="0">
                  <a:pos x="41" y="52"/>
                </a:cxn>
                <a:cxn ang="0">
                  <a:pos x="44" y="28"/>
                </a:cxn>
                <a:cxn ang="0">
                  <a:pos x="47" y="14"/>
                </a:cxn>
                <a:cxn ang="0">
                  <a:pos x="48" y="8"/>
                </a:cxn>
                <a:cxn ang="0">
                  <a:pos x="49" y="4"/>
                </a:cxn>
                <a:cxn ang="0">
                  <a:pos x="50" y="1"/>
                </a:cxn>
                <a:cxn ang="0">
                  <a:pos x="51" y="0"/>
                </a:cxn>
                <a:cxn ang="0">
                  <a:pos x="52" y="0"/>
                </a:cxn>
                <a:cxn ang="0">
                  <a:pos x="53" y="0"/>
                </a:cxn>
                <a:cxn ang="0">
                  <a:pos x="53" y="0"/>
                </a:cxn>
                <a:cxn ang="0">
                  <a:pos x="54" y="1"/>
                </a:cxn>
                <a:cxn ang="0">
                  <a:pos x="55" y="5"/>
                </a:cxn>
                <a:cxn ang="0">
                  <a:pos x="57" y="10"/>
                </a:cxn>
                <a:cxn ang="0">
                  <a:pos x="61" y="32"/>
                </a:cxn>
                <a:cxn ang="0">
                  <a:pos x="64" y="55"/>
                </a:cxn>
                <a:cxn ang="0">
                  <a:pos x="68" y="84"/>
                </a:cxn>
                <a:cxn ang="0">
                  <a:pos x="70" y="96"/>
                </a:cxn>
                <a:cxn ang="0">
                  <a:pos x="71" y="104"/>
                </a:cxn>
                <a:cxn ang="0">
                  <a:pos x="73" y="110"/>
                </a:cxn>
                <a:cxn ang="0">
                  <a:pos x="74" y="114"/>
                </a:cxn>
                <a:cxn ang="0">
                  <a:pos x="75" y="115"/>
                </a:cxn>
                <a:cxn ang="0">
                  <a:pos x="76" y="116"/>
                </a:cxn>
                <a:cxn ang="0">
                  <a:pos x="77" y="116"/>
                </a:cxn>
                <a:cxn ang="0">
                  <a:pos x="77" y="115"/>
                </a:cxn>
                <a:cxn ang="0">
                  <a:pos x="78" y="113"/>
                </a:cxn>
                <a:cxn ang="0">
                  <a:pos x="80" y="110"/>
                </a:cxn>
                <a:cxn ang="0">
                  <a:pos x="81" y="102"/>
                </a:cxn>
                <a:cxn ang="0">
                  <a:pos x="85" y="78"/>
                </a:cxn>
                <a:cxn ang="0">
                  <a:pos x="90" y="43"/>
                </a:cxn>
                <a:cxn ang="0">
                  <a:pos x="92" y="29"/>
                </a:cxn>
                <a:cxn ang="0">
                  <a:pos x="94" y="15"/>
                </a:cxn>
                <a:cxn ang="0">
                  <a:pos x="96" y="6"/>
                </a:cxn>
                <a:cxn ang="0">
                  <a:pos x="98" y="3"/>
                </a:cxn>
                <a:cxn ang="0">
                  <a:pos x="99" y="1"/>
                </a:cxn>
                <a:cxn ang="0">
                  <a:pos x="99" y="0"/>
                </a:cxn>
                <a:cxn ang="0">
                  <a:pos x="100" y="0"/>
                </a:cxn>
                <a:cxn ang="0">
                  <a:pos x="101" y="0"/>
                </a:cxn>
                <a:cxn ang="0">
                  <a:pos x="101" y="0"/>
                </a:cxn>
                <a:cxn ang="0">
                  <a:pos x="102" y="2"/>
                </a:cxn>
              </a:cxnLst>
              <a:rect l="0" t="0" r="r" b="b"/>
              <a:pathLst>
                <a:path w="103" h="116">
                  <a:moveTo>
                    <a:pt x="0" y="2"/>
                  </a:move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1"/>
                  </a:lnTo>
                  <a:lnTo>
                    <a:pt x="4" y="1"/>
                  </a:lnTo>
                  <a:lnTo>
                    <a:pt x="4" y="1"/>
                  </a:lnTo>
                  <a:lnTo>
                    <a:pt x="5" y="1"/>
                  </a:lnTo>
                  <a:lnTo>
                    <a:pt x="5" y="1"/>
                  </a:lnTo>
                  <a:lnTo>
                    <a:pt x="5" y="2"/>
                  </a:lnTo>
                  <a:lnTo>
                    <a:pt x="5" y="2"/>
                  </a:lnTo>
                  <a:lnTo>
                    <a:pt x="5" y="2"/>
                  </a:lnTo>
                  <a:lnTo>
                    <a:pt x="5" y="2"/>
                  </a:lnTo>
                  <a:lnTo>
                    <a:pt x="5" y="2"/>
                  </a:lnTo>
                  <a:lnTo>
                    <a:pt x="5" y="3"/>
                  </a:lnTo>
                  <a:lnTo>
                    <a:pt x="6" y="3"/>
                  </a:lnTo>
                  <a:lnTo>
                    <a:pt x="6" y="4"/>
                  </a:lnTo>
                  <a:lnTo>
                    <a:pt x="6" y="4"/>
                  </a:lnTo>
                  <a:lnTo>
                    <a:pt x="6" y="4"/>
                  </a:lnTo>
                  <a:lnTo>
                    <a:pt x="6" y="5"/>
                  </a:lnTo>
                  <a:lnTo>
                    <a:pt x="7" y="6"/>
                  </a:lnTo>
                  <a:lnTo>
                    <a:pt x="7" y="6"/>
                  </a:lnTo>
                  <a:lnTo>
                    <a:pt x="7" y="7"/>
                  </a:lnTo>
                  <a:lnTo>
                    <a:pt x="7" y="7"/>
                  </a:lnTo>
                  <a:lnTo>
                    <a:pt x="7" y="8"/>
                  </a:lnTo>
                  <a:lnTo>
                    <a:pt x="7" y="9"/>
                  </a:lnTo>
                  <a:lnTo>
                    <a:pt x="7" y="9"/>
                  </a:lnTo>
                  <a:lnTo>
                    <a:pt x="8" y="10"/>
                  </a:lnTo>
                  <a:lnTo>
                    <a:pt x="8" y="11"/>
                  </a:lnTo>
                  <a:lnTo>
                    <a:pt x="9" y="15"/>
                  </a:lnTo>
                  <a:lnTo>
                    <a:pt x="9" y="15"/>
                  </a:lnTo>
                  <a:lnTo>
                    <a:pt x="9" y="16"/>
                  </a:lnTo>
                  <a:lnTo>
                    <a:pt x="9" y="16"/>
                  </a:lnTo>
                  <a:lnTo>
                    <a:pt x="9" y="18"/>
                  </a:lnTo>
                  <a:lnTo>
                    <a:pt x="10" y="23"/>
                  </a:lnTo>
                  <a:lnTo>
                    <a:pt x="12" y="32"/>
                  </a:lnTo>
                  <a:lnTo>
                    <a:pt x="12" y="33"/>
                  </a:lnTo>
                  <a:lnTo>
                    <a:pt x="12" y="33"/>
                  </a:lnTo>
                  <a:lnTo>
                    <a:pt x="12" y="35"/>
                  </a:lnTo>
                  <a:lnTo>
                    <a:pt x="12" y="37"/>
                  </a:lnTo>
                  <a:lnTo>
                    <a:pt x="13" y="42"/>
                  </a:lnTo>
                  <a:lnTo>
                    <a:pt x="15" y="53"/>
                  </a:lnTo>
                  <a:lnTo>
                    <a:pt x="15" y="54"/>
                  </a:lnTo>
                  <a:lnTo>
                    <a:pt x="15" y="55"/>
                  </a:lnTo>
                  <a:lnTo>
                    <a:pt x="15" y="56"/>
                  </a:lnTo>
                  <a:lnTo>
                    <a:pt x="15" y="58"/>
                  </a:lnTo>
                  <a:lnTo>
                    <a:pt x="16" y="64"/>
                  </a:lnTo>
                  <a:lnTo>
                    <a:pt x="18" y="74"/>
                  </a:lnTo>
                  <a:lnTo>
                    <a:pt x="18" y="74"/>
                  </a:lnTo>
                  <a:lnTo>
                    <a:pt x="18" y="75"/>
                  </a:lnTo>
                  <a:lnTo>
                    <a:pt x="18" y="76"/>
                  </a:lnTo>
                  <a:lnTo>
                    <a:pt x="18" y="79"/>
                  </a:lnTo>
                  <a:lnTo>
                    <a:pt x="19" y="83"/>
                  </a:lnTo>
                  <a:lnTo>
                    <a:pt x="20" y="92"/>
                  </a:lnTo>
                  <a:lnTo>
                    <a:pt x="20" y="93"/>
                  </a:lnTo>
                  <a:lnTo>
                    <a:pt x="20" y="93"/>
                  </a:lnTo>
                  <a:lnTo>
                    <a:pt x="21" y="94"/>
                  </a:lnTo>
                  <a:lnTo>
                    <a:pt x="21" y="96"/>
                  </a:lnTo>
                  <a:lnTo>
                    <a:pt x="22" y="100"/>
                  </a:lnTo>
                  <a:lnTo>
                    <a:pt x="22" y="100"/>
                  </a:lnTo>
                  <a:lnTo>
                    <a:pt x="22" y="101"/>
                  </a:lnTo>
                  <a:lnTo>
                    <a:pt x="22" y="101"/>
                  </a:lnTo>
                  <a:lnTo>
                    <a:pt x="22" y="103"/>
                  </a:lnTo>
                  <a:lnTo>
                    <a:pt x="23" y="106"/>
                  </a:lnTo>
                  <a:lnTo>
                    <a:pt x="23" y="106"/>
                  </a:lnTo>
                  <a:lnTo>
                    <a:pt x="23" y="107"/>
                  </a:lnTo>
                  <a:lnTo>
                    <a:pt x="23" y="107"/>
                  </a:lnTo>
                  <a:lnTo>
                    <a:pt x="24" y="109"/>
                  </a:lnTo>
                  <a:lnTo>
                    <a:pt x="24" y="109"/>
                  </a:lnTo>
                  <a:lnTo>
                    <a:pt x="24" y="109"/>
                  </a:lnTo>
                  <a:lnTo>
                    <a:pt x="24" y="110"/>
                  </a:lnTo>
                  <a:lnTo>
                    <a:pt x="24" y="111"/>
                  </a:lnTo>
                  <a:lnTo>
                    <a:pt x="24" y="111"/>
                  </a:lnTo>
                  <a:lnTo>
                    <a:pt x="25" y="111"/>
                  </a:lnTo>
                  <a:lnTo>
                    <a:pt x="25" y="112"/>
                  </a:lnTo>
                  <a:lnTo>
                    <a:pt x="25" y="112"/>
                  </a:lnTo>
                  <a:lnTo>
                    <a:pt x="25" y="112"/>
                  </a:lnTo>
                  <a:lnTo>
                    <a:pt x="25" y="113"/>
                  </a:lnTo>
                  <a:lnTo>
                    <a:pt x="25" y="113"/>
                  </a:lnTo>
                  <a:lnTo>
                    <a:pt x="25" y="113"/>
                  </a:lnTo>
                  <a:lnTo>
                    <a:pt x="26" y="113"/>
                  </a:lnTo>
                  <a:lnTo>
                    <a:pt x="26" y="114"/>
                  </a:lnTo>
                  <a:lnTo>
                    <a:pt x="26" y="114"/>
                  </a:lnTo>
                  <a:lnTo>
                    <a:pt x="26" y="114"/>
                  </a:lnTo>
                  <a:lnTo>
                    <a:pt x="26" y="114"/>
                  </a:lnTo>
                  <a:lnTo>
                    <a:pt x="26" y="114"/>
                  </a:lnTo>
                  <a:lnTo>
                    <a:pt x="26" y="114"/>
                  </a:lnTo>
                  <a:lnTo>
                    <a:pt x="26" y="115"/>
                  </a:lnTo>
                  <a:lnTo>
                    <a:pt x="26" y="115"/>
                  </a:lnTo>
                  <a:lnTo>
                    <a:pt x="26" y="115"/>
                  </a:lnTo>
                  <a:lnTo>
                    <a:pt x="26" y="115"/>
                  </a:lnTo>
                  <a:lnTo>
                    <a:pt x="27" y="115"/>
                  </a:lnTo>
                  <a:lnTo>
                    <a:pt x="27" y="115"/>
                  </a:lnTo>
                  <a:lnTo>
                    <a:pt x="27" y="115"/>
                  </a:lnTo>
                  <a:lnTo>
                    <a:pt x="27" y="115"/>
                  </a:lnTo>
                  <a:lnTo>
                    <a:pt x="27" y="115"/>
                  </a:lnTo>
                  <a:lnTo>
                    <a:pt x="27" y="115"/>
                  </a:lnTo>
                  <a:lnTo>
                    <a:pt x="27" y="116"/>
                  </a:lnTo>
                  <a:lnTo>
                    <a:pt x="27" y="116"/>
                  </a:lnTo>
                  <a:lnTo>
                    <a:pt x="27" y="116"/>
                  </a:lnTo>
                  <a:lnTo>
                    <a:pt x="28" y="116"/>
                  </a:lnTo>
                  <a:lnTo>
                    <a:pt x="28" y="116"/>
                  </a:lnTo>
                  <a:lnTo>
                    <a:pt x="28" y="116"/>
                  </a:lnTo>
                  <a:lnTo>
                    <a:pt x="28" y="116"/>
                  </a:lnTo>
                  <a:lnTo>
                    <a:pt x="28" y="116"/>
                  </a:lnTo>
                  <a:lnTo>
                    <a:pt x="28" y="116"/>
                  </a:lnTo>
                  <a:lnTo>
                    <a:pt x="28" y="116"/>
                  </a:lnTo>
                  <a:lnTo>
                    <a:pt x="28" y="115"/>
                  </a:lnTo>
                  <a:lnTo>
                    <a:pt x="28" y="115"/>
                  </a:lnTo>
                  <a:lnTo>
                    <a:pt x="28" y="115"/>
                  </a:lnTo>
                  <a:lnTo>
                    <a:pt x="29" y="115"/>
                  </a:lnTo>
                  <a:lnTo>
                    <a:pt x="29" y="115"/>
                  </a:lnTo>
                  <a:lnTo>
                    <a:pt x="29" y="115"/>
                  </a:lnTo>
                  <a:lnTo>
                    <a:pt x="29" y="115"/>
                  </a:lnTo>
                  <a:lnTo>
                    <a:pt x="29" y="115"/>
                  </a:lnTo>
                  <a:lnTo>
                    <a:pt x="29" y="115"/>
                  </a:lnTo>
                  <a:lnTo>
                    <a:pt x="29" y="115"/>
                  </a:lnTo>
                  <a:lnTo>
                    <a:pt x="29" y="114"/>
                  </a:lnTo>
                  <a:lnTo>
                    <a:pt x="29" y="114"/>
                  </a:lnTo>
                  <a:lnTo>
                    <a:pt x="29" y="114"/>
                  </a:lnTo>
                  <a:lnTo>
                    <a:pt x="30" y="114"/>
                  </a:lnTo>
                  <a:lnTo>
                    <a:pt x="30" y="114"/>
                  </a:lnTo>
                  <a:lnTo>
                    <a:pt x="30" y="114"/>
                  </a:lnTo>
                  <a:lnTo>
                    <a:pt x="30" y="113"/>
                  </a:lnTo>
                  <a:lnTo>
                    <a:pt x="30" y="112"/>
                  </a:lnTo>
                  <a:lnTo>
                    <a:pt x="31" y="112"/>
                  </a:lnTo>
                  <a:lnTo>
                    <a:pt x="31" y="112"/>
                  </a:lnTo>
                  <a:lnTo>
                    <a:pt x="31" y="111"/>
                  </a:lnTo>
                  <a:lnTo>
                    <a:pt x="31" y="110"/>
                  </a:lnTo>
                  <a:lnTo>
                    <a:pt x="31" y="110"/>
                  </a:lnTo>
                  <a:lnTo>
                    <a:pt x="31" y="110"/>
                  </a:lnTo>
                  <a:lnTo>
                    <a:pt x="31" y="109"/>
                  </a:lnTo>
                  <a:lnTo>
                    <a:pt x="32" y="108"/>
                  </a:lnTo>
                  <a:lnTo>
                    <a:pt x="32" y="107"/>
                  </a:lnTo>
                  <a:lnTo>
                    <a:pt x="32" y="107"/>
                  </a:lnTo>
                  <a:lnTo>
                    <a:pt x="32" y="106"/>
                  </a:lnTo>
                  <a:lnTo>
                    <a:pt x="33" y="105"/>
                  </a:lnTo>
                  <a:lnTo>
                    <a:pt x="33" y="102"/>
                  </a:lnTo>
                  <a:lnTo>
                    <a:pt x="33" y="101"/>
                  </a:lnTo>
                  <a:lnTo>
                    <a:pt x="33" y="101"/>
                  </a:lnTo>
                  <a:lnTo>
                    <a:pt x="34" y="100"/>
                  </a:lnTo>
                  <a:lnTo>
                    <a:pt x="34" y="98"/>
                  </a:lnTo>
                  <a:lnTo>
                    <a:pt x="35" y="94"/>
                  </a:lnTo>
                  <a:lnTo>
                    <a:pt x="35" y="94"/>
                  </a:lnTo>
                  <a:lnTo>
                    <a:pt x="35" y="93"/>
                  </a:lnTo>
                  <a:lnTo>
                    <a:pt x="35" y="92"/>
                  </a:lnTo>
                  <a:lnTo>
                    <a:pt x="35" y="90"/>
                  </a:lnTo>
                  <a:lnTo>
                    <a:pt x="36" y="86"/>
                  </a:lnTo>
                  <a:lnTo>
                    <a:pt x="37" y="76"/>
                  </a:lnTo>
                  <a:lnTo>
                    <a:pt x="38" y="75"/>
                  </a:lnTo>
                  <a:lnTo>
                    <a:pt x="38" y="75"/>
                  </a:lnTo>
                  <a:lnTo>
                    <a:pt x="38" y="73"/>
                  </a:lnTo>
                  <a:lnTo>
                    <a:pt x="38" y="71"/>
                  </a:lnTo>
                  <a:lnTo>
                    <a:pt x="39" y="65"/>
                  </a:lnTo>
                  <a:lnTo>
                    <a:pt x="41" y="54"/>
                  </a:lnTo>
                  <a:lnTo>
                    <a:pt x="41" y="53"/>
                  </a:lnTo>
                  <a:lnTo>
                    <a:pt x="41" y="52"/>
                  </a:lnTo>
                  <a:lnTo>
                    <a:pt x="41" y="51"/>
                  </a:lnTo>
                  <a:lnTo>
                    <a:pt x="41" y="48"/>
                  </a:lnTo>
                  <a:lnTo>
                    <a:pt x="42" y="43"/>
                  </a:lnTo>
                  <a:lnTo>
                    <a:pt x="43" y="32"/>
                  </a:lnTo>
                  <a:lnTo>
                    <a:pt x="44" y="32"/>
                  </a:lnTo>
                  <a:lnTo>
                    <a:pt x="44" y="31"/>
                  </a:lnTo>
                  <a:lnTo>
                    <a:pt x="44" y="30"/>
                  </a:lnTo>
                  <a:lnTo>
                    <a:pt x="44" y="28"/>
                  </a:lnTo>
                  <a:lnTo>
                    <a:pt x="45" y="23"/>
                  </a:lnTo>
                  <a:lnTo>
                    <a:pt x="45" y="23"/>
                  </a:lnTo>
                  <a:lnTo>
                    <a:pt x="45" y="22"/>
                  </a:lnTo>
                  <a:lnTo>
                    <a:pt x="45" y="21"/>
                  </a:lnTo>
                  <a:lnTo>
                    <a:pt x="46" y="19"/>
                  </a:lnTo>
                  <a:lnTo>
                    <a:pt x="46" y="15"/>
                  </a:lnTo>
                  <a:lnTo>
                    <a:pt x="47" y="15"/>
                  </a:lnTo>
                  <a:lnTo>
                    <a:pt x="47" y="14"/>
                  </a:lnTo>
                  <a:lnTo>
                    <a:pt x="47" y="14"/>
                  </a:lnTo>
                  <a:lnTo>
                    <a:pt x="47" y="12"/>
                  </a:lnTo>
                  <a:lnTo>
                    <a:pt x="47" y="12"/>
                  </a:lnTo>
                  <a:lnTo>
                    <a:pt x="47" y="11"/>
                  </a:lnTo>
                  <a:lnTo>
                    <a:pt x="47" y="10"/>
                  </a:lnTo>
                  <a:lnTo>
                    <a:pt x="48" y="9"/>
                  </a:lnTo>
                  <a:lnTo>
                    <a:pt x="48" y="8"/>
                  </a:lnTo>
                  <a:lnTo>
                    <a:pt x="48" y="8"/>
                  </a:lnTo>
                  <a:lnTo>
                    <a:pt x="48" y="7"/>
                  </a:lnTo>
                  <a:lnTo>
                    <a:pt x="49" y="6"/>
                  </a:lnTo>
                  <a:lnTo>
                    <a:pt x="49" y="6"/>
                  </a:lnTo>
                  <a:lnTo>
                    <a:pt x="49" y="6"/>
                  </a:lnTo>
                  <a:lnTo>
                    <a:pt x="49" y="5"/>
                  </a:lnTo>
                  <a:lnTo>
                    <a:pt x="49" y="4"/>
                  </a:lnTo>
                  <a:lnTo>
                    <a:pt x="49" y="4"/>
                  </a:lnTo>
                  <a:lnTo>
                    <a:pt x="49" y="4"/>
                  </a:lnTo>
                  <a:lnTo>
                    <a:pt x="49" y="3"/>
                  </a:lnTo>
                  <a:lnTo>
                    <a:pt x="50" y="3"/>
                  </a:lnTo>
                  <a:lnTo>
                    <a:pt x="50" y="3"/>
                  </a:lnTo>
                  <a:lnTo>
                    <a:pt x="50" y="2"/>
                  </a:lnTo>
                  <a:lnTo>
                    <a:pt x="50" y="2"/>
                  </a:lnTo>
                  <a:lnTo>
                    <a:pt x="50" y="2"/>
                  </a:lnTo>
                  <a:lnTo>
                    <a:pt x="50" y="2"/>
                  </a:lnTo>
                  <a:lnTo>
                    <a:pt x="50" y="1"/>
                  </a:lnTo>
                  <a:lnTo>
                    <a:pt x="50" y="1"/>
                  </a:lnTo>
                  <a:lnTo>
                    <a:pt x="51" y="1"/>
                  </a:lnTo>
                  <a:lnTo>
                    <a:pt x="51" y="1"/>
                  </a:lnTo>
                  <a:lnTo>
                    <a:pt x="51" y="1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4" y="1"/>
                  </a:lnTo>
                  <a:lnTo>
                    <a:pt x="54" y="1"/>
                  </a:lnTo>
                  <a:lnTo>
                    <a:pt x="54" y="1"/>
                  </a:lnTo>
                  <a:lnTo>
                    <a:pt x="54" y="1"/>
                  </a:lnTo>
                  <a:lnTo>
                    <a:pt x="54" y="1"/>
                  </a:lnTo>
                  <a:lnTo>
                    <a:pt x="54" y="2"/>
                  </a:lnTo>
                  <a:lnTo>
                    <a:pt x="54" y="2"/>
                  </a:lnTo>
                  <a:lnTo>
                    <a:pt x="55" y="3"/>
                  </a:lnTo>
                  <a:lnTo>
                    <a:pt x="55" y="3"/>
                  </a:lnTo>
                  <a:lnTo>
                    <a:pt x="55" y="3"/>
                  </a:lnTo>
                  <a:lnTo>
                    <a:pt x="55" y="4"/>
                  </a:lnTo>
                  <a:lnTo>
                    <a:pt x="55" y="5"/>
                  </a:lnTo>
                  <a:lnTo>
                    <a:pt x="56" y="5"/>
                  </a:lnTo>
                  <a:lnTo>
                    <a:pt x="56" y="5"/>
                  </a:lnTo>
                  <a:lnTo>
                    <a:pt x="56" y="6"/>
                  </a:lnTo>
                  <a:lnTo>
                    <a:pt x="56" y="7"/>
                  </a:lnTo>
                  <a:lnTo>
                    <a:pt x="56" y="8"/>
                  </a:lnTo>
                  <a:lnTo>
                    <a:pt x="56" y="8"/>
                  </a:lnTo>
                  <a:lnTo>
                    <a:pt x="57" y="9"/>
                  </a:lnTo>
                  <a:lnTo>
                    <a:pt x="57" y="10"/>
                  </a:lnTo>
                  <a:lnTo>
                    <a:pt x="58" y="14"/>
                  </a:lnTo>
                  <a:lnTo>
                    <a:pt x="58" y="14"/>
                  </a:lnTo>
                  <a:lnTo>
                    <a:pt x="58" y="15"/>
                  </a:lnTo>
                  <a:lnTo>
                    <a:pt x="58" y="16"/>
                  </a:lnTo>
                  <a:lnTo>
                    <a:pt x="59" y="18"/>
                  </a:lnTo>
                  <a:lnTo>
                    <a:pt x="59" y="22"/>
                  </a:lnTo>
                  <a:lnTo>
                    <a:pt x="61" y="32"/>
                  </a:lnTo>
                  <a:lnTo>
                    <a:pt x="61" y="32"/>
                  </a:lnTo>
                  <a:lnTo>
                    <a:pt x="61" y="33"/>
                  </a:lnTo>
                  <a:lnTo>
                    <a:pt x="61" y="34"/>
                  </a:lnTo>
                  <a:lnTo>
                    <a:pt x="61" y="37"/>
                  </a:lnTo>
                  <a:lnTo>
                    <a:pt x="62" y="42"/>
                  </a:lnTo>
                  <a:lnTo>
                    <a:pt x="63" y="52"/>
                  </a:lnTo>
                  <a:lnTo>
                    <a:pt x="64" y="53"/>
                  </a:lnTo>
                  <a:lnTo>
                    <a:pt x="64" y="53"/>
                  </a:lnTo>
                  <a:lnTo>
                    <a:pt x="64" y="55"/>
                  </a:lnTo>
                  <a:lnTo>
                    <a:pt x="64" y="57"/>
                  </a:lnTo>
                  <a:lnTo>
                    <a:pt x="65" y="63"/>
                  </a:lnTo>
                  <a:lnTo>
                    <a:pt x="66" y="73"/>
                  </a:lnTo>
                  <a:lnTo>
                    <a:pt x="66" y="74"/>
                  </a:lnTo>
                  <a:lnTo>
                    <a:pt x="67" y="74"/>
                  </a:lnTo>
                  <a:lnTo>
                    <a:pt x="67" y="76"/>
                  </a:lnTo>
                  <a:lnTo>
                    <a:pt x="67" y="78"/>
                  </a:lnTo>
                  <a:lnTo>
                    <a:pt x="68" y="84"/>
                  </a:lnTo>
                  <a:lnTo>
                    <a:pt x="68" y="84"/>
                  </a:lnTo>
                  <a:lnTo>
                    <a:pt x="68" y="85"/>
                  </a:lnTo>
                  <a:lnTo>
                    <a:pt x="68" y="86"/>
                  </a:lnTo>
                  <a:lnTo>
                    <a:pt x="69" y="89"/>
                  </a:lnTo>
                  <a:lnTo>
                    <a:pt x="69" y="94"/>
                  </a:lnTo>
                  <a:lnTo>
                    <a:pt x="69" y="94"/>
                  </a:lnTo>
                  <a:lnTo>
                    <a:pt x="70" y="95"/>
                  </a:lnTo>
                  <a:lnTo>
                    <a:pt x="70" y="96"/>
                  </a:lnTo>
                  <a:lnTo>
                    <a:pt x="70" y="98"/>
                  </a:lnTo>
                  <a:lnTo>
                    <a:pt x="70" y="98"/>
                  </a:lnTo>
                  <a:lnTo>
                    <a:pt x="70" y="99"/>
                  </a:lnTo>
                  <a:lnTo>
                    <a:pt x="71" y="100"/>
                  </a:lnTo>
                  <a:lnTo>
                    <a:pt x="71" y="102"/>
                  </a:lnTo>
                  <a:lnTo>
                    <a:pt x="71" y="102"/>
                  </a:lnTo>
                  <a:lnTo>
                    <a:pt x="71" y="103"/>
                  </a:lnTo>
                  <a:lnTo>
                    <a:pt x="71" y="104"/>
                  </a:lnTo>
                  <a:lnTo>
                    <a:pt x="72" y="105"/>
                  </a:lnTo>
                  <a:lnTo>
                    <a:pt x="72" y="106"/>
                  </a:lnTo>
                  <a:lnTo>
                    <a:pt x="72" y="106"/>
                  </a:lnTo>
                  <a:lnTo>
                    <a:pt x="72" y="107"/>
                  </a:lnTo>
                  <a:lnTo>
                    <a:pt x="72" y="108"/>
                  </a:lnTo>
                  <a:lnTo>
                    <a:pt x="73" y="109"/>
                  </a:lnTo>
                  <a:lnTo>
                    <a:pt x="73" y="109"/>
                  </a:lnTo>
                  <a:lnTo>
                    <a:pt x="73" y="110"/>
                  </a:lnTo>
                  <a:lnTo>
                    <a:pt x="73" y="111"/>
                  </a:lnTo>
                  <a:lnTo>
                    <a:pt x="73" y="111"/>
                  </a:lnTo>
                  <a:lnTo>
                    <a:pt x="73" y="111"/>
                  </a:lnTo>
                  <a:lnTo>
                    <a:pt x="73" y="112"/>
                  </a:lnTo>
                  <a:lnTo>
                    <a:pt x="74" y="113"/>
                  </a:lnTo>
                  <a:lnTo>
                    <a:pt x="74" y="113"/>
                  </a:lnTo>
                  <a:lnTo>
                    <a:pt x="74" y="113"/>
                  </a:lnTo>
                  <a:lnTo>
                    <a:pt x="74" y="114"/>
                  </a:lnTo>
                  <a:lnTo>
                    <a:pt x="74" y="114"/>
                  </a:lnTo>
                  <a:lnTo>
                    <a:pt x="75" y="114"/>
                  </a:lnTo>
                  <a:lnTo>
                    <a:pt x="75" y="114"/>
                  </a:lnTo>
                  <a:lnTo>
                    <a:pt x="75" y="114"/>
                  </a:lnTo>
                  <a:lnTo>
                    <a:pt x="75" y="114"/>
                  </a:lnTo>
                  <a:lnTo>
                    <a:pt x="75" y="115"/>
                  </a:lnTo>
                  <a:lnTo>
                    <a:pt x="75" y="115"/>
                  </a:lnTo>
                  <a:lnTo>
                    <a:pt x="75" y="115"/>
                  </a:lnTo>
                  <a:lnTo>
                    <a:pt x="75" y="115"/>
                  </a:lnTo>
                  <a:lnTo>
                    <a:pt x="75" y="115"/>
                  </a:lnTo>
                  <a:lnTo>
                    <a:pt x="75" y="115"/>
                  </a:lnTo>
                  <a:lnTo>
                    <a:pt x="75" y="115"/>
                  </a:lnTo>
                  <a:lnTo>
                    <a:pt x="76" y="115"/>
                  </a:lnTo>
                  <a:lnTo>
                    <a:pt x="76" y="115"/>
                  </a:lnTo>
                  <a:lnTo>
                    <a:pt x="76" y="115"/>
                  </a:lnTo>
                  <a:lnTo>
                    <a:pt x="76" y="116"/>
                  </a:lnTo>
                  <a:lnTo>
                    <a:pt x="76" y="116"/>
                  </a:lnTo>
                  <a:lnTo>
                    <a:pt x="76" y="116"/>
                  </a:lnTo>
                  <a:lnTo>
                    <a:pt x="76" y="116"/>
                  </a:lnTo>
                  <a:lnTo>
                    <a:pt x="76" y="116"/>
                  </a:lnTo>
                  <a:lnTo>
                    <a:pt x="76" y="116"/>
                  </a:lnTo>
                  <a:lnTo>
                    <a:pt x="76" y="116"/>
                  </a:lnTo>
                  <a:lnTo>
                    <a:pt x="77" y="116"/>
                  </a:lnTo>
                  <a:lnTo>
                    <a:pt x="77" y="116"/>
                  </a:lnTo>
                  <a:lnTo>
                    <a:pt x="77" y="116"/>
                  </a:lnTo>
                  <a:lnTo>
                    <a:pt x="77" y="115"/>
                  </a:lnTo>
                  <a:lnTo>
                    <a:pt x="77" y="115"/>
                  </a:lnTo>
                  <a:lnTo>
                    <a:pt x="77" y="115"/>
                  </a:lnTo>
                  <a:lnTo>
                    <a:pt x="77" y="115"/>
                  </a:lnTo>
                  <a:lnTo>
                    <a:pt x="77" y="115"/>
                  </a:lnTo>
                  <a:lnTo>
                    <a:pt x="77" y="115"/>
                  </a:lnTo>
                  <a:lnTo>
                    <a:pt x="77" y="115"/>
                  </a:lnTo>
                  <a:lnTo>
                    <a:pt x="77" y="115"/>
                  </a:lnTo>
                  <a:lnTo>
                    <a:pt x="78" y="115"/>
                  </a:lnTo>
                  <a:lnTo>
                    <a:pt x="78" y="114"/>
                  </a:lnTo>
                  <a:lnTo>
                    <a:pt x="78" y="114"/>
                  </a:lnTo>
                  <a:lnTo>
                    <a:pt x="78" y="114"/>
                  </a:lnTo>
                  <a:lnTo>
                    <a:pt x="78" y="114"/>
                  </a:lnTo>
                  <a:lnTo>
                    <a:pt x="78" y="114"/>
                  </a:lnTo>
                  <a:lnTo>
                    <a:pt x="78" y="113"/>
                  </a:lnTo>
                  <a:lnTo>
                    <a:pt x="79" y="113"/>
                  </a:lnTo>
                  <a:lnTo>
                    <a:pt x="79" y="113"/>
                  </a:lnTo>
                  <a:lnTo>
                    <a:pt x="79" y="112"/>
                  </a:lnTo>
                  <a:lnTo>
                    <a:pt x="79" y="112"/>
                  </a:lnTo>
                  <a:lnTo>
                    <a:pt x="79" y="111"/>
                  </a:lnTo>
                  <a:lnTo>
                    <a:pt x="79" y="111"/>
                  </a:lnTo>
                  <a:lnTo>
                    <a:pt x="79" y="111"/>
                  </a:lnTo>
                  <a:lnTo>
                    <a:pt x="80" y="110"/>
                  </a:lnTo>
                  <a:lnTo>
                    <a:pt x="80" y="109"/>
                  </a:lnTo>
                  <a:lnTo>
                    <a:pt x="80" y="109"/>
                  </a:lnTo>
                  <a:lnTo>
                    <a:pt x="80" y="108"/>
                  </a:lnTo>
                  <a:lnTo>
                    <a:pt x="81" y="107"/>
                  </a:lnTo>
                  <a:lnTo>
                    <a:pt x="81" y="104"/>
                  </a:lnTo>
                  <a:lnTo>
                    <a:pt x="81" y="104"/>
                  </a:lnTo>
                  <a:lnTo>
                    <a:pt x="81" y="103"/>
                  </a:lnTo>
                  <a:lnTo>
                    <a:pt x="81" y="102"/>
                  </a:lnTo>
                  <a:lnTo>
                    <a:pt x="82" y="100"/>
                  </a:lnTo>
                  <a:lnTo>
                    <a:pt x="83" y="97"/>
                  </a:lnTo>
                  <a:lnTo>
                    <a:pt x="84" y="88"/>
                  </a:lnTo>
                  <a:lnTo>
                    <a:pt x="84" y="88"/>
                  </a:lnTo>
                  <a:lnTo>
                    <a:pt x="84" y="87"/>
                  </a:lnTo>
                  <a:lnTo>
                    <a:pt x="84" y="86"/>
                  </a:lnTo>
                  <a:lnTo>
                    <a:pt x="85" y="83"/>
                  </a:lnTo>
                  <a:lnTo>
                    <a:pt x="85" y="78"/>
                  </a:lnTo>
                  <a:lnTo>
                    <a:pt x="87" y="67"/>
                  </a:lnTo>
                  <a:lnTo>
                    <a:pt x="87" y="66"/>
                  </a:lnTo>
                  <a:lnTo>
                    <a:pt x="87" y="66"/>
                  </a:lnTo>
                  <a:lnTo>
                    <a:pt x="87" y="64"/>
                  </a:lnTo>
                  <a:lnTo>
                    <a:pt x="88" y="61"/>
                  </a:lnTo>
                  <a:lnTo>
                    <a:pt x="89" y="55"/>
                  </a:lnTo>
                  <a:lnTo>
                    <a:pt x="90" y="44"/>
                  </a:lnTo>
                  <a:lnTo>
                    <a:pt x="90" y="43"/>
                  </a:lnTo>
                  <a:lnTo>
                    <a:pt x="90" y="43"/>
                  </a:lnTo>
                  <a:lnTo>
                    <a:pt x="90" y="41"/>
                  </a:lnTo>
                  <a:lnTo>
                    <a:pt x="91" y="39"/>
                  </a:lnTo>
                  <a:lnTo>
                    <a:pt x="92" y="34"/>
                  </a:lnTo>
                  <a:lnTo>
                    <a:pt x="92" y="33"/>
                  </a:lnTo>
                  <a:lnTo>
                    <a:pt x="92" y="32"/>
                  </a:lnTo>
                  <a:lnTo>
                    <a:pt x="92" y="31"/>
                  </a:lnTo>
                  <a:lnTo>
                    <a:pt x="92" y="29"/>
                  </a:lnTo>
                  <a:lnTo>
                    <a:pt x="93" y="24"/>
                  </a:lnTo>
                  <a:lnTo>
                    <a:pt x="93" y="24"/>
                  </a:lnTo>
                  <a:lnTo>
                    <a:pt x="93" y="23"/>
                  </a:lnTo>
                  <a:lnTo>
                    <a:pt x="93" y="22"/>
                  </a:lnTo>
                  <a:lnTo>
                    <a:pt x="94" y="20"/>
                  </a:lnTo>
                  <a:lnTo>
                    <a:pt x="94" y="16"/>
                  </a:lnTo>
                  <a:lnTo>
                    <a:pt x="94" y="16"/>
                  </a:lnTo>
                  <a:lnTo>
                    <a:pt x="94" y="15"/>
                  </a:lnTo>
                  <a:lnTo>
                    <a:pt x="95" y="14"/>
                  </a:lnTo>
                  <a:lnTo>
                    <a:pt x="95" y="12"/>
                  </a:lnTo>
                  <a:lnTo>
                    <a:pt x="96" y="9"/>
                  </a:lnTo>
                  <a:lnTo>
                    <a:pt x="96" y="9"/>
                  </a:lnTo>
                  <a:lnTo>
                    <a:pt x="96" y="8"/>
                  </a:lnTo>
                  <a:lnTo>
                    <a:pt x="96" y="8"/>
                  </a:lnTo>
                  <a:lnTo>
                    <a:pt x="96" y="6"/>
                  </a:lnTo>
                  <a:lnTo>
                    <a:pt x="96" y="6"/>
                  </a:lnTo>
                  <a:lnTo>
                    <a:pt x="97" y="6"/>
                  </a:lnTo>
                  <a:lnTo>
                    <a:pt x="97" y="5"/>
                  </a:lnTo>
                  <a:lnTo>
                    <a:pt x="97" y="4"/>
                  </a:lnTo>
                  <a:lnTo>
                    <a:pt x="97" y="4"/>
                  </a:lnTo>
                  <a:lnTo>
                    <a:pt x="97" y="4"/>
                  </a:lnTo>
                  <a:lnTo>
                    <a:pt x="98" y="3"/>
                  </a:lnTo>
                  <a:lnTo>
                    <a:pt x="98" y="3"/>
                  </a:lnTo>
                  <a:lnTo>
                    <a:pt x="98" y="3"/>
                  </a:lnTo>
                  <a:lnTo>
                    <a:pt x="98" y="2"/>
                  </a:lnTo>
                  <a:lnTo>
                    <a:pt x="98" y="2"/>
                  </a:lnTo>
                  <a:lnTo>
                    <a:pt x="98" y="2"/>
                  </a:lnTo>
                  <a:lnTo>
                    <a:pt x="98" y="2"/>
                  </a:lnTo>
                  <a:lnTo>
                    <a:pt x="98" y="2"/>
                  </a:lnTo>
                  <a:lnTo>
                    <a:pt x="98" y="1"/>
                  </a:lnTo>
                  <a:lnTo>
                    <a:pt x="98" y="1"/>
                  </a:lnTo>
                  <a:lnTo>
                    <a:pt x="99" y="1"/>
                  </a:lnTo>
                  <a:lnTo>
                    <a:pt x="99" y="1"/>
                  </a:lnTo>
                  <a:lnTo>
                    <a:pt x="99" y="1"/>
                  </a:lnTo>
                  <a:lnTo>
                    <a:pt x="99" y="0"/>
                  </a:lnTo>
                  <a:lnTo>
                    <a:pt x="99" y="0"/>
                  </a:lnTo>
                  <a:lnTo>
                    <a:pt x="99" y="0"/>
                  </a:lnTo>
                  <a:lnTo>
                    <a:pt x="99" y="0"/>
                  </a:lnTo>
                  <a:lnTo>
                    <a:pt x="99" y="0"/>
                  </a:lnTo>
                  <a:lnTo>
                    <a:pt x="99" y="0"/>
                  </a:lnTo>
                  <a:lnTo>
                    <a:pt x="99" y="0"/>
                  </a:lnTo>
                  <a:lnTo>
                    <a:pt x="100" y="0"/>
                  </a:lnTo>
                  <a:lnTo>
                    <a:pt x="100" y="0"/>
                  </a:lnTo>
                  <a:lnTo>
                    <a:pt x="100" y="0"/>
                  </a:lnTo>
                  <a:lnTo>
                    <a:pt x="100" y="0"/>
                  </a:lnTo>
                  <a:lnTo>
                    <a:pt x="100" y="0"/>
                  </a:lnTo>
                  <a:lnTo>
                    <a:pt x="100" y="0"/>
                  </a:lnTo>
                  <a:lnTo>
                    <a:pt x="100" y="0"/>
                  </a:lnTo>
                  <a:lnTo>
                    <a:pt x="100" y="0"/>
                  </a:lnTo>
                  <a:lnTo>
                    <a:pt x="100" y="0"/>
                  </a:lnTo>
                  <a:lnTo>
                    <a:pt x="100" y="0"/>
                  </a:lnTo>
                  <a:lnTo>
                    <a:pt x="100" y="0"/>
                  </a:lnTo>
                  <a:lnTo>
                    <a:pt x="100" y="0"/>
                  </a:lnTo>
                  <a:lnTo>
                    <a:pt x="100" y="0"/>
                  </a:lnTo>
                  <a:lnTo>
                    <a:pt x="101" y="0"/>
                  </a:lnTo>
                  <a:lnTo>
                    <a:pt x="101" y="0"/>
                  </a:lnTo>
                  <a:lnTo>
                    <a:pt x="101" y="0"/>
                  </a:lnTo>
                  <a:lnTo>
                    <a:pt x="101" y="0"/>
                  </a:lnTo>
                  <a:lnTo>
                    <a:pt x="101" y="0"/>
                  </a:lnTo>
                  <a:lnTo>
                    <a:pt x="101" y="0"/>
                  </a:lnTo>
                  <a:lnTo>
                    <a:pt x="101" y="0"/>
                  </a:lnTo>
                  <a:lnTo>
                    <a:pt x="101" y="0"/>
                  </a:lnTo>
                  <a:lnTo>
                    <a:pt x="101" y="0"/>
                  </a:lnTo>
                  <a:lnTo>
                    <a:pt x="101" y="0"/>
                  </a:lnTo>
                  <a:lnTo>
                    <a:pt x="102" y="0"/>
                  </a:lnTo>
                  <a:lnTo>
                    <a:pt x="102" y="1"/>
                  </a:lnTo>
                  <a:lnTo>
                    <a:pt x="102" y="1"/>
                  </a:lnTo>
                  <a:lnTo>
                    <a:pt x="102" y="1"/>
                  </a:lnTo>
                  <a:lnTo>
                    <a:pt x="102" y="1"/>
                  </a:lnTo>
                  <a:lnTo>
                    <a:pt x="102" y="1"/>
                  </a:lnTo>
                  <a:lnTo>
                    <a:pt x="102" y="2"/>
                  </a:lnTo>
                  <a:lnTo>
                    <a:pt x="102" y="2"/>
                  </a:lnTo>
                  <a:lnTo>
                    <a:pt x="102" y="2"/>
                  </a:lnTo>
                  <a:lnTo>
                    <a:pt x="103" y="3"/>
                  </a:lnTo>
                  <a:lnTo>
                    <a:pt x="103" y="3"/>
                  </a:lnTo>
                  <a:lnTo>
                    <a:pt x="103" y="4"/>
                  </a:lnTo>
                </a:path>
              </a:pathLst>
            </a:custGeom>
            <a:grpFill/>
            <a:ln w="9525" cap="sq">
              <a:solidFill>
                <a:srgbClr val="0D8BE6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783">
                <a:defRPr/>
              </a:pPr>
              <a:endParaRPr lang="en-US" sz="1350" kern="0" dirty="0">
                <a:solidFill>
                  <a:srgbClr val="0D8BE6"/>
                </a:solidFill>
              </a:endParaRPr>
            </a:p>
          </p:txBody>
        </p:sp>
        <p:sp>
          <p:nvSpPr>
            <p:cNvPr id="153" name="Freeform 69"/>
            <p:cNvSpPr>
              <a:spLocks/>
            </p:cNvSpPr>
            <p:nvPr/>
          </p:nvSpPr>
          <p:spPr bwMode="auto">
            <a:xfrm>
              <a:off x="3274" y="2186"/>
              <a:ext cx="109" cy="116"/>
            </a:xfrm>
            <a:custGeom>
              <a:avLst/>
              <a:gdLst/>
              <a:ahLst/>
              <a:cxnLst>
                <a:cxn ang="0">
                  <a:pos x="1" y="9"/>
                </a:cxn>
                <a:cxn ang="0">
                  <a:pos x="3" y="19"/>
                </a:cxn>
                <a:cxn ang="0">
                  <a:pos x="10" y="65"/>
                </a:cxn>
                <a:cxn ang="0">
                  <a:pos x="12" y="79"/>
                </a:cxn>
                <a:cxn ang="0">
                  <a:pos x="15" y="97"/>
                </a:cxn>
                <a:cxn ang="0">
                  <a:pos x="17" y="108"/>
                </a:cxn>
                <a:cxn ang="0">
                  <a:pos x="18" y="112"/>
                </a:cxn>
                <a:cxn ang="0">
                  <a:pos x="19" y="114"/>
                </a:cxn>
                <a:cxn ang="0">
                  <a:pos x="20" y="115"/>
                </a:cxn>
                <a:cxn ang="0">
                  <a:pos x="20" y="116"/>
                </a:cxn>
                <a:cxn ang="0">
                  <a:pos x="21" y="115"/>
                </a:cxn>
                <a:cxn ang="0">
                  <a:pos x="22" y="114"/>
                </a:cxn>
                <a:cxn ang="0">
                  <a:pos x="23" y="113"/>
                </a:cxn>
                <a:cxn ang="0">
                  <a:pos x="24" y="108"/>
                </a:cxn>
                <a:cxn ang="0">
                  <a:pos x="26" y="99"/>
                </a:cxn>
                <a:cxn ang="0">
                  <a:pos x="29" y="82"/>
                </a:cxn>
                <a:cxn ang="0">
                  <a:pos x="33" y="47"/>
                </a:cxn>
                <a:cxn ang="0">
                  <a:pos x="35" y="32"/>
                </a:cxn>
                <a:cxn ang="0">
                  <a:pos x="38" y="17"/>
                </a:cxn>
                <a:cxn ang="0">
                  <a:pos x="40" y="7"/>
                </a:cxn>
                <a:cxn ang="0">
                  <a:pos x="41" y="3"/>
                </a:cxn>
                <a:cxn ang="0">
                  <a:pos x="42" y="1"/>
                </a:cxn>
                <a:cxn ang="0">
                  <a:pos x="43" y="0"/>
                </a:cxn>
                <a:cxn ang="0">
                  <a:pos x="44" y="0"/>
                </a:cxn>
                <a:cxn ang="0">
                  <a:pos x="45" y="0"/>
                </a:cxn>
                <a:cxn ang="0">
                  <a:pos x="45" y="1"/>
                </a:cxn>
                <a:cxn ang="0">
                  <a:pos x="47" y="4"/>
                </a:cxn>
                <a:cxn ang="0">
                  <a:pos x="48" y="10"/>
                </a:cxn>
                <a:cxn ang="0">
                  <a:pos x="50" y="20"/>
                </a:cxn>
                <a:cxn ang="0">
                  <a:pos x="54" y="49"/>
                </a:cxn>
                <a:cxn ang="0">
                  <a:pos x="57" y="72"/>
                </a:cxn>
                <a:cxn ang="0">
                  <a:pos x="60" y="92"/>
                </a:cxn>
                <a:cxn ang="0">
                  <a:pos x="61" y="101"/>
                </a:cxn>
                <a:cxn ang="0">
                  <a:pos x="63" y="108"/>
                </a:cxn>
                <a:cxn ang="0">
                  <a:pos x="64" y="111"/>
                </a:cxn>
                <a:cxn ang="0">
                  <a:pos x="65" y="114"/>
                </a:cxn>
                <a:cxn ang="0">
                  <a:pos x="66" y="115"/>
                </a:cxn>
                <a:cxn ang="0">
                  <a:pos x="66" y="116"/>
                </a:cxn>
                <a:cxn ang="0">
                  <a:pos x="67" y="115"/>
                </a:cxn>
                <a:cxn ang="0">
                  <a:pos x="68" y="114"/>
                </a:cxn>
                <a:cxn ang="0">
                  <a:pos x="69" y="112"/>
                </a:cxn>
                <a:cxn ang="0">
                  <a:pos x="70" y="109"/>
                </a:cxn>
                <a:cxn ang="0">
                  <a:pos x="72" y="100"/>
                </a:cxn>
                <a:cxn ang="0">
                  <a:pos x="77" y="64"/>
                </a:cxn>
                <a:cxn ang="0">
                  <a:pos x="80" y="38"/>
                </a:cxn>
                <a:cxn ang="0">
                  <a:pos x="83" y="20"/>
                </a:cxn>
                <a:cxn ang="0">
                  <a:pos x="84" y="12"/>
                </a:cxn>
                <a:cxn ang="0">
                  <a:pos x="86" y="6"/>
                </a:cxn>
                <a:cxn ang="0">
                  <a:pos x="87" y="3"/>
                </a:cxn>
                <a:cxn ang="0">
                  <a:pos x="88" y="1"/>
                </a:cxn>
                <a:cxn ang="0">
                  <a:pos x="88" y="0"/>
                </a:cxn>
                <a:cxn ang="0">
                  <a:pos x="89" y="0"/>
                </a:cxn>
                <a:cxn ang="0">
                  <a:pos x="90" y="0"/>
                </a:cxn>
                <a:cxn ang="0">
                  <a:pos x="91" y="1"/>
                </a:cxn>
                <a:cxn ang="0">
                  <a:pos x="92" y="5"/>
                </a:cxn>
                <a:cxn ang="0">
                  <a:pos x="93" y="11"/>
                </a:cxn>
                <a:cxn ang="0">
                  <a:pos x="96" y="27"/>
                </a:cxn>
                <a:cxn ang="0">
                  <a:pos x="100" y="62"/>
                </a:cxn>
                <a:cxn ang="0">
                  <a:pos x="104" y="86"/>
                </a:cxn>
                <a:cxn ang="0">
                  <a:pos x="106" y="103"/>
                </a:cxn>
                <a:cxn ang="0">
                  <a:pos x="108" y="109"/>
                </a:cxn>
                <a:cxn ang="0">
                  <a:pos x="109" y="113"/>
                </a:cxn>
              </a:cxnLst>
              <a:rect l="0" t="0" r="r" b="b"/>
              <a:pathLst>
                <a:path w="109" h="116">
                  <a:moveTo>
                    <a:pt x="0" y="4"/>
                  </a:moveTo>
                  <a:lnTo>
                    <a:pt x="0" y="4"/>
                  </a:lnTo>
                  <a:lnTo>
                    <a:pt x="1" y="5"/>
                  </a:lnTo>
                  <a:lnTo>
                    <a:pt x="1" y="6"/>
                  </a:lnTo>
                  <a:lnTo>
                    <a:pt x="1" y="6"/>
                  </a:lnTo>
                  <a:lnTo>
                    <a:pt x="1" y="7"/>
                  </a:lnTo>
                  <a:lnTo>
                    <a:pt x="1" y="8"/>
                  </a:lnTo>
                  <a:lnTo>
                    <a:pt x="1" y="9"/>
                  </a:lnTo>
                  <a:lnTo>
                    <a:pt x="1" y="9"/>
                  </a:lnTo>
                  <a:lnTo>
                    <a:pt x="2" y="10"/>
                  </a:lnTo>
                  <a:lnTo>
                    <a:pt x="2" y="12"/>
                  </a:lnTo>
                  <a:lnTo>
                    <a:pt x="3" y="15"/>
                  </a:lnTo>
                  <a:lnTo>
                    <a:pt x="3" y="16"/>
                  </a:lnTo>
                  <a:lnTo>
                    <a:pt x="3" y="16"/>
                  </a:lnTo>
                  <a:lnTo>
                    <a:pt x="3" y="17"/>
                  </a:lnTo>
                  <a:lnTo>
                    <a:pt x="3" y="19"/>
                  </a:lnTo>
                  <a:lnTo>
                    <a:pt x="4" y="24"/>
                  </a:lnTo>
                  <a:lnTo>
                    <a:pt x="4" y="24"/>
                  </a:lnTo>
                  <a:lnTo>
                    <a:pt x="4" y="25"/>
                  </a:lnTo>
                  <a:lnTo>
                    <a:pt x="5" y="26"/>
                  </a:lnTo>
                  <a:lnTo>
                    <a:pt x="5" y="28"/>
                  </a:lnTo>
                  <a:lnTo>
                    <a:pt x="6" y="33"/>
                  </a:lnTo>
                  <a:lnTo>
                    <a:pt x="7" y="44"/>
                  </a:lnTo>
                  <a:lnTo>
                    <a:pt x="10" y="65"/>
                  </a:lnTo>
                  <a:lnTo>
                    <a:pt x="10" y="66"/>
                  </a:lnTo>
                  <a:lnTo>
                    <a:pt x="10" y="67"/>
                  </a:lnTo>
                  <a:lnTo>
                    <a:pt x="10" y="68"/>
                  </a:lnTo>
                  <a:lnTo>
                    <a:pt x="11" y="71"/>
                  </a:lnTo>
                  <a:lnTo>
                    <a:pt x="11" y="77"/>
                  </a:lnTo>
                  <a:lnTo>
                    <a:pt x="11" y="77"/>
                  </a:lnTo>
                  <a:lnTo>
                    <a:pt x="11" y="78"/>
                  </a:lnTo>
                  <a:lnTo>
                    <a:pt x="12" y="79"/>
                  </a:lnTo>
                  <a:lnTo>
                    <a:pt x="12" y="82"/>
                  </a:lnTo>
                  <a:lnTo>
                    <a:pt x="13" y="87"/>
                  </a:lnTo>
                  <a:lnTo>
                    <a:pt x="13" y="88"/>
                  </a:lnTo>
                  <a:lnTo>
                    <a:pt x="13" y="89"/>
                  </a:lnTo>
                  <a:lnTo>
                    <a:pt x="13" y="90"/>
                  </a:lnTo>
                  <a:lnTo>
                    <a:pt x="14" y="92"/>
                  </a:lnTo>
                  <a:lnTo>
                    <a:pt x="14" y="97"/>
                  </a:lnTo>
                  <a:lnTo>
                    <a:pt x="15" y="97"/>
                  </a:lnTo>
                  <a:lnTo>
                    <a:pt x="15" y="98"/>
                  </a:lnTo>
                  <a:lnTo>
                    <a:pt x="15" y="99"/>
                  </a:lnTo>
                  <a:lnTo>
                    <a:pt x="15" y="101"/>
                  </a:lnTo>
                  <a:lnTo>
                    <a:pt x="16" y="105"/>
                  </a:lnTo>
                  <a:lnTo>
                    <a:pt x="16" y="105"/>
                  </a:lnTo>
                  <a:lnTo>
                    <a:pt x="16" y="106"/>
                  </a:lnTo>
                  <a:lnTo>
                    <a:pt x="16" y="106"/>
                  </a:lnTo>
                  <a:lnTo>
                    <a:pt x="17" y="108"/>
                  </a:lnTo>
                  <a:lnTo>
                    <a:pt x="17" y="108"/>
                  </a:lnTo>
                  <a:lnTo>
                    <a:pt x="17" y="108"/>
                  </a:lnTo>
                  <a:lnTo>
                    <a:pt x="17" y="109"/>
                  </a:lnTo>
                  <a:lnTo>
                    <a:pt x="17" y="110"/>
                  </a:lnTo>
                  <a:lnTo>
                    <a:pt x="17" y="111"/>
                  </a:lnTo>
                  <a:lnTo>
                    <a:pt x="18" y="111"/>
                  </a:lnTo>
                  <a:lnTo>
                    <a:pt x="18" y="112"/>
                  </a:lnTo>
                  <a:lnTo>
                    <a:pt x="18" y="112"/>
                  </a:lnTo>
                  <a:lnTo>
                    <a:pt x="18" y="112"/>
                  </a:lnTo>
                  <a:lnTo>
                    <a:pt x="18" y="112"/>
                  </a:lnTo>
                  <a:lnTo>
                    <a:pt x="18" y="113"/>
                  </a:lnTo>
                  <a:lnTo>
                    <a:pt x="18" y="113"/>
                  </a:lnTo>
                  <a:lnTo>
                    <a:pt x="19" y="113"/>
                  </a:lnTo>
                  <a:lnTo>
                    <a:pt x="19" y="114"/>
                  </a:lnTo>
                  <a:lnTo>
                    <a:pt x="19" y="114"/>
                  </a:lnTo>
                  <a:lnTo>
                    <a:pt x="19" y="114"/>
                  </a:lnTo>
                  <a:lnTo>
                    <a:pt x="19" y="114"/>
                  </a:lnTo>
                  <a:lnTo>
                    <a:pt x="19" y="114"/>
                  </a:lnTo>
                  <a:lnTo>
                    <a:pt x="19" y="115"/>
                  </a:lnTo>
                  <a:lnTo>
                    <a:pt x="19" y="115"/>
                  </a:lnTo>
                  <a:lnTo>
                    <a:pt x="19" y="115"/>
                  </a:lnTo>
                  <a:lnTo>
                    <a:pt x="19" y="115"/>
                  </a:lnTo>
                  <a:lnTo>
                    <a:pt x="19" y="115"/>
                  </a:lnTo>
                  <a:lnTo>
                    <a:pt x="20" y="115"/>
                  </a:lnTo>
                  <a:lnTo>
                    <a:pt x="20" y="115"/>
                  </a:lnTo>
                  <a:lnTo>
                    <a:pt x="20" y="115"/>
                  </a:lnTo>
                  <a:lnTo>
                    <a:pt x="20" y="115"/>
                  </a:lnTo>
                  <a:lnTo>
                    <a:pt x="20" y="115"/>
                  </a:lnTo>
                  <a:lnTo>
                    <a:pt x="20" y="115"/>
                  </a:lnTo>
                  <a:lnTo>
                    <a:pt x="20" y="116"/>
                  </a:lnTo>
                  <a:lnTo>
                    <a:pt x="20" y="116"/>
                  </a:lnTo>
                  <a:lnTo>
                    <a:pt x="20" y="116"/>
                  </a:lnTo>
                  <a:lnTo>
                    <a:pt x="21" y="116"/>
                  </a:lnTo>
                  <a:lnTo>
                    <a:pt x="21" y="116"/>
                  </a:lnTo>
                  <a:lnTo>
                    <a:pt x="21" y="116"/>
                  </a:lnTo>
                  <a:lnTo>
                    <a:pt x="21" y="116"/>
                  </a:lnTo>
                  <a:lnTo>
                    <a:pt x="21" y="116"/>
                  </a:lnTo>
                  <a:lnTo>
                    <a:pt x="21" y="116"/>
                  </a:lnTo>
                  <a:lnTo>
                    <a:pt x="21" y="115"/>
                  </a:lnTo>
                  <a:lnTo>
                    <a:pt x="21" y="115"/>
                  </a:lnTo>
                  <a:lnTo>
                    <a:pt x="21" y="115"/>
                  </a:lnTo>
                  <a:lnTo>
                    <a:pt x="21" y="115"/>
                  </a:lnTo>
                  <a:lnTo>
                    <a:pt x="21" y="115"/>
                  </a:lnTo>
                  <a:lnTo>
                    <a:pt x="21" y="115"/>
                  </a:lnTo>
                  <a:lnTo>
                    <a:pt x="22" y="115"/>
                  </a:lnTo>
                  <a:lnTo>
                    <a:pt x="22" y="115"/>
                  </a:lnTo>
                  <a:lnTo>
                    <a:pt x="22" y="115"/>
                  </a:lnTo>
                  <a:lnTo>
                    <a:pt x="22" y="114"/>
                  </a:lnTo>
                  <a:lnTo>
                    <a:pt x="22" y="114"/>
                  </a:lnTo>
                  <a:lnTo>
                    <a:pt x="22" y="114"/>
                  </a:lnTo>
                  <a:lnTo>
                    <a:pt x="22" y="114"/>
                  </a:lnTo>
                  <a:lnTo>
                    <a:pt x="22" y="114"/>
                  </a:lnTo>
                  <a:lnTo>
                    <a:pt x="23" y="113"/>
                  </a:lnTo>
                  <a:lnTo>
                    <a:pt x="23" y="113"/>
                  </a:lnTo>
                  <a:lnTo>
                    <a:pt x="23" y="113"/>
                  </a:lnTo>
                  <a:lnTo>
                    <a:pt x="23" y="113"/>
                  </a:lnTo>
                  <a:lnTo>
                    <a:pt x="23" y="112"/>
                  </a:lnTo>
                  <a:lnTo>
                    <a:pt x="23" y="111"/>
                  </a:lnTo>
                  <a:lnTo>
                    <a:pt x="23" y="111"/>
                  </a:lnTo>
                  <a:lnTo>
                    <a:pt x="24" y="111"/>
                  </a:lnTo>
                  <a:lnTo>
                    <a:pt x="24" y="110"/>
                  </a:lnTo>
                  <a:lnTo>
                    <a:pt x="24" y="109"/>
                  </a:lnTo>
                  <a:lnTo>
                    <a:pt x="24" y="109"/>
                  </a:lnTo>
                  <a:lnTo>
                    <a:pt x="24" y="108"/>
                  </a:lnTo>
                  <a:lnTo>
                    <a:pt x="25" y="107"/>
                  </a:lnTo>
                  <a:lnTo>
                    <a:pt x="25" y="106"/>
                  </a:lnTo>
                  <a:lnTo>
                    <a:pt x="25" y="106"/>
                  </a:lnTo>
                  <a:lnTo>
                    <a:pt x="25" y="105"/>
                  </a:lnTo>
                  <a:lnTo>
                    <a:pt x="25" y="104"/>
                  </a:lnTo>
                  <a:lnTo>
                    <a:pt x="26" y="100"/>
                  </a:lnTo>
                  <a:lnTo>
                    <a:pt x="26" y="100"/>
                  </a:lnTo>
                  <a:lnTo>
                    <a:pt x="26" y="99"/>
                  </a:lnTo>
                  <a:lnTo>
                    <a:pt x="26" y="98"/>
                  </a:lnTo>
                  <a:lnTo>
                    <a:pt x="27" y="96"/>
                  </a:lnTo>
                  <a:lnTo>
                    <a:pt x="27" y="92"/>
                  </a:lnTo>
                  <a:lnTo>
                    <a:pt x="27" y="92"/>
                  </a:lnTo>
                  <a:lnTo>
                    <a:pt x="28" y="91"/>
                  </a:lnTo>
                  <a:lnTo>
                    <a:pt x="28" y="90"/>
                  </a:lnTo>
                  <a:lnTo>
                    <a:pt x="28" y="87"/>
                  </a:lnTo>
                  <a:lnTo>
                    <a:pt x="29" y="82"/>
                  </a:lnTo>
                  <a:lnTo>
                    <a:pt x="30" y="71"/>
                  </a:lnTo>
                  <a:lnTo>
                    <a:pt x="31" y="70"/>
                  </a:lnTo>
                  <a:lnTo>
                    <a:pt x="31" y="69"/>
                  </a:lnTo>
                  <a:lnTo>
                    <a:pt x="31" y="68"/>
                  </a:lnTo>
                  <a:lnTo>
                    <a:pt x="31" y="65"/>
                  </a:lnTo>
                  <a:lnTo>
                    <a:pt x="32" y="59"/>
                  </a:lnTo>
                  <a:lnTo>
                    <a:pt x="33" y="47"/>
                  </a:lnTo>
                  <a:lnTo>
                    <a:pt x="33" y="47"/>
                  </a:lnTo>
                  <a:lnTo>
                    <a:pt x="34" y="46"/>
                  </a:lnTo>
                  <a:lnTo>
                    <a:pt x="34" y="44"/>
                  </a:lnTo>
                  <a:lnTo>
                    <a:pt x="34" y="42"/>
                  </a:lnTo>
                  <a:lnTo>
                    <a:pt x="35" y="37"/>
                  </a:lnTo>
                  <a:lnTo>
                    <a:pt x="35" y="36"/>
                  </a:lnTo>
                  <a:lnTo>
                    <a:pt x="35" y="35"/>
                  </a:lnTo>
                  <a:lnTo>
                    <a:pt x="35" y="34"/>
                  </a:lnTo>
                  <a:lnTo>
                    <a:pt x="35" y="32"/>
                  </a:lnTo>
                  <a:lnTo>
                    <a:pt x="36" y="27"/>
                  </a:lnTo>
                  <a:lnTo>
                    <a:pt x="36" y="26"/>
                  </a:lnTo>
                  <a:lnTo>
                    <a:pt x="36" y="26"/>
                  </a:lnTo>
                  <a:lnTo>
                    <a:pt x="37" y="24"/>
                  </a:lnTo>
                  <a:lnTo>
                    <a:pt x="37" y="22"/>
                  </a:lnTo>
                  <a:lnTo>
                    <a:pt x="38" y="18"/>
                  </a:lnTo>
                  <a:lnTo>
                    <a:pt x="38" y="17"/>
                  </a:lnTo>
                  <a:lnTo>
                    <a:pt x="38" y="17"/>
                  </a:lnTo>
                  <a:lnTo>
                    <a:pt x="38" y="16"/>
                  </a:lnTo>
                  <a:lnTo>
                    <a:pt x="38" y="14"/>
                  </a:lnTo>
                  <a:lnTo>
                    <a:pt x="39" y="11"/>
                  </a:lnTo>
                  <a:lnTo>
                    <a:pt x="39" y="10"/>
                  </a:lnTo>
                  <a:lnTo>
                    <a:pt x="39" y="10"/>
                  </a:lnTo>
                  <a:lnTo>
                    <a:pt x="39" y="9"/>
                  </a:lnTo>
                  <a:lnTo>
                    <a:pt x="40" y="7"/>
                  </a:lnTo>
                  <a:lnTo>
                    <a:pt x="40" y="7"/>
                  </a:lnTo>
                  <a:lnTo>
                    <a:pt x="40" y="7"/>
                  </a:lnTo>
                  <a:lnTo>
                    <a:pt x="40" y="6"/>
                  </a:lnTo>
                  <a:lnTo>
                    <a:pt x="41" y="5"/>
                  </a:lnTo>
                  <a:lnTo>
                    <a:pt x="41" y="4"/>
                  </a:lnTo>
                  <a:lnTo>
                    <a:pt x="41" y="4"/>
                  </a:lnTo>
                  <a:lnTo>
                    <a:pt x="41" y="3"/>
                  </a:lnTo>
                  <a:lnTo>
                    <a:pt x="41" y="3"/>
                  </a:lnTo>
                  <a:lnTo>
                    <a:pt x="41" y="3"/>
                  </a:lnTo>
                  <a:lnTo>
                    <a:pt x="41" y="2"/>
                  </a:lnTo>
                  <a:lnTo>
                    <a:pt x="41" y="2"/>
                  </a:lnTo>
                  <a:lnTo>
                    <a:pt x="41" y="2"/>
                  </a:lnTo>
                  <a:lnTo>
                    <a:pt x="42" y="2"/>
                  </a:lnTo>
                  <a:lnTo>
                    <a:pt x="42" y="1"/>
                  </a:lnTo>
                  <a:lnTo>
                    <a:pt x="42" y="1"/>
                  </a:lnTo>
                  <a:lnTo>
                    <a:pt x="42" y="1"/>
                  </a:lnTo>
                  <a:lnTo>
                    <a:pt x="42" y="1"/>
                  </a:lnTo>
                  <a:lnTo>
                    <a:pt x="42" y="1"/>
                  </a:lnTo>
                  <a:lnTo>
                    <a:pt x="42" y="0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5" y="0"/>
                  </a:lnTo>
                  <a:lnTo>
                    <a:pt x="45" y="0"/>
                  </a:lnTo>
                  <a:lnTo>
                    <a:pt x="45" y="0"/>
                  </a:lnTo>
                  <a:lnTo>
                    <a:pt x="45" y="0"/>
                  </a:lnTo>
                  <a:lnTo>
                    <a:pt x="45" y="0"/>
                  </a:lnTo>
                  <a:lnTo>
                    <a:pt x="45" y="1"/>
                  </a:lnTo>
                  <a:lnTo>
                    <a:pt x="45" y="1"/>
                  </a:lnTo>
                  <a:lnTo>
                    <a:pt x="45" y="1"/>
                  </a:lnTo>
                  <a:lnTo>
                    <a:pt x="45" y="1"/>
                  </a:lnTo>
                  <a:lnTo>
                    <a:pt x="45" y="2"/>
                  </a:lnTo>
                  <a:lnTo>
                    <a:pt x="46" y="2"/>
                  </a:lnTo>
                  <a:lnTo>
                    <a:pt x="46" y="2"/>
                  </a:lnTo>
                  <a:lnTo>
                    <a:pt x="46" y="2"/>
                  </a:lnTo>
                  <a:lnTo>
                    <a:pt x="46" y="3"/>
                  </a:lnTo>
                  <a:lnTo>
                    <a:pt x="46" y="3"/>
                  </a:lnTo>
                  <a:lnTo>
                    <a:pt x="46" y="3"/>
                  </a:lnTo>
                  <a:lnTo>
                    <a:pt x="47" y="4"/>
                  </a:lnTo>
                  <a:lnTo>
                    <a:pt x="47" y="5"/>
                  </a:lnTo>
                  <a:lnTo>
                    <a:pt x="47" y="5"/>
                  </a:lnTo>
                  <a:lnTo>
                    <a:pt x="47" y="6"/>
                  </a:lnTo>
                  <a:lnTo>
                    <a:pt x="47" y="7"/>
                  </a:lnTo>
                  <a:lnTo>
                    <a:pt x="47" y="8"/>
                  </a:lnTo>
                  <a:lnTo>
                    <a:pt x="48" y="8"/>
                  </a:lnTo>
                  <a:lnTo>
                    <a:pt x="48" y="9"/>
                  </a:lnTo>
                  <a:lnTo>
                    <a:pt x="48" y="10"/>
                  </a:lnTo>
                  <a:lnTo>
                    <a:pt x="48" y="11"/>
                  </a:lnTo>
                  <a:lnTo>
                    <a:pt x="48" y="11"/>
                  </a:lnTo>
                  <a:lnTo>
                    <a:pt x="49" y="12"/>
                  </a:lnTo>
                  <a:lnTo>
                    <a:pt x="49" y="14"/>
                  </a:lnTo>
                  <a:lnTo>
                    <a:pt x="50" y="18"/>
                  </a:lnTo>
                  <a:lnTo>
                    <a:pt x="50" y="19"/>
                  </a:lnTo>
                  <a:lnTo>
                    <a:pt x="50" y="19"/>
                  </a:lnTo>
                  <a:lnTo>
                    <a:pt x="50" y="20"/>
                  </a:lnTo>
                  <a:lnTo>
                    <a:pt x="50" y="23"/>
                  </a:lnTo>
                  <a:lnTo>
                    <a:pt x="51" y="28"/>
                  </a:lnTo>
                  <a:lnTo>
                    <a:pt x="51" y="28"/>
                  </a:lnTo>
                  <a:lnTo>
                    <a:pt x="51" y="29"/>
                  </a:lnTo>
                  <a:lnTo>
                    <a:pt x="52" y="30"/>
                  </a:lnTo>
                  <a:lnTo>
                    <a:pt x="52" y="33"/>
                  </a:lnTo>
                  <a:lnTo>
                    <a:pt x="53" y="38"/>
                  </a:lnTo>
                  <a:lnTo>
                    <a:pt x="54" y="49"/>
                  </a:lnTo>
                  <a:lnTo>
                    <a:pt x="54" y="49"/>
                  </a:lnTo>
                  <a:lnTo>
                    <a:pt x="54" y="50"/>
                  </a:lnTo>
                  <a:lnTo>
                    <a:pt x="54" y="51"/>
                  </a:lnTo>
                  <a:lnTo>
                    <a:pt x="55" y="54"/>
                  </a:lnTo>
                  <a:lnTo>
                    <a:pt x="55" y="60"/>
                  </a:lnTo>
                  <a:lnTo>
                    <a:pt x="57" y="71"/>
                  </a:lnTo>
                  <a:lnTo>
                    <a:pt x="57" y="72"/>
                  </a:lnTo>
                  <a:lnTo>
                    <a:pt x="57" y="72"/>
                  </a:lnTo>
                  <a:lnTo>
                    <a:pt x="57" y="74"/>
                  </a:lnTo>
                  <a:lnTo>
                    <a:pt x="58" y="77"/>
                  </a:lnTo>
                  <a:lnTo>
                    <a:pt x="58" y="82"/>
                  </a:lnTo>
                  <a:lnTo>
                    <a:pt x="58" y="83"/>
                  </a:lnTo>
                  <a:lnTo>
                    <a:pt x="58" y="84"/>
                  </a:lnTo>
                  <a:lnTo>
                    <a:pt x="59" y="85"/>
                  </a:lnTo>
                  <a:lnTo>
                    <a:pt x="59" y="88"/>
                  </a:lnTo>
                  <a:lnTo>
                    <a:pt x="60" y="92"/>
                  </a:lnTo>
                  <a:lnTo>
                    <a:pt x="60" y="93"/>
                  </a:lnTo>
                  <a:lnTo>
                    <a:pt x="60" y="94"/>
                  </a:lnTo>
                  <a:lnTo>
                    <a:pt x="60" y="95"/>
                  </a:lnTo>
                  <a:lnTo>
                    <a:pt x="61" y="97"/>
                  </a:lnTo>
                  <a:lnTo>
                    <a:pt x="61" y="98"/>
                  </a:lnTo>
                  <a:lnTo>
                    <a:pt x="61" y="98"/>
                  </a:lnTo>
                  <a:lnTo>
                    <a:pt x="61" y="99"/>
                  </a:lnTo>
                  <a:lnTo>
                    <a:pt x="61" y="101"/>
                  </a:lnTo>
                  <a:lnTo>
                    <a:pt x="61" y="102"/>
                  </a:lnTo>
                  <a:lnTo>
                    <a:pt x="62" y="102"/>
                  </a:lnTo>
                  <a:lnTo>
                    <a:pt x="62" y="103"/>
                  </a:lnTo>
                  <a:lnTo>
                    <a:pt x="62" y="105"/>
                  </a:lnTo>
                  <a:lnTo>
                    <a:pt x="62" y="106"/>
                  </a:lnTo>
                  <a:lnTo>
                    <a:pt x="62" y="106"/>
                  </a:lnTo>
                  <a:lnTo>
                    <a:pt x="62" y="107"/>
                  </a:lnTo>
                  <a:lnTo>
                    <a:pt x="63" y="108"/>
                  </a:lnTo>
                  <a:lnTo>
                    <a:pt x="63" y="109"/>
                  </a:lnTo>
                  <a:lnTo>
                    <a:pt x="63" y="109"/>
                  </a:lnTo>
                  <a:lnTo>
                    <a:pt x="63" y="110"/>
                  </a:lnTo>
                  <a:lnTo>
                    <a:pt x="63" y="110"/>
                  </a:lnTo>
                  <a:lnTo>
                    <a:pt x="63" y="110"/>
                  </a:lnTo>
                  <a:lnTo>
                    <a:pt x="64" y="111"/>
                  </a:lnTo>
                  <a:lnTo>
                    <a:pt x="64" y="111"/>
                  </a:lnTo>
                  <a:lnTo>
                    <a:pt x="64" y="111"/>
                  </a:lnTo>
                  <a:lnTo>
                    <a:pt x="64" y="112"/>
                  </a:lnTo>
                  <a:lnTo>
                    <a:pt x="64" y="113"/>
                  </a:lnTo>
                  <a:lnTo>
                    <a:pt x="64" y="113"/>
                  </a:lnTo>
                  <a:lnTo>
                    <a:pt x="64" y="113"/>
                  </a:lnTo>
                  <a:lnTo>
                    <a:pt x="65" y="114"/>
                  </a:lnTo>
                  <a:lnTo>
                    <a:pt x="65" y="114"/>
                  </a:lnTo>
                  <a:lnTo>
                    <a:pt x="65" y="114"/>
                  </a:lnTo>
                  <a:lnTo>
                    <a:pt x="65" y="114"/>
                  </a:lnTo>
                  <a:lnTo>
                    <a:pt x="65" y="114"/>
                  </a:lnTo>
                  <a:lnTo>
                    <a:pt x="65" y="114"/>
                  </a:lnTo>
                  <a:lnTo>
                    <a:pt x="65" y="115"/>
                  </a:lnTo>
                  <a:lnTo>
                    <a:pt x="65" y="115"/>
                  </a:lnTo>
                  <a:lnTo>
                    <a:pt x="65" y="115"/>
                  </a:lnTo>
                  <a:lnTo>
                    <a:pt x="66" y="115"/>
                  </a:lnTo>
                  <a:lnTo>
                    <a:pt x="66" y="115"/>
                  </a:lnTo>
                  <a:lnTo>
                    <a:pt x="66" y="115"/>
                  </a:lnTo>
                  <a:lnTo>
                    <a:pt x="66" y="115"/>
                  </a:lnTo>
                  <a:lnTo>
                    <a:pt x="66" y="115"/>
                  </a:lnTo>
                  <a:lnTo>
                    <a:pt x="66" y="115"/>
                  </a:lnTo>
                  <a:lnTo>
                    <a:pt x="66" y="115"/>
                  </a:lnTo>
                  <a:lnTo>
                    <a:pt x="66" y="116"/>
                  </a:lnTo>
                  <a:lnTo>
                    <a:pt x="66" y="116"/>
                  </a:lnTo>
                  <a:lnTo>
                    <a:pt x="66" y="116"/>
                  </a:lnTo>
                  <a:lnTo>
                    <a:pt x="66" y="116"/>
                  </a:lnTo>
                  <a:lnTo>
                    <a:pt x="66" y="116"/>
                  </a:lnTo>
                  <a:lnTo>
                    <a:pt x="66" y="116"/>
                  </a:lnTo>
                  <a:lnTo>
                    <a:pt x="67" y="116"/>
                  </a:lnTo>
                  <a:lnTo>
                    <a:pt x="67" y="116"/>
                  </a:lnTo>
                  <a:lnTo>
                    <a:pt x="67" y="116"/>
                  </a:lnTo>
                  <a:lnTo>
                    <a:pt x="67" y="116"/>
                  </a:lnTo>
                  <a:lnTo>
                    <a:pt x="67" y="115"/>
                  </a:lnTo>
                  <a:lnTo>
                    <a:pt x="67" y="115"/>
                  </a:lnTo>
                  <a:lnTo>
                    <a:pt x="67" y="115"/>
                  </a:lnTo>
                  <a:lnTo>
                    <a:pt x="67" y="115"/>
                  </a:lnTo>
                  <a:lnTo>
                    <a:pt x="67" y="115"/>
                  </a:lnTo>
                  <a:lnTo>
                    <a:pt x="67" y="115"/>
                  </a:lnTo>
                  <a:lnTo>
                    <a:pt x="68" y="115"/>
                  </a:lnTo>
                  <a:lnTo>
                    <a:pt x="68" y="115"/>
                  </a:lnTo>
                  <a:lnTo>
                    <a:pt x="68" y="115"/>
                  </a:lnTo>
                  <a:lnTo>
                    <a:pt x="68" y="114"/>
                  </a:lnTo>
                  <a:lnTo>
                    <a:pt x="68" y="114"/>
                  </a:lnTo>
                  <a:lnTo>
                    <a:pt x="68" y="114"/>
                  </a:lnTo>
                  <a:lnTo>
                    <a:pt x="68" y="114"/>
                  </a:lnTo>
                  <a:lnTo>
                    <a:pt x="68" y="114"/>
                  </a:lnTo>
                  <a:lnTo>
                    <a:pt x="68" y="113"/>
                  </a:lnTo>
                  <a:lnTo>
                    <a:pt x="69" y="113"/>
                  </a:lnTo>
                  <a:lnTo>
                    <a:pt x="69" y="113"/>
                  </a:lnTo>
                  <a:lnTo>
                    <a:pt x="69" y="112"/>
                  </a:lnTo>
                  <a:lnTo>
                    <a:pt x="69" y="112"/>
                  </a:lnTo>
                  <a:lnTo>
                    <a:pt x="69" y="112"/>
                  </a:lnTo>
                  <a:lnTo>
                    <a:pt x="69" y="112"/>
                  </a:lnTo>
                  <a:lnTo>
                    <a:pt x="69" y="111"/>
                  </a:lnTo>
                  <a:lnTo>
                    <a:pt x="69" y="111"/>
                  </a:lnTo>
                  <a:lnTo>
                    <a:pt x="70" y="110"/>
                  </a:lnTo>
                  <a:lnTo>
                    <a:pt x="70" y="109"/>
                  </a:lnTo>
                  <a:lnTo>
                    <a:pt x="70" y="109"/>
                  </a:lnTo>
                  <a:lnTo>
                    <a:pt x="70" y="109"/>
                  </a:lnTo>
                  <a:lnTo>
                    <a:pt x="70" y="108"/>
                  </a:lnTo>
                  <a:lnTo>
                    <a:pt x="71" y="106"/>
                  </a:lnTo>
                  <a:lnTo>
                    <a:pt x="71" y="103"/>
                  </a:lnTo>
                  <a:lnTo>
                    <a:pt x="71" y="103"/>
                  </a:lnTo>
                  <a:lnTo>
                    <a:pt x="71" y="102"/>
                  </a:lnTo>
                  <a:lnTo>
                    <a:pt x="72" y="102"/>
                  </a:lnTo>
                  <a:lnTo>
                    <a:pt x="72" y="100"/>
                  </a:lnTo>
                  <a:lnTo>
                    <a:pt x="73" y="96"/>
                  </a:lnTo>
                  <a:lnTo>
                    <a:pt x="74" y="86"/>
                  </a:lnTo>
                  <a:lnTo>
                    <a:pt x="74" y="86"/>
                  </a:lnTo>
                  <a:lnTo>
                    <a:pt x="74" y="85"/>
                  </a:lnTo>
                  <a:lnTo>
                    <a:pt x="74" y="84"/>
                  </a:lnTo>
                  <a:lnTo>
                    <a:pt x="75" y="81"/>
                  </a:lnTo>
                  <a:lnTo>
                    <a:pt x="76" y="75"/>
                  </a:lnTo>
                  <a:lnTo>
                    <a:pt x="77" y="64"/>
                  </a:lnTo>
                  <a:lnTo>
                    <a:pt x="77" y="63"/>
                  </a:lnTo>
                  <a:lnTo>
                    <a:pt x="77" y="62"/>
                  </a:lnTo>
                  <a:lnTo>
                    <a:pt x="77" y="60"/>
                  </a:lnTo>
                  <a:lnTo>
                    <a:pt x="78" y="57"/>
                  </a:lnTo>
                  <a:lnTo>
                    <a:pt x="78" y="51"/>
                  </a:lnTo>
                  <a:lnTo>
                    <a:pt x="80" y="39"/>
                  </a:lnTo>
                  <a:lnTo>
                    <a:pt x="80" y="39"/>
                  </a:lnTo>
                  <a:lnTo>
                    <a:pt x="80" y="38"/>
                  </a:lnTo>
                  <a:lnTo>
                    <a:pt x="80" y="37"/>
                  </a:lnTo>
                  <a:lnTo>
                    <a:pt x="81" y="34"/>
                  </a:lnTo>
                  <a:lnTo>
                    <a:pt x="81" y="29"/>
                  </a:lnTo>
                  <a:lnTo>
                    <a:pt x="82" y="28"/>
                  </a:lnTo>
                  <a:lnTo>
                    <a:pt x="82" y="28"/>
                  </a:lnTo>
                  <a:lnTo>
                    <a:pt x="82" y="27"/>
                  </a:lnTo>
                  <a:lnTo>
                    <a:pt x="82" y="24"/>
                  </a:lnTo>
                  <a:lnTo>
                    <a:pt x="83" y="20"/>
                  </a:lnTo>
                  <a:lnTo>
                    <a:pt x="83" y="19"/>
                  </a:lnTo>
                  <a:lnTo>
                    <a:pt x="83" y="19"/>
                  </a:lnTo>
                  <a:lnTo>
                    <a:pt x="83" y="18"/>
                  </a:lnTo>
                  <a:lnTo>
                    <a:pt x="84" y="16"/>
                  </a:lnTo>
                  <a:lnTo>
                    <a:pt x="84" y="15"/>
                  </a:lnTo>
                  <a:lnTo>
                    <a:pt x="84" y="15"/>
                  </a:lnTo>
                  <a:lnTo>
                    <a:pt x="84" y="14"/>
                  </a:lnTo>
                  <a:lnTo>
                    <a:pt x="84" y="12"/>
                  </a:lnTo>
                  <a:lnTo>
                    <a:pt x="84" y="12"/>
                  </a:lnTo>
                  <a:lnTo>
                    <a:pt x="84" y="11"/>
                  </a:lnTo>
                  <a:lnTo>
                    <a:pt x="85" y="10"/>
                  </a:lnTo>
                  <a:lnTo>
                    <a:pt x="85" y="9"/>
                  </a:lnTo>
                  <a:lnTo>
                    <a:pt x="85" y="8"/>
                  </a:lnTo>
                  <a:lnTo>
                    <a:pt x="85" y="8"/>
                  </a:lnTo>
                  <a:lnTo>
                    <a:pt x="85" y="7"/>
                  </a:lnTo>
                  <a:lnTo>
                    <a:pt x="86" y="6"/>
                  </a:lnTo>
                  <a:lnTo>
                    <a:pt x="86" y="6"/>
                  </a:lnTo>
                  <a:lnTo>
                    <a:pt x="86" y="5"/>
                  </a:lnTo>
                  <a:lnTo>
                    <a:pt x="86" y="4"/>
                  </a:lnTo>
                  <a:lnTo>
                    <a:pt x="86" y="4"/>
                  </a:lnTo>
                  <a:lnTo>
                    <a:pt x="86" y="4"/>
                  </a:lnTo>
                  <a:lnTo>
                    <a:pt x="86" y="3"/>
                  </a:lnTo>
                  <a:lnTo>
                    <a:pt x="86" y="3"/>
                  </a:lnTo>
                  <a:lnTo>
                    <a:pt x="87" y="3"/>
                  </a:lnTo>
                  <a:lnTo>
                    <a:pt x="87" y="2"/>
                  </a:lnTo>
                  <a:lnTo>
                    <a:pt x="87" y="2"/>
                  </a:lnTo>
                  <a:lnTo>
                    <a:pt x="87" y="2"/>
                  </a:lnTo>
                  <a:lnTo>
                    <a:pt x="87" y="2"/>
                  </a:lnTo>
                  <a:lnTo>
                    <a:pt x="87" y="1"/>
                  </a:lnTo>
                  <a:lnTo>
                    <a:pt x="87" y="1"/>
                  </a:lnTo>
                  <a:lnTo>
                    <a:pt x="87" y="1"/>
                  </a:lnTo>
                  <a:lnTo>
                    <a:pt x="88" y="1"/>
                  </a:lnTo>
                  <a:lnTo>
                    <a:pt x="88" y="1"/>
                  </a:lnTo>
                  <a:lnTo>
                    <a:pt x="88" y="0"/>
                  </a:lnTo>
                  <a:lnTo>
                    <a:pt x="88" y="0"/>
                  </a:lnTo>
                  <a:lnTo>
                    <a:pt x="88" y="0"/>
                  </a:lnTo>
                  <a:lnTo>
                    <a:pt x="88" y="0"/>
                  </a:lnTo>
                  <a:lnTo>
                    <a:pt x="88" y="0"/>
                  </a:lnTo>
                  <a:lnTo>
                    <a:pt x="88" y="0"/>
                  </a:lnTo>
                  <a:lnTo>
                    <a:pt x="88" y="0"/>
                  </a:lnTo>
                  <a:lnTo>
                    <a:pt x="88" y="0"/>
                  </a:lnTo>
                  <a:lnTo>
                    <a:pt x="88" y="0"/>
                  </a:lnTo>
                  <a:lnTo>
                    <a:pt x="89" y="0"/>
                  </a:lnTo>
                  <a:lnTo>
                    <a:pt x="89" y="0"/>
                  </a:lnTo>
                  <a:lnTo>
                    <a:pt x="89" y="0"/>
                  </a:lnTo>
                  <a:lnTo>
                    <a:pt x="89" y="0"/>
                  </a:lnTo>
                  <a:lnTo>
                    <a:pt x="89" y="0"/>
                  </a:lnTo>
                  <a:lnTo>
                    <a:pt x="89" y="0"/>
                  </a:lnTo>
                  <a:lnTo>
                    <a:pt x="89" y="0"/>
                  </a:lnTo>
                  <a:lnTo>
                    <a:pt x="89" y="0"/>
                  </a:lnTo>
                  <a:lnTo>
                    <a:pt x="89" y="0"/>
                  </a:lnTo>
                  <a:lnTo>
                    <a:pt x="89" y="0"/>
                  </a:lnTo>
                  <a:lnTo>
                    <a:pt x="90" y="0"/>
                  </a:lnTo>
                  <a:lnTo>
                    <a:pt x="90" y="0"/>
                  </a:lnTo>
                  <a:lnTo>
                    <a:pt x="90" y="0"/>
                  </a:lnTo>
                  <a:lnTo>
                    <a:pt x="90" y="0"/>
                  </a:lnTo>
                  <a:lnTo>
                    <a:pt x="90" y="0"/>
                  </a:lnTo>
                  <a:lnTo>
                    <a:pt x="90" y="0"/>
                  </a:lnTo>
                  <a:lnTo>
                    <a:pt x="90" y="0"/>
                  </a:lnTo>
                  <a:lnTo>
                    <a:pt x="90" y="0"/>
                  </a:lnTo>
                  <a:lnTo>
                    <a:pt x="90" y="1"/>
                  </a:lnTo>
                  <a:lnTo>
                    <a:pt x="90" y="1"/>
                  </a:lnTo>
                  <a:lnTo>
                    <a:pt x="91" y="1"/>
                  </a:lnTo>
                  <a:lnTo>
                    <a:pt x="91" y="1"/>
                  </a:lnTo>
                  <a:lnTo>
                    <a:pt x="91" y="2"/>
                  </a:lnTo>
                  <a:lnTo>
                    <a:pt x="91" y="2"/>
                  </a:lnTo>
                  <a:lnTo>
                    <a:pt x="91" y="2"/>
                  </a:lnTo>
                  <a:lnTo>
                    <a:pt x="91" y="2"/>
                  </a:lnTo>
                  <a:lnTo>
                    <a:pt x="91" y="3"/>
                  </a:lnTo>
                  <a:lnTo>
                    <a:pt x="92" y="4"/>
                  </a:lnTo>
                  <a:lnTo>
                    <a:pt x="92" y="4"/>
                  </a:lnTo>
                  <a:lnTo>
                    <a:pt x="92" y="5"/>
                  </a:lnTo>
                  <a:lnTo>
                    <a:pt x="92" y="5"/>
                  </a:lnTo>
                  <a:lnTo>
                    <a:pt x="92" y="7"/>
                  </a:lnTo>
                  <a:lnTo>
                    <a:pt x="92" y="7"/>
                  </a:lnTo>
                  <a:lnTo>
                    <a:pt x="93" y="7"/>
                  </a:lnTo>
                  <a:lnTo>
                    <a:pt x="93" y="8"/>
                  </a:lnTo>
                  <a:lnTo>
                    <a:pt x="93" y="10"/>
                  </a:lnTo>
                  <a:lnTo>
                    <a:pt x="93" y="10"/>
                  </a:lnTo>
                  <a:lnTo>
                    <a:pt x="93" y="11"/>
                  </a:lnTo>
                  <a:lnTo>
                    <a:pt x="94" y="12"/>
                  </a:lnTo>
                  <a:lnTo>
                    <a:pt x="94" y="13"/>
                  </a:lnTo>
                  <a:lnTo>
                    <a:pt x="95" y="18"/>
                  </a:lnTo>
                  <a:lnTo>
                    <a:pt x="95" y="18"/>
                  </a:lnTo>
                  <a:lnTo>
                    <a:pt x="95" y="19"/>
                  </a:lnTo>
                  <a:lnTo>
                    <a:pt x="95" y="20"/>
                  </a:lnTo>
                  <a:lnTo>
                    <a:pt x="95" y="22"/>
                  </a:lnTo>
                  <a:lnTo>
                    <a:pt x="96" y="27"/>
                  </a:lnTo>
                  <a:lnTo>
                    <a:pt x="98" y="38"/>
                  </a:lnTo>
                  <a:lnTo>
                    <a:pt x="98" y="39"/>
                  </a:lnTo>
                  <a:lnTo>
                    <a:pt x="98" y="40"/>
                  </a:lnTo>
                  <a:lnTo>
                    <a:pt x="98" y="41"/>
                  </a:lnTo>
                  <a:lnTo>
                    <a:pt x="98" y="44"/>
                  </a:lnTo>
                  <a:lnTo>
                    <a:pt x="99" y="49"/>
                  </a:lnTo>
                  <a:lnTo>
                    <a:pt x="100" y="61"/>
                  </a:lnTo>
                  <a:lnTo>
                    <a:pt x="100" y="62"/>
                  </a:lnTo>
                  <a:lnTo>
                    <a:pt x="101" y="62"/>
                  </a:lnTo>
                  <a:lnTo>
                    <a:pt x="101" y="64"/>
                  </a:lnTo>
                  <a:lnTo>
                    <a:pt x="101" y="66"/>
                  </a:lnTo>
                  <a:lnTo>
                    <a:pt x="102" y="72"/>
                  </a:lnTo>
                  <a:lnTo>
                    <a:pt x="103" y="83"/>
                  </a:lnTo>
                  <a:lnTo>
                    <a:pt x="103" y="83"/>
                  </a:lnTo>
                  <a:lnTo>
                    <a:pt x="103" y="84"/>
                  </a:lnTo>
                  <a:lnTo>
                    <a:pt x="104" y="86"/>
                  </a:lnTo>
                  <a:lnTo>
                    <a:pt x="104" y="88"/>
                  </a:lnTo>
                  <a:lnTo>
                    <a:pt x="105" y="93"/>
                  </a:lnTo>
                  <a:lnTo>
                    <a:pt x="105" y="94"/>
                  </a:lnTo>
                  <a:lnTo>
                    <a:pt x="105" y="94"/>
                  </a:lnTo>
                  <a:lnTo>
                    <a:pt x="105" y="96"/>
                  </a:lnTo>
                  <a:lnTo>
                    <a:pt x="106" y="98"/>
                  </a:lnTo>
                  <a:lnTo>
                    <a:pt x="106" y="102"/>
                  </a:lnTo>
                  <a:lnTo>
                    <a:pt x="106" y="103"/>
                  </a:lnTo>
                  <a:lnTo>
                    <a:pt x="106" y="103"/>
                  </a:lnTo>
                  <a:lnTo>
                    <a:pt x="107" y="104"/>
                  </a:lnTo>
                  <a:lnTo>
                    <a:pt x="107" y="106"/>
                  </a:lnTo>
                  <a:lnTo>
                    <a:pt x="107" y="106"/>
                  </a:lnTo>
                  <a:lnTo>
                    <a:pt x="107" y="107"/>
                  </a:lnTo>
                  <a:lnTo>
                    <a:pt x="107" y="108"/>
                  </a:lnTo>
                  <a:lnTo>
                    <a:pt x="108" y="109"/>
                  </a:lnTo>
                  <a:lnTo>
                    <a:pt x="108" y="109"/>
                  </a:lnTo>
                  <a:lnTo>
                    <a:pt x="108" y="110"/>
                  </a:lnTo>
                  <a:lnTo>
                    <a:pt x="108" y="110"/>
                  </a:lnTo>
                  <a:lnTo>
                    <a:pt x="108" y="111"/>
                  </a:lnTo>
                  <a:lnTo>
                    <a:pt x="108" y="111"/>
                  </a:lnTo>
                  <a:lnTo>
                    <a:pt x="108" y="112"/>
                  </a:lnTo>
                  <a:lnTo>
                    <a:pt x="109" y="112"/>
                  </a:lnTo>
                  <a:lnTo>
                    <a:pt x="109" y="112"/>
                  </a:lnTo>
                  <a:lnTo>
                    <a:pt x="109" y="113"/>
                  </a:lnTo>
                  <a:lnTo>
                    <a:pt x="109" y="113"/>
                  </a:lnTo>
                  <a:lnTo>
                    <a:pt x="109" y="113"/>
                  </a:lnTo>
                  <a:lnTo>
                    <a:pt x="109" y="114"/>
                  </a:lnTo>
                  <a:lnTo>
                    <a:pt x="109" y="114"/>
                  </a:lnTo>
                </a:path>
              </a:pathLst>
            </a:custGeom>
            <a:grpFill/>
            <a:ln w="9525" cap="sq">
              <a:solidFill>
                <a:srgbClr val="0D8BE6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783">
                <a:defRPr/>
              </a:pPr>
              <a:endParaRPr lang="en-US" sz="1350" kern="0" dirty="0">
                <a:solidFill>
                  <a:srgbClr val="0D8BE6"/>
                </a:solidFill>
              </a:endParaRPr>
            </a:p>
          </p:txBody>
        </p:sp>
        <p:sp>
          <p:nvSpPr>
            <p:cNvPr id="154" name="Freeform 70"/>
            <p:cNvSpPr>
              <a:spLocks/>
            </p:cNvSpPr>
            <p:nvPr/>
          </p:nvSpPr>
          <p:spPr bwMode="auto">
            <a:xfrm>
              <a:off x="3383" y="2186"/>
              <a:ext cx="106" cy="116"/>
            </a:xfrm>
            <a:custGeom>
              <a:avLst/>
              <a:gdLst/>
              <a:ahLst/>
              <a:cxnLst>
                <a:cxn ang="0">
                  <a:pos x="1" y="115"/>
                </a:cxn>
                <a:cxn ang="0">
                  <a:pos x="2" y="116"/>
                </a:cxn>
                <a:cxn ang="0">
                  <a:pos x="3" y="116"/>
                </a:cxn>
                <a:cxn ang="0">
                  <a:pos x="3" y="115"/>
                </a:cxn>
                <a:cxn ang="0">
                  <a:pos x="4" y="114"/>
                </a:cxn>
                <a:cxn ang="0">
                  <a:pos x="6" y="109"/>
                </a:cxn>
                <a:cxn ang="0">
                  <a:pos x="8" y="100"/>
                </a:cxn>
                <a:cxn ang="0">
                  <a:pos x="10" y="87"/>
                </a:cxn>
                <a:cxn ang="0">
                  <a:pos x="14" y="47"/>
                </a:cxn>
                <a:cxn ang="0">
                  <a:pos x="18" y="23"/>
                </a:cxn>
                <a:cxn ang="0">
                  <a:pos x="20" y="8"/>
                </a:cxn>
                <a:cxn ang="0">
                  <a:pos x="22" y="3"/>
                </a:cxn>
                <a:cxn ang="0">
                  <a:pos x="23" y="1"/>
                </a:cxn>
                <a:cxn ang="0">
                  <a:pos x="23" y="0"/>
                </a:cxn>
                <a:cxn ang="0">
                  <a:pos x="24" y="0"/>
                </a:cxn>
                <a:cxn ang="0">
                  <a:pos x="25" y="0"/>
                </a:cxn>
                <a:cxn ang="0">
                  <a:pos x="26" y="1"/>
                </a:cxn>
                <a:cxn ang="0">
                  <a:pos x="27" y="3"/>
                </a:cxn>
                <a:cxn ang="0">
                  <a:pos x="28" y="8"/>
                </a:cxn>
                <a:cxn ang="0">
                  <a:pos x="31" y="23"/>
                </a:cxn>
                <a:cxn ang="0">
                  <a:pos x="35" y="57"/>
                </a:cxn>
                <a:cxn ang="0">
                  <a:pos x="38" y="82"/>
                </a:cxn>
                <a:cxn ang="0">
                  <a:pos x="40" y="99"/>
                </a:cxn>
                <a:cxn ang="0">
                  <a:pos x="42" y="107"/>
                </a:cxn>
                <a:cxn ang="0">
                  <a:pos x="43" y="112"/>
                </a:cxn>
                <a:cxn ang="0">
                  <a:pos x="44" y="114"/>
                </a:cxn>
                <a:cxn ang="0">
                  <a:pos x="45" y="115"/>
                </a:cxn>
                <a:cxn ang="0">
                  <a:pos x="46" y="116"/>
                </a:cxn>
                <a:cxn ang="0">
                  <a:pos x="47" y="115"/>
                </a:cxn>
                <a:cxn ang="0">
                  <a:pos x="48" y="114"/>
                </a:cxn>
                <a:cxn ang="0">
                  <a:pos x="49" y="110"/>
                </a:cxn>
                <a:cxn ang="0">
                  <a:pos x="51" y="101"/>
                </a:cxn>
                <a:cxn ang="0">
                  <a:pos x="53" y="87"/>
                </a:cxn>
                <a:cxn ang="0">
                  <a:pos x="58" y="44"/>
                </a:cxn>
                <a:cxn ang="0">
                  <a:pos x="60" y="29"/>
                </a:cxn>
                <a:cxn ang="0">
                  <a:pos x="62" y="15"/>
                </a:cxn>
                <a:cxn ang="0">
                  <a:pos x="64" y="8"/>
                </a:cxn>
                <a:cxn ang="0">
                  <a:pos x="65" y="3"/>
                </a:cxn>
                <a:cxn ang="0">
                  <a:pos x="66" y="1"/>
                </a:cxn>
                <a:cxn ang="0">
                  <a:pos x="66" y="0"/>
                </a:cxn>
                <a:cxn ang="0">
                  <a:pos x="67" y="0"/>
                </a:cxn>
                <a:cxn ang="0">
                  <a:pos x="68" y="0"/>
                </a:cxn>
                <a:cxn ang="0">
                  <a:pos x="69" y="1"/>
                </a:cxn>
                <a:cxn ang="0">
                  <a:pos x="70" y="4"/>
                </a:cxn>
                <a:cxn ang="0">
                  <a:pos x="71" y="10"/>
                </a:cxn>
                <a:cxn ang="0">
                  <a:pos x="73" y="21"/>
                </a:cxn>
                <a:cxn ang="0">
                  <a:pos x="77" y="53"/>
                </a:cxn>
                <a:cxn ang="0">
                  <a:pos x="81" y="88"/>
                </a:cxn>
                <a:cxn ang="0">
                  <a:pos x="83" y="101"/>
                </a:cxn>
                <a:cxn ang="0">
                  <a:pos x="85" y="110"/>
                </a:cxn>
                <a:cxn ang="0">
                  <a:pos x="86" y="113"/>
                </a:cxn>
                <a:cxn ang="0">
                  <a:pos x="87" y="115"/>
                </a:cxn>
                <a:cxn ang="0">
                  <a:pos x="88" y="116"/>
                </a:cxn>
                <a:cxn ang="0">
                  <a:pos x="89" y="115"/>
                </a:cxn>
                <a:cxn ang="0">
                  <a:pos x="89" y="115"/>
                </a:cxn>
                <a:cxn ang="0">
                  <a:pos x="90" y="112"/>
                </a:cxn>
                <a:cxn ang="0">
                  <a:pos x="92" y="108"/>
                </a:cxn>
                <a:cxn ang="0">
                  <a:pos x="94" y="93"/>
                </a:cxn>
                <a:cxn ang="0">
                  <a:pos x="99" y="58"/>
                </a:cxn>
                <a:cxn ang="0">
                  <a:pos x="101" y="39"/>
                </a:cxn>
                <a:cxn ang="0">
                  <a:pos x="103" y="21"/>
                </a:cxn>
                <a:cxn ang="0">
                  <a:pos x="105" y="8"/>
                </a:cxn>
              </a:cxnLst>
              <a:rect l="0" t="0" r="r" b="b"/>
              <a:pathLst>
                <a:path w="106" h="116">
                  <a:moveTo>
                    <a:pt x="0" y="114"/>
                  </a:moveTo>
                  <a:lnTo>
                    <a:pt x="0" y="114"/>
                  </a:lnTo>
                  <a:lnTo>
                    <a:pt x="1" y="114"/>
                  </a:lnTo>
                  <a:lnTo>
                    <a:pt x="1" y="114"/>
                  </a:lnTo>
                  <a:lnTo>
                    <a:pt x="1" y="114"/>
                  </a:lnTo>
                  <a:lnTo>
                    <a:pt x="1" y="114"/>
                  </a:lnTo>
                  <a:lnTo>
                    <a:pt x="1" y="115"/>
                  </a:lnTo>
                  <a:lnTo>
                    <a:pt x="1" y="115"/>
                  </a:lnTo>
                  <a:lnTo>
                    <a:pt x="1" y="115"/>
                  </a:lnTo>
                  <a:lnTo>
                    <a:pt x="1" y="115"/>
                  </a:lnTo>
                  <a:lnTo>
                    <a:pt x="1" y="115"/>
                  </a:lnTo>
                  <a:lnTo>
                    <a:pt x="1" y="115"/>
                  </a:lnTo>
                  <a:lnTo>
                    <a:pt x="1" y="115"/>
                  </a:lnTo>
                  <a:lnTo>
                    <a:pt x="2" y="115"/>
                  </a:lnTo>
                  <a:lnTo>
                    <a:pt x="2" y="115"/>
                  </a:lnTo>
                  <a:lnTo>
                    <a:pt x="2" y="116"/>
                  </a:lnTo>
                  <a:lnTo>
                    <a:pt x="2" y="116"/>
                  </a:lnTo>
                  <a:lnTo>
                    <a:pt x="2" y="116"/>
                  </a:lnTo>
                  <a:lnTo>
                    <a:pt x="2" y="116"/>
                  </a:lnTo>
                  <a:lnTo>
                    <a:pt x="2" y="116"/>
                  </a:lnTo>
                  <a:lnTo>
                    <a:pt x="2" y="116"/>
                  </a:lnTo>
                  <a:lnTo>
                    <a:pt x="2" y="116"/>
                  </a:lnTo>
                  <a:lnTo>
                    <a:pt x="2" y="116"/>
                  </a:lnTo>
                  <a:lnTo>
                    <a:pt x="3" y="116"/>
                  </a:lnTo>
                  <a:lnTo>
                    <a:pt x="3" y="115"/>
                  </a:lnTo>
                  <a:lnTo>
                    <a:pt x="3" y="115"/>
                  </a:lnTo>
                  <a:lnTo>
                    <a:pt x="3" y="115"/>
                  </a:lnTo>
                  <a:lnTo>
                    <a:pt x="3" y="115"/>
                  </a:lnTo>
                  <a:lnTo>
                    <a:pt x="3" y="115"/>
                  </a:lnTo>
                  <a:lnTo>
                    <a:pt x="3" y="115"/>
                  </a:lnTo>
                  <a:lnTo>
                    <a:pt x="3" y="115"/>
                  </a:lnTo>
                  <a:lnTo>
                    <a:pt x="3" y="115"/>
                  </a:lnTo>
                  <a:lnTo>
                    <a:pt x="3" y="115"/>
                  </a:lnTo>
                  <a:lnTo>
                    <a:pt x="3" y="115"/>
                  </a:lnTo>
                  <a:lnTo>
                    <a:pt x="3" y="114"/>
                  </a:lnTo>
                  <a:lnTo>
                    <a:pt x="3" y="114"/>
                  </a:lnTo>
                  <a:lnTo>
                    <a:pt x="4" y="114"/>
                  </a:lnTo>
                  <a:lnTo>
                    <a:pt x="4" y="114"/>
                  </a:lnTo>
                  <a:lnTo>
                    <a:pt x="4" y="114"/>
                  </a:lnTo>
                  <a:lnTo>
                    <a:pt x="4" y="114"/>
                  </a:lnTo>
                  <a:lnTo>
                    <a:pt x="4" y="113"/>
                  </a:lnTo>
                  <a:lnTo>
                    <a:pt x="5" y="112"/>
                  </a:lnTo>
                  <a:lnTo>
                    <a:pt x="5" y="112"/>
                  </a:lnTo>
                  <a:lnTo>
                    <a:pt x="5" y="112"/>
                  </a:lnTo>
                  <a:lnTo>
                    <a:pt x="5" y="111"/>
                  </a:lnTo>
                  <a:lnTo>
                    <a:pt x="5" y="110"/>
                  </a:lnTo>
                  <a:lnTo>
                    <a:pt x="5" y="110"/>
                  </a:lnTo>
                  <a:lnTo>
                    <a:pt x="6" y="109"/>
                  </a:lnTo>
                  <a:lnTo>
                    <a:pt x="6" y="109"/>
                  </a:lnTo>
                  <a:lnTo>
                    <a:pt x="6" y="107"/>
                  </a:lnTo>
                  <a:lnTo>
                    <a:pt x="6" y="107"/>
                  </a:lnTo>
                  <a:lnTo>
                    <a:pt x="6" y="107"/>
                  </a:lnTo>
                  <a:lnTo>
                    <a:pt x="6" y="106"/>
                  </a:lnTo>
                  <a:lnTo>
                    <a:pt x="7" y="104"/>
                  </a:lnTo>
                  <a:lnTo>
                    <a:pt x="7" y="100"/>
                  </a:lnTo>
                  <a:lnTo>
                    <a:pt x="8" y="100"/>
                  </a:lnTo>
                  <a:lnTo>
                    <a:pt x="8" y="100"/>
                  </a:lnTo>
                  <a:lnTo>
                    <a:pt x="8" y="98"/>
                  </a:lnTo>
                  <a:lnTo>
                    <a:pt x="8" y="96"/>
                  </a:lnTo>
                  <a:lnTo>
                    <a:pt x="9" y="92"/>
                  </a:lnTo>
                  <a:lnTo>
                    <a:pt x="9" y="92"/>
                  </a:lnTo>
                  <a:lnTo>
                    <a:pt x="9" y="91"/>
                  </a:lnTo>
                  <a:lnTo>
                    <a:pt x="9" y="90"/>
                  </a:lnTo>
                  <a:lnTo>
                    <a:pt x="10" y="87"/>
                  </a:lnTo>
                  <a:lnTo>
                    <a:pt x="10" y="82"/>
                  </a:lnTo>
                  <a:lnTo>
                    <a:pt x="12" y="71"/>
                  </a:lnTo>
                  <a:lnTo>
                    <a:pt x="12" y="71"/>
                  </a:lnTo>
                  <a:lnTo>
                    <a:pt x="12" y="70"/>
                  </a:lnTo>
                  <a:lnTo>
                    <a:pt x="12" y="68"/>
                  </a:lnTo>
                  <a:lnTo>
                    <a:pt x="12" y="65"/>
                  </a:lnTo>
                  <a:lnTo>
                    <a:pt x="13" y="59"/>
                  </a:lnTo>
                  <a:lnTo>
                    <a:pt x="14" y="47"/>
                  </a:lnTo>
                  <a:lnTo>
                    <a:pt x="15" y="46"/>
                  </a:lnTo>
                  <a:lnTo>
                    <a:pt x="15" y="45"/>
                  </a:lnTo>
                  <a:lnTo>
                    <a:pt x="15" y="44"/>
                  </a:lnTo>
                  <a:lnTo>
                    <a:pt x="15" y="41"/>
                  </a:lnTo>
                  <a:lnTo>
                    <a:pt x="16" y="35"/>
                  </a:lnTo>
                  <a:lnTo>
                    <a:pt x="18" y="24"/>
                  </a:lnTo>
                  <a:lnTo>
                    <a:pt x="18" y="23"/>
                  </a:lnTo>
                  <a:lnTo>
                    <a:pt x="18" y="23"/>
                  </a:lnTo>
                  <a:lnTo>
                    <a:pt x="18" y="22"/>
                  </a:lnTo>
                  <a:lnTo>
                    <a:pt x="18" y="19"/>
                  </a:lnTo>
                  <a:lnTo>
                    <a:pt x="19" y="15"/>
                  </a:lnTo>
                  <a:lnTo>
                    <a:pt x="19" y="15"/>
                  </a:lnTo>
                  <a:lnTo>
                    <a:pt x="19" y="14"/>
                  </a:lnTo>
                  <a:lnTo>
                    <a:pt x="19" y="13"/>
                  </a:lnTo>
                  <a:lnTo>
                    <a:pt x="20" y="11"/>
                  </a:lnTo>
                  <a:lnTo>
                    <a:pt x="20" y="8"/>
                  </a:lnTo>
                  <a:lnTo>
                    <a:pt x="20" y="8"/>
                  </a:lnTo>
                  <a:lnTo>
                    <a:pt x="20" y="7"/>
                  </a:lnTo>
                  <a:lnTo>
                    <a:pt x="21" y="7"/>
                  </a:lnTo>
                  <a:lnTo>
                    <a:pt x="21" y="5"/>
                  </a:lnTo>
                  <a:lnTo>
                    <a:pt x="21" y="5"/>
                  </a:lnTo>
                  <a:lnTo>
                    <a:pt x="21" y="5"/>
                  </a:lnTo>
                  <a:lnTo>
                    <a:pt x="21" y="4"/>
                  </a:lnTo>
                  <a:lnTo>
                    <a:pt x="22" y="3"/>
                  </a:lnTo>
                  <a:lnTo>
                    <a:pt x="22" y="3"/>
                  </a:lnTo>
                  <a:lnTo>
                    <a:pt x="22" y="3"/>
                  </a:lnTo>
                  <a:lnTo>
                    <a:pt x="22" y="2"/>
                  </a:lnTo>
                  <a:lnTo>
                    <a:pt x="22" y="2"/>
                  </a:lnTo>
                  <a:lnTo>
                    <a:pt x="22" y="2"/>
                  </a:lnTo>
                  <a:lnTo>
                    <a:pt x="22" y="1"/>
                  </a:lnTo>
                  <a:lnTo>
                    <a:pt x="22" y="1"/>
                  </a:lnTo>
                  <a:lnTo>
                    <a:pt x="23" y="1"/>
                  </a:lnTo>
                  <a:lnTo>
                    <a:pt x="23" y="1"/>
                  </a:lnTo>
                  <a:lnTo>
                    <a:pt x="23" y="1"/>
                  </a:lnTo>
                  <a:lnTo>
                    <a:pt x="23" y="1"/>
                  </a:lnTo>
                  <a:lnTo>
                    <a:pt x="23" y="0"/>
                  </a:lnTo>
                  <a:lnTo>
                    <a:pt x="23" y="0"/>
                  </a:lnTo>
                  <a:lnTo>
                    <a:pt x="23" y="0"/>
                  </a:lnTo>
                  <a:lnTo>
                    <a:pt x="23" y="0"/>
                  </a:lnTo>
                  <a:lnTo>
                    <a:pt x="23" y="0"/>
                  </a:lnTo>
                  <a:lnTo>
                    <a:pt x="23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25" y="1"/>
                  </a:lnTo>
                  <a:lnTo>
                    <a:pt x="26" y="1"/>
                  </a:lnTo>
                  <a:lnTo>
                    <a:pt x="26" y="1"/>
                  </a:lnTo>
                  <a:lnTo>
                    <a:pt x="26" y="1"/>
                  </a:lnTo>
                  <a:lnTo>
                    <a:pt x="26" y="1"/>
                  </a:lnTo>
                  <a:lnTo>
                    <a:pt x="26" y="2"/>
                  </a:lnTo>
                  <a:lnTo>
                    <a:pt x="26" y="2"/>
                  </a:lnTo>
                  <a:lnTo>
                    <a:pt x="26" y="2"/>
                  </a:lnTo>
                  <a:lnTo>
                    <a:pt x="26" y="3"/>
                  </a:lnTo>
                  <a:lnTo>
                    <a:pt x="26" y="3"/>
                  </a:lnTo>
                  <a:lnTo>
                    <a:pt x="27" y="3"/>
                  </a:lnTo>
                  <a:lnTo>
                    <a:pt x="27" y="4"/>
                  </a:lnTo>
                  <a:lnTo>
                    <a:pt x="27" y="4"/>
                  </a:lnTo>
                  <a:lnTo>
                    <a:pt x="27" y="4"/>
                  </a:lnTo>
                  <a:lnTo>
                    <a:pt x="27" y="5"/>
                  </a:lnTo>
                  <a:lnTo>
                    <a:pt x="27" y="6"/>
                  </a:lnTo>
                  <a:lnTo>
                    <a:pt x="28" y="7"/>
                  </a:lnTo>
                  <a:lnTo>
                    <a:pt x="28" y="7"/>
                  </a:lnTo>
                  <a:lnTo>
                    <a:pt x="28" y="8"/>
                  </a:lnTo>
                  <a:lnTo>
                    <a:pt x="28" y="9"/>
                  </a:lnTo>
                  <a:lnTo>
                    <a:pt x="28" y="10"/>
                  </a:lnTo>
                  <a:lnTo>
                    <a:pt x="29" y="14"/>
                  </a:lnTo>
                  <a:lnTo>
                    <a:pt x="29" y="15"/>
                  </a:lnTo>
                  <a:lnTo>
                    <a:pt x="29" y="15"/>
                  </a:lnTo>
                  <a:lnTo>
                    <a:pt x="30" y="16"/>
                  </a:lnTo>
                  <a:lnTo>
                    <a:pt x="30" y="19"/>
                  </a:lnTo>
                  <a:lnTo>
                    <a:pt x="31" y="23"/>
                  </a:lnTo>
                  <a:lnTo>
                    <a:pt x="32" y="33"/>
                  </a:lnTo>
                  <a:lnTo>
                    <a:pt x="32" y="34"/>
                  </a:lnTo>
                  <a:lnTo>
                    <a:pt x="32" y="35"/>
                  </a:lnTo>
                  <a:lnTo>
                    <a:pt x="32" y="36"/>
                  </a:lnTo>
                  <a:lnTo>
                    <a:pt x="33" y="39"/>
                  </a:lnTo>
                  <a:lnTo>
                    <a:pt x="33" y="45"/>
                  </a:lnTo>
                  <a:lnTo>
                    <a:pt x="35" y="56"/>
                  </a:lnTo>
                  <a:lnTo>
                    <a:pt x="35" y="57"/>
                  </a:lnTo>
                  <a:lnTo>
                    <a:pt x="35" y="58"/>
                  </a:lnTo>
                  <a:lnTo>
                    <a:pt x="35" y="59"/>
                  </a:lnTo>
                  <a:lnTo>
                    <a:pt x="36" y="62"/>
                  </a:lnTo>
                  <a:lnTo>
                    <a:pt x="36" y="68"/>
                  </a:lnTo>
                  <a:lnTo>
                    <a:pt x="38" y="79"/>
                  </a:lnTo>
                  <a:lnTo>
                    <a:pt x="38" y="80"/>
                  </a:lnTo>
                  <a:lnTo>
                    <a:pt x="38" y="81"/>
                  </a:lnTo>
                  <a:lnTo>
                    <a:pt x="38" y="82"/>
                  </a:lnTo>
                  <a:lnTo>
                    <a:pt x="38" y="85"/>
                  </a:lnTo>
                  <a:lnTo>
                    <a:pt x="39" y="90"/>
                  </a:lnTo>
                  <a:lnTo>
                    <a:pt x="39" y="90"/>
                  </a:lnTo>
                  <a:lnTo>
                    <a:pt x="39" y="91"/>
                  </a:lnTo>
                  <a:lnTo>
                    <a:pt x="39" y="92"/>
                  </a:lnTo>
                  <a:lnTo>
                    <a:pt x="40" y="94"/>
                  </a:lnTo>
                  <a:lnTo>
                    <a:pt x="40" y="99"/>
                  </a:lnTo>
                  <a:lnTo>
                    <a:pt x="40" y="99"/>
                  </a:lnTo>
                  <a:lnTo>
                    <a:pt x="40" y="100"/>
                  </a:lnTo>
                  <a:lnTo>
                    <a:pt x="41" y="101"/>
                  </a:lnTo>
                  <a:lnTo>
                    <a:pt x="41" y="103"/>
                  </a:lnTo>
                  <a:lnTo>
                    <a:pt x="41" y="103"/>
                  </a:lnTo>
                  <a:lnTo>
                    <a:pt x="41" y="104"/>
                  </a:lnTo>
                  <a:lnTo>
                    <a:pt x="42" y="105"/>
                  </a:lnTo>
                  <a:lnTo>
                    <a:pt x="42" y="107"/>
                  </a:lnTo>
                  <a:lnTo>
                    <a:pt x="42" y="107"/>
                  </a:lnTo>
                  <a:lnTo>
                    <a:pt x="42" y="107"/>
                  </a:lnTo>
                  <a:lnTo>
                    <a:pt x="42" y="108"/>
                  </a:lnTo>
                  <a:lnTo>
                    <a:pt x="43" y="110"/>
                  </a:lnTo>
                  <a:lnTo>
                    <a:pt x="43" y="110"/>
                  </a:lnTo>
                  <a:lnTo>
                    <a:pt x="43" y="110"/>
                  </a:lnTo>
                  <a:lnTo>
                    <a:pt x="43" y="111"/>
                  </a:lnTo>
                  <a:lnTo>
                    <a:pt x="43" y="112"/>
                  </a:lnTo>
                  <a:lnTo>
                    <a:pt x="43" y="112"/>
                  </a:lnTo>
                  <a:lnTo>
                    <a:pt x="44" y="113"/>
                  </a:lnTo>
                  <a:lnTo>
                    <a:pt x="44" y="113"/>
                  </a:lnTo>
                  <a:lnTo>
                    <a:pt x="44" y="113"/>
                  </a:lnTo>
                  <a:lnTo>
                    <a:pt x="44" y="114"/>
                  </a:lnTo>
                  <a:lnTo>
                    <a:pt x="44" y="114"/>
                  </a:lnTo>
                  <a:lnTo>
                    <a:pt x="44" y="114"/>
                  </a:lnTo>
                  <a:lnTo>
                    <a:pt x="44" y="114"/>
                  </a:lnTo>
                  <a:lnTo>
                    <a:pt x="44" y="114"/>
                  </a:lnTo>
                  <a:lnTo>
                    <a:pt x="44" y="115"/>
                  </a:lnTo>
                  <a:lnTo>
                    <a:pt x="45" y="115"/>
                  </a:lnTo>
                  <a:lnTo>
                    <a:pt x="45" y="115"/>
                  </a:lnTo>
                  <a:lnTo>
                    <a:pt x="45" y="115"/>
                  </a:lnTo>
                  <a:lnTo>
                    <a:pt x="45" y="115"/>
                  </a:lnTo>
                  <a:lnTo>
                    <a:pt x="45" y="115"/>
                  </a:lnTo>
                  <a:lnTo>
                    <a:pt x="45" y="115"/>
                  </a:lnTo>
                  <a:lnTo>
                    <a:pt x="45" y="115"/>
                  </a:lnTo>
                  <a:lnTo>
                    <a:pt x="45" y="115"/>
                  </a:lnTo>
                  <a:lnTo>
                    <a:pt x="45" y="116"/>
                  </a:lnTo>
                  <a:lnTo>
                    <a:pt x="45" y="116"/>
                  </a:lnTo>
                  <a:lnTo>
                    <a:pt x="46" y="116"/>
                  </a:lnTo>
                  <a:lnTo>
                    <a:pt x="46" y="116"/>
                  </a:lnTo>
                  <a:lnTo>
                    <a:pt x="46" y="116"/>
                  </a:lnTo>
                  <a:lnTo>
                    <a:pt x="46" y="116"/>
                  </a:lnTo>
                  <a:lnTo>
                    <a:pt x="46" y="116"/>
                  </a:lnTo>
                  <a:lnTo>
                    <a:pt x="46" y="116"/>
                  </a:lnTo>
                  <a:lnTo>
                    <a:pt x="46" y="116"/>
                  </a:lnTo>
                  <a:lnTo>
                    <a:pt x="46" y="115"/>
                  </a:lnTo>
                  <a:lnTo>
                    <a:pt x="46" y="115"/>
                  </a:lnTo>
                  <a:lnTo>
                    <a:pt x="46" y="115"/>
                  </a:lnTo>
                  <a:lnTo>
                    <a:pt x="46" y="115"/>
                  </a:lnTo>
                  <a:lnTo>
                    <a:pt x="46" y="115"/>
                  </a:lnTo>
                  <a:lnTo>
                    <a:pt x="47" y="115"/>
                  </a:lnTo>
                  <a:lnTo>
                    <a:pt x="47" y="115"/>
                  </a:lnTo>
                  <a:lnTo>
                    <a:pt x="47" y="115"/>
                  </a:lnTo>
                  <a:lnTo>
                    <a:pt x="47" y="115"/>
                  </a:lnTo>
                  <a:lnTo>
                    <a:pt x="47" y="114"/>
                  </a:lnTo>
                  <a:lnTo>
                    <a:pt x="47" y="114"/>
                  </a:lnTo>
                  <a:lnTo>
                    <a:pt x="47" y="114"/>
                  </a:lnTo>
                  <a:lnTo>
                    <a:pt x="47" y="114"/>
                  </a:lnTo>
                  <a:lnTo>
                    <a:pt x="48" y="114"/>
                  </a:lnTo>
                  <a:lnTo>
                    <a:pt x="48" y="113"/>
                  </a:lnTo>
                  <a:lnTo>
                    <a:pt x="48" y="113"/>
                  </a:lnTo>
                  <a:lnTo>
                    <a:pt x="48" y="113"/>
                  </a:lnTo>
                  <a:lnTo>
                    <a:pt x="48" y="112"/>
                  </a:lnTo>
                  <a:lnTo>
                    <a:pt x="48" y="112"/>
                  </a:lnTo>
                  <a:lnTo>
                    <a:pt x="48" y="111"/>
                  </a:lnTo>
                  <a:lnTo>
                    <a:pt x="48" y="111"/>
                  </a:lnTo>
                  <a:lnTo>
                    <a:pt x="49" y="110"/>
                  </a:lnTo>
                  <a:lnTo>
                    <a:pt x="49" y="110"/>
                  </a:lnTo>
                  <a:lnTo>
                    <a:pt x="49" y="108"/>
                  </a:lnTo>
                  <a:lnTo>
                    <a:pt x="49" y="108"/>
                  </a:lnTo>
                  <a:lnTo>
                    <a:pt x="49" y="108"/>
                  </a:lnTo>
                  <a:lnTo>
                    <a:pt x="50" y="107"/>
                  </a:lnTo>
                  <a:lnTo>
                    <a:pt x="50" y="105"/>
                  </a:lnTo>
                  <a:lnTo>
                    <a:pt x="51" y="101"/>
                  </a:lnTo>
                  <a:lnTo>
                    <a:pt x="51" y="101"/>
                  </a:lnTo>
                  <a:lnTo>
                    <a:pt x="51" y="100"/>
                  </a:lnTo>
                  <a:lnTo>
                    <a:pt x="51" y="99"/>
                  </a:lnTo>
                  <a:lnTo>
                    <a:pt x="51" y="97"/>
                  </a:lnTo>
                  <a:lnTo>
                    <a:pt x="52" y="93"/>
                  </a:lnTo>
                  <a:lnTo>
                    <a:pt x="52" y="92"/>
                  </a:lnTo>
                  <a:lnTo>
                    <a:pt x="52" y="92"/>
                  </a:lnTo>
                  <a:lnTo>
                    <a:pt x="52" y="90"/>
                  </a:lnTo>
                  <a:lnTo>
                    <a:pt x="53" y="87"/>
                  </a:lnTo>
                  <a:lnTo>
                    <a:pt x="54" y="82"/>
                  </a:lnTo>
                  <a:lnTo>
                    <a:pt x="55" y="69"/>
                  </a:lnTo>
                  <a:lnTo>
                    <a:pt x="55" y="69"/>
                  </a:lnTo>
                  <a:lnTo>
                    <a:pt x="55" y="68"/>
                  </a:lnTo>
                  <a:lnTo>
                    <a:pt x="55" y="66"/>
                  </a:lnTo>
                  <a:lnTo>
                    <a:pt x="56" y="63"/>
                  </a:lnTo>
                  <a:lnTo>
                    <a:pt x="56" y="56"/>
                  </a:lnTo>
                  <a:lnTo>
                    <a:pt x="58" y="44"/>
                  </a:lnTo>
                  <a:lnTo>
                    <a:pt x="58" y="43"/>
                  </a:lnTo>
                  <a:lnTo>
                    <a:pt x="58" y="42"/>
                  </a:lnTo>
                  <a:lnTo>
                    <a:pt x="58" y="41"/>
                  </a:lnTo>
                  <a:lnTo>
                    <a:pt x="59" y="38"/>
                  </a:lnTo>
                  <a:lnTo>
                    <a:pt x="60" y="32"/>
                  </a:lnTo>
                  <a:lnTo>
                    <a:pt x="60" y="31"/>
                  </a:lnTo>
                  <a:lnTo>
                    <a:pt x="60" y="30"/>
                  </a:lnTo>
                  <a:lnTo>
                    <a:pt x="60" y="29"/>
                  </a:lnTo>
                  <a:lnTo>
                    <a:pt x="60" y="26"/>
                  </a:lnTo>
                  <a:lnTo>
                    <a:pt x="61" y="21"/>
                  </a:lnTo>
                  <a:lnTo>
                    <a:pt x="61" y="20"/>
                  </a:lnTo>
                  <a:lnTo>
                    <a:pt x="61" y="20"/>
                  </a:lnTo>
                  <a:lnTo>
                    <a:pt x="61" y="19"/>
                  </a:lnTo>
                  <a:lnTo>
                    <a:pt x="62" y="16"/>
                  </a:lnTo>
                  <a:lnTo>
                    <a:pt x="62" y="16"/>
                  </a:lnTo>
                  <a:lnTo>
                    <a:pt x="62" y="15"/>
                  </a:lnTo>
                  <a:lnTo>
                    <a:pt x="62" y="14"/>
                  </a:lnTo>
                  <a:lnTo>
                    <a:pt x="62" y="12"/>
                  </a:lnTo>
                  <a:lnTo>
                    <a:pt x="63" y="12"/>
                  </a:lnTo>
                  <a:lnTo>
                    <a:pt x="63" y="11"/>
                  </a:lnTo>
                  <a:lnTo>
                    <a:pt x="63" y="10"/>
                  </a:lnTo>
                  <a:lnTo>
                    <a:pt x="63" y="8"/>
                  </a:lnTo>
                  <a:lnTo>
                    <a:pt x="63" y="8"/>
                  </a:lnTo>
                  <a:lnTo>
                    <a:pt x="64" y="8"/>
                  </a:lnTo>
                  <a:lnTo>
                    <a:pt x="64" y="7"/>
                  </a:lnTo>
                  <a:lnTo>
                    <a:pt x="64" y="5"/>
                  </a:lnTo>
                  <a:lnTo>
                    <a:pt x="64" y="5"/>
                  </a:lnTo>
                  <a:lnTo>
                    <a:pt x="64" y="5"/>
                  </a:lnTo>
                  <a:lnTo>
                    <a:pt x="64" y="4"/>
                  </a:lnTo>
                  <a:lnTo>
                    <a:pt x="64" y="4"/>
                  </a:lnTo>
                  <a:lnTo>
                    <a:pt x="64" y="4"/>
                  </a:lnTo>
                  <a:lnTo>
                    <a:pt x="65" y="3"/>
                  </a:lnTo>
                  <a:lnTo>
                    <a:pt x="65" y="3"/>
                  </a:lnTo>
                  <a:lnTo>
                    <a:pt x="65" y="2"/>
                  </a:lnTo>
                  <a:lnTo>
                    <a:pt x="65" y="2"/>
                  </a:lnTo>
                  <a:lnTo>
                    <a:pt x="65" y="2"/>
                  </a:lnTo>
                  <a:lnTo>
                    <a:pt x="65" y="2"/>
                  </a:lnTo>
                  <a:lnTo>
                    <a:pt x="65" y="1"/>
                  </a:lnTo>
                  <a:lnTo>
                    <a:pt x="66" y="1"/>
                  </a:lnTo>
                  <a:lnTo>
                    <a:pt x="66" y="1"/>
                  </a:lnTo>
                  <a:lnTo>
                    <a:pt x="66" y="1"/>
                  </a:lnTo>
                  <a:lnTo>
                    <a:pt x="66" y="1"/>
                  </a:lnTo>
                  <a:lnTo>
                    <a:pt x="66" y="0"/>
                  </a:lnTo>
                  <a:lnTo>
                    <a:pt x="66" y="0"/>
                  </a:lnTo>
                  <a:lnTo>
                    <a:pt x="66" y="0"/>
                  </a:lnTo>
                  <a:lnTo>
                    <a:pt x="66" y="0"/>
                  </a:lnTo>
                  <a:lnTo>
                    <a:pt x="66" y="0"/>
                  </a:lnTo>
                  <a:lnTo>
                    <a:pt x="66" y="0"/>
                  </a:lnTo>
                  <a:lnTo>
                    <a:pt x="66" y="0"/>
                  </a:lnTo>
                  <a:lnTo>
                    <a:pt x="66" y="0"/>
                  </a:lnTo>
                  <a:lnTo>
                    <a:pt x="66" y="0"/>
                  </a:lnTo>
                  <a:lnTo>
                    <a:pt x="67" y="0"/>
                  </a:lnTo>
                  <a:lnTo>
                    <a:pt x="67" y="0"/>
                  </a:lnTo>
                  <a:lnTo>
                    <a:pt x="67" y="0"/>
                  </a:lnTo>
                  <a:lnTo>
                    <a:pt x="67" y="0"/>
                  </a:lnTo>
                  <a:lnTo>
                    <a:pt x="67" y="0"/>
                  </a:lnTo>
                  <a:lnTo>
                    <a:pt x="67" y="0"/>
                  </a:lnTo>
                  <a:lnTo>
                    <a:pt x="67" y="0"/>
                  </a:lnTo>
                  <a:lnTo>
                    <a:pt x="67" y="0"/>
                  </a:lnTo>
                  <a:lnTo>
                    <a:pt x="67" y="0"/>
                  </a:lnTo>
                  <a:lnTo>
                    <a:pt x="67" y="0"/>
                  </a:lnTo>
                  <a:lnTo>
                    <a:pt x="68" y="0"/>
                  </a:lnTo>
                  <a:lnTo>
                    <a:pt x="68" y="0"/>
                  </a:lnTo>
                  <a:lnTo>
                    <a:pt x="68" y="0"/>
                  </a:lnTo>
                  <a:lnTo>
                    <a:pt x="68" y="0"/>
                  </a:lnTo>
                  <a:lnTo>
                    <a:pt x="68" y="0"/>
                  </a:lnTo>
                  <a:lnTo>
                    <a:pt x="68" y="0"/>
                  </a:lnTo>
                  <a:lnTo>
                    <a:pt x="68" y="0"/>
                  </a:lnTo>
                  <a:lnTo>
                    <a:pt x="68" y="0"/>
                  </a:lnTo>
                  <a:lnTo>
                    <a:pt x="68" y="0"/>
                  </a:lnTo>
                  <a:lnTo>
                    <a:pt x="68" y="1"/>
                  </a:lnTo>
                  <a:lnTo>
                    <a:pt x="69" y="1"/>
                  </a:lnTo>
                  <a:lnTo>
                    <a:pt x="69" y="1"/>
                  </a:lnTo>
                  <a:lnTo>
                    <a:pt x="69" y="1"/>
                  </a:lnTo>
                  <a:lnTo>
                    <a:pt x="69" y="1"/>
                  </a:lnTo>
                  <a:lnTo>
                    <a:pt x="69" y="2"/>
                  </a:lnTo>
                  <a:lnTo>
                    <a:pt x="69" y="2"/>
                  </a:lnTo>
                  <a:lnTo>
                    <a:pt x="69" y="2"/>
                  </a:lnTo>
                  <a:lnTo>
                    <a:pt x="69" y="3"/>
                  </a:lnTo>
                  <a:lnTo>
                    <a:pt x="70" y="4"/>
                  </a:lnTo>
                  <a:lnTo>
                    <a:pt x="70" y="4"/>
                  </a:lnTo>
                  <a:lnTo>
                    <a:pt x="70" y="4"/>
                  </a:lnTo>
                  <a:lnTo>
                    <a:pt x="70" y="5"/>
                  </a:lnTo>
                  <a:lnTo>
                    <a:pt x="71" y="6"/>
                  </a:lnTo>
                  <a:lnTo>
                    <a:pt x="71" y="7"/>
                  </a:lnTo>
                  <a:lnTo>
                    <a:pt x="71" y="7"/>
                  </a:lnTo>
                  <a:lnTo>
                    <a:pt x="71" y="8"/>
                  </a:lnTo>
                  <a:lnTo>
                    <a:pt x="71" y="10"/>
                  </a:lnTo>
                  <a:lnTo>
                    <a:pt x="71" y="10"/>
                  </a:lnTo>
                  <a:lnTo>
                    <a:pt x="71" y="11"/>
                  </a:lnTo>
                  <a:lnTo>
                    <a:pt x="72" y="12"/>
                  </a:lnTo>
                  <a:lnTo>
                    <a:pt x="72" y="14"/>
                  </a:lnTo>
                  <a:lnTo>
                    <a:pt x="73" y="18"/>
                  </a:lnTo>
                  <a:lnTo>
                    <a:pt x="73" y="19"/>
                  </a:lnTo>
                  <a:lnTo>
                    <a:pt x="73" y="20"/>
                  </a:lnTo>
                  <a:lnTo>
                    <a:pt x="73" y="21"/>
                  </a:lnTo>
                  <a:lnTo>
                    <a:pt x="73" y="23"/>
                  </a:lnTo>
                  <a:lnTo>
                    <a:pt x="74" y="29"/>
                  </a:lnTo>
                  <a:lnTo>
                    <a:pt x="76" y="41"/>
                  </a:lnTo>
                  <a:lnTo>
                    <a:pt x="76" y="42"/>
                  </a:lnTo>
                  <a:lnTo>
                    <a:pt x="76" y="42"/>
                  </a:lnTo>
                  <a:lnTo>
                    <a:pt x="76" y="44"/>
                  </a:lnTo>
                  <a:lnTo>
                    <a:pt x="77" y="47"/>
                  </a:lnTo>
                  <a:lnTo>
                    <a:pt x="77" y="53"/>
                  </a:lnTo>
                  <a:lnTo>
                    <a:pt x="79" y="65"/>
                  </a:lnTo>
                  <a:lnTo>
                    <a:pt x="79" y="66"/>
                  </a:lnTo>
                  <a:lnTo>
                    <a:pt x="79" y="66"/>
                  </a:lnTo>
                  <a:lnTo>
                    <a:pt x="79" y="68"/>
                  </a:lnTo>
                  <a:lnTo>
                    <a:pt x="79" y="71"/>
                  </a:lnTo>
                  <a:lnTo>
                    <a:pt x="80" y="77"/>
                  </a:lnTo>
                  <a:lnTo>
                    <a:pt x="81" y="88"/>
                  </a:lnTo>
                  <a:lnTo>
                    <a:pt x="81" y="88"/>
                  </a:lnTo>
                  <a:lnTo>
                    <a:pt x="81" y="89"/>
                  </a:lnTo>
                  <a:lnTo>
                    <a:pt x="82" y="90"/>
                  </a:lnTo>
                  <a:lnTo>
                    <a:pt x="82" y="93"/>
                  </a:lnTo>
                  <a:lnTo>
                    <a:pt x="83" y="97"/>
                  </a:lnTo>
                  <a:lnTo>
                    <a:pt x="83" y="98"/>
                  </a:lnTo>
                  <a:lnTo>
                    <a:pt x="83" y="98"/>
                  </a:lnTo>
                  <a:lnTo>
                    <a:pt x="83" y="99"/>
                  </a:lnTo>
                  <a:lnTo>
                    <a:pt x="83" y="101"/>
                  </a:lnTo>
                  <a:lnTo>
                    <a:pt x="84" y="105"/>
                  </a:lnTo>
                  <a:lnTo>
                    <a:pt x="84" y="106"/>
                  </a:lnTo>
                  <a:lnTo>
                    <a:pt x="84" y="106"/>
                  </a:lnTo>
                  <a:lnTo>
                    <a:pt x="85" y="107"/>
                  </a:lnTo>
                  <a:lnTo>
                    <a:pt x="85" y="108"/>
                  </a:lnTo>
                  <a:lnTo>
                    <a:pt x="85" y="109"/>
                  </a:lnTo>
                  <a:lnTo>
                    <a:pt x="85" y="109"/>
                  </a:lnTo>
                  <a:lnTo>
                    <a:pt x="85" y="110"/>
                  </a:lnTo>
                  <a:lnTo>
                    <a:pt x="85" y="111"/>
                  </a:lnTo>
                  <a:lnTo>
                    <a:pt x="86" y="111"/>
                  </a:lnTo>
                  <a:lnTo>
                    <a:pt x="86" y="112"/>
                  </a:lnTo>
                  <a:lnTo>
                    <a:pt x="86" y="112"/>
                  </a:lnTo>
                  <a:lnTo>
                    <a:pt x="86" y="112"/>
                  </a:lnTo>
                  <a:lnTo>
                    <a:pt x="86" y="112"/>
                  </a:lnTo>
                  <a:lnTo>
                    <a:pt x="86" y="113"/>
                  </a:lnTo>
                  <a:lnTo>
                    <a:pt x="86" y="113"/>
                  </a:lnTo>
                  <a:lnTo>
                    <a:pt x="86" y="113"/>
                  </a:lnTo>
                  <a:lnTo>
                    <a:pt x="87" y="114"/>
                  </a:lnTo>
                  <a:lnTo>
                    <a:pt x="87" y="114"/>
                  </a:lnTo>
                  <a:lnTo>
                    <a:pt x="87" y="114"/>
                  </a:lnTo>
                  <a:lnTo>
                    <a:pt x="87" y="114"/>
                  </a:lnTo>
                  <a:lnTo>
                    <a:pt x="87" y="115"/>
                  </a:lnTo>
                  <a:lnTo>
                    <a:pt x="87" y="115"/>
                  </a:lnTo>
                  <a:lnTo>
                    <a:pt x="87" y="115"/>
                  </a:lnTo>
                  <a:lnTo>
                    <a:pt x="87" y="115"/>
                  </a:lnTo>
                  <a:lnTo>
                    <a:pt x="87" y="115"/>
                  </a:lnTo>
                  <a:lnTo>
                    <a:pt x="87" y="115"/>
                  </a:lnTo>
                  <a:lnTo>
                    <a:pt x="88" y="115"/>
                  </a:lnTo>
                  <a:lnTo>
                    <a:pt x="88" y="115"/>
                  </a:lnTo>
                  <a:lnTo>
                    <a:pt x="88" y="115"/>
                  </a:lnTo>
                  <a:lnTo>
                    <a:pt x="88" y="116"/>
                  </a:lnTo>
                  <a:lnTo>
                    <a:pt x="88" y="116"/>
                  </a:lnTo>
                  <a:lnTo>
                    <a:pt x="88" y="116"/>
                  </a:lnTo>
                  <a:lnTo>
                    <a:pt x="88" y="116"/>
                  </a:lnTo>
                  <a:lnTo>
                    <a:pt x="88" y="116"/>
                  </a:lnTo>
                  <a:lnTo>
                    <a:pt x="88" y="116"/>
                  </a:lnTo>
                  <a:lnTo>
                    <a:pt x="88" y="116"/>
                  </a:lnTo>
                  <a:lnTo>
                    <a:pt x="89" y="116"/>
                  </a:lnTo>
                  <a:lnTo>
                    <a:pt x="89" y="116"/>
                  </a:lnTo>
                  <a:lnTo>
                    <a:pt x="89" y="115"/>
                  </a:lnTo>
                  <a:lnTo>
                    <a:pt x="89" y="115"/>
                  </a:lnTo>
                  <a:lnTo>
                    <a:pt x="89" y="115"/>
                  </a:lnTo>
                  <a:lnTo>
                    <a:pt x="89" y="115"/>
                  </a:lnTo>
                  <a:lnTo>
                    <a:pt x="89" y="115"/>
                  </a:lnTo>
                  <a:lnTo>
                    <a:pt x="89" y="115"/>
                  </a:lnTo>
                  <a:lnTo>
                    <a:pt x="89" y="115"/>
                  </a:lnTo>
                  <a:lnTo>
                    <a:pt x="89" y="115"/>
                  </a:lnTo>
                  <a:lnTo>
                    <a:pt x="89" y="115"/>
                  </a:lnTo>
                  <a:lnTo>
                    <a:pt x="89" y="114"/>
                  </a:lnTo>
                  <a:lnTo>
                    <a:pt x="90" y="114"/>
                  </a:lnTo>
                  <a:lnTo>
                    <a:pt x="90" y="114"/>
                  </a:lnTo>
                  <a:lnTo>
                    <a:pt x="90" y="114"/>
                  </a:lnTo>
                  <a:lnTo>
                    <a:pt x="90" y="114"/>
                  </a:lnTo>
                  <a:lnTo>
                    <a:pt x="90" y="113"/>
                  </a:lnTo>
                  <a:lnTo>
                    <a:pt x="90" y="113"/>
                  </a:lnTo>
                  <a:lnTo>
                    <a:pt x="90" y="112"/>
                  </a:lnTo>
                  <a:lnTo>
                    <a:pt x="91" y="112"/>
                  </a:lnTo>
                  <a:lnTo>
                    <a:pt x="91" y="112"/>
                  </a:lnTo>
                  <a:lnTo>
                    <a:pt x="91" y="111"/>
                  </a:lnTo>
                  <a:lnTo>
                    <a:pt x="91" y="111"/>
                  </a:lnTo>
                  <a:lnTo>
                    <a:pt x="91" y="110"/>
                  </a:lnTo>
                  <a:lnTo>
                    <a:pt x="91" y="109"/>
                  </a:lnTo>
                  <a:lnTo>
                    <a:pt x="91" y="109"/>
                  </a:lnTo>
                  <a:lnTo>
                    <a:pt x="92" y="108"/>
                  </a:lnTo>
                  <a:lnTo>
                    <a:pt x="92" y="108"/>
                  </a:lnTo>
                  <a:lnTo>
                    <a:pt x="92" y="106"/>
                  </a:lnTo>
                  <a:lnTo>
                    <a:pt x="93" y="102"/>
                  </a:lnTo>
                  <a:lnTo>
                    <a:pt x="93" y="101"/>
                  </a:lnTo>
                  <a:lnTo>
                    <a:pt x="93" y="101"/>
                  </a:lnTo>
                  <a:lnTo>
                    <a:pt x="93" y="100"/>
                  </a:lnTo>
                  <a:lnTo>
                    <a:pt x="94" y="98"/>
                  </a:lnTo>
                  <a:lnTo>
                    <a:pt x="94" y="93"/>
                  </a:lnTo>
                  <a:lnTo>
                    <a:pt x="96" y="83"/>
                  </a:lnTo>
                  <a:lnTo>
                    <a:pt x="96" y="82"/>
                  </a:lnTo>
                  <a:lnTo>
                    <a:pt x="96" y="81"/>
                  </a:lnTo>
                  <a:lnTo>
                    <a:pt x="96" y="80"/>
                  </a:lnTo>
                  <a:lnTo>
                    <a:pt x="96" y="77"/>
                  </a:lnTo>
                  <a:lnTo>
                    <a:pt x="97" y="71"/>
                  </a:lnTo>
                  <a:lnTo>
                    <a:pt x="99" y="59"/>
                  </a:lnTo>
                  <a:lnTo>
                    <a:pt x="99" y="58"/>
                  </a:lnTo>
                  <a:lnTo>
                    <a:pt x="99" y="57"/>
                  </a:lnTo>
                  <a:lnTo>
                    <a:pt x="99" y="56"/>
                  </a:lnTo>
                  <a:lnTo>
                    <a:pt x="99" y="52"/>
                  </a:lnTo>
                  <a:lnTo>
                    <a:pt x="100" y="46"/>
                  </a:lnTo>
                  <a:lnTo>
                    <a:pt x="100" y="45"/>
                  </a:lnTo>
                  <a:lnTo>
                    <a:pt x="100" y="44"/>
                  </a:lnTo>
                  <a:lnTo>
                    <a:pt x="100" y="43"/>
                  </a:lnTo>
                  <a:lnTo>
                    <a:pt x="101" y="39"/>
                  </a:lnTo>
                  <a:lnTo>
                    <a:pt x="101" y="33"/>
                  </a:lnTo>
                  <a:lnTo>
                    <a:pt x="102" y="32"/>
                  </a:lnTo>
                  <a:lnTo>
                    <a:pt x="102" y="32"/>
                  </a:lnTo>
                  <a:lnTo>
                    <a:pt x="102" y="30"/>
                  </a:lnTo>
                  <a:lnTo>
                    <a:pt x="102" y="27"/>
                  </a:lnTo>
                  <a:lnTo>
                    <a:pt x="103" y="22"/>
                  </a:lnTo>
                  <a:lnTo>
                    <a:pt x="103" y="21"/>
                  </a:lnTo>
                  <a:lnTo>
                    <a:pt x="103" y="21"/>
                  </a:lnTo>
                  <a:lnTo>
                    <a:pt x="103" y="19"/>
                  </a:lnTo>
                  <a:lnTo>
                    <a:pt x="104" y="17"/>
                  </a:lnTo>
                  <a:lnTo>
                    <a:pt x="105" y="12"/>
                  </a:lnTo>
                  <a:lnTo>
                    <a:pt x="105" y="12"/>
                  </a:lnTo>
                  <a:lnTo>
                    <a:pt x="105" y="12"/>
                  </a:lnTo>
                  <a:lnTo>
                    <a:pt x="105" y="10"/>
                  </a:lnTo>
                  <a:lnTo>
                    <a:pt x="105" y="9"/>
                  </a:lnTo>
                  <a:lnTo>
                    <a:pt x="105" y="8"/>
                  </a:lnTo>
                  <a:lnTo>
                    <a:pt x="105" y="8"/>
                  </a:lnTo>
                  <a:lnTo>
                    <a:pt x="106" y="7"/>
                  </a:lnTo>
                  <a:lnTo>
                    <a:pt x="106" y="6"/>
                  </a:lnTo>
                  <a:lnTo>
                    <a:pt x="106" y="5"/>
                  </a:lnTo>
                </a:path>
              </a:pathLst>
            </a:custGeom>
            <a:grpFill/>
            <a:ln w="9525" cap="sq">
              <a:solidFill>
                <a:srgbClr val="0D8BE6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783">
                <a:defRPr/>
              </a:pPr>
              <a:endParaRPr lang="en-US" sz="1350" kern="0" dirty="0">
                <a:solidFill>
                  <a:srgbClr val="0D8BE6"/>
                </a:solidFill>
              </a:endParaRPr>
            </a:p>
          </p:txBody>
        </p:sp>
        <p:sp>
          <p:nvSpPr>
            <p:cNvPr id="155" name="Freeform 71"/>
            <p:cNvSpPr>
              <a:spLocks/>
            </p:cNvSpPr>
            <p:nvPr/>
          </p:nvSpPr>
          <p:spPr bwMode="auto">
            <a:xfrm>
              <a:off x="3489" y="2186"/>
              <a:ext cx="99" cy="116"/>
            </a:xfrm>
            <a:custGeom>
              <a:avLst/>
              <a:gdLst/>
              <a:ahLst/>
              <a:cxnLst>
                <a:cxn ang="0">
                  <a:pos x="1" y="2"/>
                </a:cxn>
                <a:cxn ang="0">
                  <a:pos x="2" y="0"/>
                </a:cxn>
                <a:cxn ang="0">
                  <a:pos x="3" y="0"/>
                </a:cxn>
                <a:cxn ang="0">
                  <a:pos x="3" y="0"/>
                </a:cxn>
                <a:cxn ang="0">
                  <a:pos x="4" y="0"/>
                </a:cxn>
                <a:cxn ang="0">
                  <a:pos x="5" y="2"/>
                </a:cxn>
                <a:cxn ang="0">
                  <a:pos x="6" y="6"/>
                </a:cxn>
                <a:cxn ang="0">
                  <a:pos x="8" y="13"/>
                </a:cxn>
                <a:cxn ang="0">
                  <a:pos x="10" y="30"/>
                </a:cxn>
                <a:cxn ang="0">
                  <a:pos x="13" y="58"/>
                </a:cxn>
                <a:cxn ang="0">
                  <a:pos x="17" y="92"/>
                </a:cxn>
                <a:cxn ang="0">
                  <a:pos x="19" y="103"/>
                </a:cxn>
                <a:cxn ang="0">
                  <a:pos x="21" y="110"/>
                </a:cxn>
                <a:cxn ang="0">
                  <a:pos x="21" y="113"/>
                </a:cxn>
                <a:cxn ang="0">
                  <a:pos x="23" y="115"/>
                </a:cxn>
                <a:cxn ang="0">
                  <a:pos x="23" y="115"/>
                </a:cxn>
                <a:cxn ang="0">
                  <a:pos x="24" y="116"/>
                </a:cxn>
                <a:cxn ang="0">
                  <a:pos x="25" y="115"/>
                </a:cxn>
                <a:cxn ang="0">
                  <a:pos x="26" y="114"/>
                </a:cxn>
                <a:cxn ang="0">
                  <a:pos x="27" y="110"/>
                </a:cxn>
                <a:cxn ang="0">
                  <a:pos x="28" y="103"/>
                </a:cxn>
                <a:cxn ang="0">
                  <a:pos x="30" y="87"/>
                </a:cxn>
                <a:cxn ang="0">
                  <a:pos x="34" y="57"/>
                </a:cxn>
                <a:cxn ang="0">
                  <a:pos x="38" y="26"/>
                </a:cxn>
                <a:cxn ang="0">
                  <a:pos x="40" y="13"/>
                </a:cxn>
                <a:cxn ang="0">
                  <a:pos x="41" y="7"/>
                </a:cxn>
                <a:cxn ang="0">
                  <a:pos x="42" y="2"/>
                </a:cxn>
                <a:cxn ang="0">
                  <a:pos x="43" y="0"/>
                </a:cxn>
                <a:cxn ang="0">
                  <a:pos x="44" y="0"/>
                </a:cxn>
                <a:cxn ang="0">
                  <a:pos x="45" y="0"/>
                </a:cxn>
                <a:cxn ang="0">
                  <a:pos x="45" y="1"/>
                </a:cxn>
                <a:cxn ang="0">
                  <a:pos x="46" y="3"/>
                </a:cxn>
                <a:cxn ang="0">
                  <a:pos x="47" y="7"/>
                </a:cxn>
                <a:cxn ang="0">
                  <a:pos x="49" y="18"/>
                </a:cxn>
                <a:cxn ang="0">
                  <a:pos x="52" y="38"/>
                </a:cxn>
                <a:cxn ang="0">
                  <a:pos x="56" y="76"/>
                </a:cxn>
                <a:cxn ang="0">
                  <a:pos x="58" y="93"/>
                </a:cxn>
                <a:cxn ang="0">
                  <a:pos x="60" y="105"/>
                </a:cxn>
                <a:cxn ang="0">
                  <a:pos x="62" y="110"/>
                </a:cxn>
                <a:cxn ang="0">
                  <a:pos x="63" y="114"/>
                </a:cxn>
                <a:cxn ang="0">
                  <a:pos x="64" y="115"/>
                </a:cxn>
                <a:cxn ang="0">
                  <a:pos x="64" y="116"/>
                </a:cxn>
                <a:cxn ang="0">
                  <a:pos x="65" y="115"/>
                </a:cxn>
                <a:cxn ang="0">
                  <a:pos x="66" y="114"/>
                </a:cxn>
                <a:cxn ang="0">
                  <a:pos x="66" y="112"/>
                </a:cxn>
                <a:cxn ang="0">
                  <a:pos x="68" y="106"/>
                </a:cxn>
                <a:cxn ang="0">
                  <a:pos x="71" y="87"/>
                </a:cxn>
                <a:cxn ang="0">
                  <a:pos x="74" y="59"/>
                </a:cxn>
                <a:cxn ang="0">
                  <a:pos x="77" y="34"/>
                </a:cxn>
                <a:cxn ang="0">
                  <a:pos x="79" y="20"/>
                </a:cxn>
                <a:cxn ang="0">
                  <a:pos x="81" y="8"/>
                </a:cxn>
                <a:cxn ang="0">
                  <a:pos x="82" y="3"/>
                </a:cxn>
                <a:cxn ang="0">
                  <a:pos x="83" y="1"/>
                </a:cxn>
                <a:cxn ang="0">
                  <a:pos x="84" y="0"/>
                </a:cxn>
                <a:cxn ang="0">
                  <a:pos x="84" y="0"/>
                </a:cxn>
                <a:cxn ang="0">
                  <a:pos x="85" y="0"/>
                </a:cxn>
                <a:cxn ang="0">
                  <a:pos x="86" y="2"/>
                </a:cxn>
                <a:cxn ang="0">
                  <a:pos x="87" y="6"/>
                </a:cxn>
                <a:cxn ang="0">
                  <a:pos x="89" y="13"/>
                </a:cxn>
                <a:cxn ang="0">
                  <a:pos x="91" y="28"/>
                </a:cxn>
                <a:cxn ang="0">
                  <a:pos x="94" y="61"/>
                </a:cxn>
                <a:cxn ang="0">
                  <a:pos x="97" y="88"/>
                </a:cxn>
              </a:cxnLst>
              <a:rect l="0" t="0" r="r" b="b"/>
              <a:pathLst>
                <a:path w="99" h="116">
                  <a:moveTo>
                    <a:pt x="0" y="5"/>
                  </a:moveTo>
                  <a:lnTo>
                    <a:pt x="0" y="5"/>
                  </a:lnTo>
                  <a:lnTo>
                    <a:pt x="0" y="4"/>
                  </a:lnTo>
                  <a:lnTo>
                    <a:pt x="1" y="4"/>
                  </a:lnTo>
                  <a:lnTo>
                    <a:pt x="1" y="4"/>
                  </a:lnTo>
                  <a:lnTo>
                    <a:pt x="1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1"/>
                  </a:lnTo>
                  <a:lnTo>
                    <a:pt x="4" y="1"/>
                  </a:lnTo>
                  <a:lnTo>
                    <a:pt x="5" y="1"/>
                  </a:lnTo>
                  <a:lnTo>
                    <a:pt x="5" y="1"/>
                  </a:lnTo>
                  <a:lnTo>
                    <a:pt x="5" y="1"/>
                  </a:lnTo>
                  <a:lnTo>
                    <a:pt x="5" y="2"/>
                  </a:lnTo>
                  <a:lnTo>
                    <a:pt x="5" y="2"/>
                  </a:lnTo>
                  <a:lnTo>
                    <a:pt x="5" y="2"/>
                  </a:lnTo>
                  <a:lnTo>
                    <a:pt x="5" y="3"/>
                  </a:lnTo>
                  <a:lnTo>
                    <a:pt x="5" y="3"/>
                  </a:lnTo>
                  <a:lnTo>
                    <a:pt x="5" y="3"/>
                  </a:lnTo>
                  <a:lnTo>
                    <a:pt x="6" y="4"/>
                  </a:lnTo>
                  <a:lnTo>
                    <a:pt x="6" y="5"/>
                  </a:lnTo>
                  <a:lnTo>
                    <a:pt x="6" y="5"/>
                  </a:lnTo>
                  <a:lnTo>
                    <a:pt x="6" y="6"/>
                  </a:lnTo>
                  <a:lnTo>
                    <a:pt x="6" y="6"/>
                  </a:lnTo>
                  <a:lnTo>
                    <a:pt x="7" y="8"/>
                  </a:lnTo>
                  <a:lnTo>
                    <a:pt x="7" y="8"/>
                  </a:lnTo>
                  <a:lnTo>
                    <a:pt x="7" y="9"/>
                  </a:lnTo>
                  <a:lnTo>
                    <a:pt x="7" y="10"/>
                  </a:lnTo>
                  <a:lnTo>
                    <a:pt x="7" y="11"/>
                  </a:lnTo>
                  <a:lnTo>
                    <a:pt x="7" y="12"/>
                  </a:lnTo>
                  <a:lnTo>
                    <a:pt x="7" y="12"/>
                  </a:lnTo>
                  <a:lnTo>
                    <a:pt x="8" y="13"/>
                  </a:lnTo>
                  <a:lnTo>
                    <a:pt x="8" y="15"/>
                  </a:lnTo>
                  <a:lnTo>
                    <a:pt x="9" y="20"/>
                  </a:lnTo>
                  <a:lnTo>
                    <a:pt x="9" y="20"/>
                  </a:lnTo>
                  <a:lnTo>
                    <a:pt x="9" y="21"/>
                  </a:lnTo>
                  <a:lnTo>
                    <a:pt x="9" y="22"/>
                  </a:lnTo>
                  <a:lnTo>
                    <a:pt x="9" y="24"/>
                  </a:lnTo>
                  <a:lnTo>
                    <a:pt x="10" y="30"/>
                  </a:lnTo>
                  <a:lnTo>
                    <a:pt x="10" y="30"/>
                  </a:lnTo>
                  <a:lnTo>
                    <a:pt x="10" y="31"/>
                  </a:lnTo>
                  <a:lnTo>
                    <a:pt x="11" y="33"/>
                  </a:lnTo>
                  <a:lnTo>
                    <a:pt x="11" y="36"/>
                  </a:lnTo>
                  <a:lnTo>
                    <a:pt x="12" y="42"/>
                  </a:lnTo>
                  <a:lnTo>
                    <a:pt x="13" y="55"/>
                  </a:lnTo>
                  <a:lnTo>
                    <a:pt x="13" y="56"/>
                  </a:lnTo>
                  <a:lnTo>
                    <a:pt x="13" y="57"/>
                  </a:lnTo>
                  <a:lnTo>
                    <a:pt x="13" y="58"/>
                  </a:lnTo>
                  <a:lnTo>
                    <a:pt x="14" y="62"/>
                  </a:lnTo>
                  <a:lnTo>
                    <a:pt x="15" y="68"/>
                  </a:lnTo>
                  <a:lnTo>
                    <a:pt x="16" y="81"/>
                  </a:lnTo>
                  <a:lnTo>
                    <a:pt x="16" y="82"/>
                  </a:lnTo>
                  <a:lnTo>
                    <a:pt x="16" y="82"/>
                  </a:lnTo>
                  <a:lnTo>
                    <a:pt x="17" y="84"/>
                  </a:lnTo>
                  <a:lnTo>
                    <a:pt x="17" y="87"/>
                  </a:lnTo>
                  <a:lnTo>
                    <a:pt x="17" y="92"/>
                  </a:lnTo>
                  <a:lnTo>
                    <a:pt x="18" y="92"/>
                  </a:lnTo>
                  <a:lnTo>
                    <a:pt x="18" y="93"/>
                  </a:lnTo>
                  <a:lnTo>
                    <a:pt x="18" y="94"/>
                  </a:lnTo>
                  <a:lnTo>
                    <a:pt x="18" y="97"/>
                  </a:lnTo>
                  <a:lnTo>
                    <a:pt x="19" y="101"/>
                  </a:lnTo>
                  <a:lnTo>
                    <a:pt x="19" y="102"/>
                  </a:lnTo>
                  <a:lnTo>
                    <a:pt x="19" y="102"/>
                  </a:lnTo>
                  <a:lnTo>
                    <a:pt x="19" y="103"/>
                  </a:lnTo>
                  <a:lnTo>
                    <a:pt x="20" y="105"/>
                  </a:lnTo>
                  <a:lnTo>
                    <a:pt x="20" y="105"/>
                  </a:lnTo>
                  <a:lnTo>
                    <a:pt x="20" y="106"/>
                  </a:lnTo>
                  <a:lnTo>
                    <a:pt x="20" y="107"/>
                  </a:lnTo>
                  <a:lnTo>
                    <a:pt x="20" y="108"/>
                  </a:lnTo>
                  <a:lnTo>
                    <a:pt x="20" y="109"/>
                  </a:lnTo>
                  <a:lnTo>
                    <a:pt x="21" y="109"/>
                  </a:lnTo>
                  <a:lnTo>
                    <a:pt x="21" y="110"/>
                  </a:lnTo>
                  <a:lnTo>
                    <a:pt x="21" y="110"/>
                  </a:lnTo>
                  <a:lnTo>
                    <a:pt x="21" y="110"/>
                  </a:lnTo>
                  <a:lnTo>
                    <a:pt x="21" y="111"/>
                  </a:lnTo>
                  <a:lnTo>
                    <a:pt x="21" y="111"/>
                  </a:lnTo>
                  <a:lnTo>
                    <a:pt x="21" y="112"/>
                  </a:lnTo>
                  <a:lnTo>
                    <a:pt x="21" y="112"/>
                  </a:lnTo>
                  <a:lnTo>
                    <a:pt x="21" y="112"/>
                  </a:lnTo>
                  <a:lnTo>
                    <a:pt x="21" y="113"/>
                  </a:lnTo>
                  <a:lnTo>
                    <a:pt x="22" y="113"/>
                  </a:lnTo>
                  <a:lnTo>
                    <a:pt x="22" y="113"/>
                  </a:lnTo>
                  <a:lnTo>
                    <a:pt x="22" y="114"/>
                  </a:lnTo>
                  <a:lnTo>
                    <a:pt x="22" y="114"/>
                  </a:lnTo>
                  <a:lnTo>
                    <a:pt x="22" y="114"/>
                  </a:lnTo>
                  <a:lnTo>
                    <a:pt x="22" y="114"/>
                  </a:lnTo>
                  <a:lnTo>
                    <a:pt x="22" y="114"/>
                  </a:lnTo>
                  <a:lnTo>
                    <a:pt x="23" y="115"/>
                  </a:lnTo>
                  <a:lnTo>
                    <a:pt x="23" y="115"/>
                  </a:lnTo>
                  <a:lnTo>
                    <a:pt x="23" y="115"/>
                  </a:lnTo>
                  <a:lnTo>
                    <a:pt x="23" y="115"/>
                  </a:lnTo>
                  <a:lnTo>
                    <a:pt x="23" y="115"/>
                  </a:lnTo>
                  <a:lnTo>
                    <a:pt x="23" y="115"/>
                  </a:lnTo>
                  <a:lnTo>
                    <a:pt x="23" y="115"/>
                  </a:lnTo>
                  <a:lnTo>
                    <a:pt x="23" y="115"/>
                  </a:lnTo>
                  <a:lnTo>
                    <a:pt x="23" y="115"/>
                  </a:lnTo>
                  <a:lnTo>
                    <a:pt x="23" y="116"/>
                  </a:lnTo>
                  <a:lnTo>
                    <a:pt x="23" y="116"/>
                  </a:lnTo>
                  <a:lnTo>
                    <a:pt x="23" y="116"/>
                  </a:lnTo>
                  <a:lnTo>
                    <a:pt x="23" y="116"/>
                  </a:lnTo>
                  <a:lnTo>
                    <a:pt x="24" y="116"/>
                  </a:lnTo>
                  <a:lnTo>
                    <a:pt x="24" y="116"/>
                  </a:lnTo>
                  <a:lnTo>
                    <a:pt x="24" y="116"/>
                  </a:lnTo>
                  <a:lnTo>
                    <a:pt x="24" y="116"/>
                  </a:lnTo>
                  <a:lnTo>
                    <a:pt x="24" y="116"/>
                  </a:lnTo>
                  <a:lnTo>
                    <a:pt x="24" y="115"/>
                  </a:lnTo>
                  <a:lnTo>
                    <a:pt x="24" y="115"/>
                  </a:lnTo>
                  <a:lnTo>
                    <a:pt x="24" y="115"/>
                  </a:lnTo>
                  <a:lnTo>
                    <a:pt x="24" y="115"/>
                  </a:lnTo>
                  <a:lnTo>
                    <a:pt x="24" y="115"/>
                  </a:lnTo>
                  <a:lnTo>
                    <a:pt x="25" y="115"/>
                  </a:lnTo>
                  <a:lnTo>
                    <a:pt x="25" y="115"/>
                  </a:lnTo>
                  <a:lnTo>
                    <a:pt x="25" y="115"/>
                  </a:lnTo>
                  <a:lnTo>
                    <a:pt x="25" y="115"/>
                  </a:lnTo>
                  <a:lnTo>
                    <a:pt x="25" y="115"/>
                  </a:lnTo>
                  <a:lnTo>
                    <a:pt x="25" y="114"/>
                  </a:lnTo>
                  <a:lnTo>
                    <a:pt x="25" y="114"/>
                  </a:lnTo>
                  <a:lnTo>
                    <a:pt x="25" y="114"/>
                  </a:lnTo>
                  <a:lnTo>
                    <a:pt x="25" y="114"/>
                  </a:lnTo>
                  <a:lnTo>
                    <a:pt x="26" y="114"/>
                  </a:lnTo>
                  <a:lnTo>
                    <a:pt x="26" y="113"/>
                  </a:lnTo>
                  <a:lnTo>
                    <a:pt x="26" y="113"/>
                  </a:lnTo>
                  <a:lnTo>
                    <a:pt x="26" y="113"/>
                  </a:lnTo>
                  <a:lnTo>
                    <a:pt x="26" y="112"/>
                  </a:lnTo>
                  <a:lnTo>
                    <a:pt x="26" y="112"/>
                  </a:lnTo>
                  <a:lnTo>
                    <a:pt x="26" y="112"/>
                  </a:lnTo>
                  <a:lnTo>
                    <a:pt x="26" y="111"/>
                  </a:lnTo>
                  <a:lnTo>
                    <a:pt x="27" y="110"/>
                  </a:lnTo>
                  <a:lnTo>
                    <a:pt x="27" y="110"/>
                  </a:lnTo>
                  <a:lnTo>
                    <a:pt x="27" y="109"/>
                  </a:lnTo>
                  <a:lnTo>
                    <a:pt x="27" y="108"/>
                  </a:lnTo>
                  <a:lnTo>
                    <a:pt x="27" y="107"/>
                  </a:lnTo>
                  <a:lnTo>
                    <a:pt x="27" y="106"/>
                  </a:lnTo>
                  <a:lnTo>
                    <a:pt x="28" y="106"/>
                  </a:lnTo>
                  <a:lnTo>
                    <a:pt x="28" y="105"/>
                  </a:lnTo>
                  <a:lnTo>
                    <a:pt x="28" y="103"/>
                  </a:lnTo>
                  <a:lnTo>
                    <a:pt x="29" y="99"/>
                  </a:lnTo>
                  <a:lnTo>
                    <a:pt x="29" y="98"/>
                  </a:lnTo>
                  <a:lnTo>
                    <a:pt x="29" y="97"/>
                  </a:lnTo>
                  <a:lnTo>
                    <a:pt x="29" y="96"/>
                  </a:lnTo>
                  <a:lnTo>
                    <a:pt x="30" y="94"/>
                  </a:lnTo>
                  <a:lnTo>
                    <a:pt x="30" y="88"/>
                  </a:lnTo>
                  <a:lnTo>
                    <a:pt x="30" y="87"/>
                  </a:lnTo>
                  <a:lnTo>
                    <a:pt x="30" y="87"/>
                  </a:lnTo>
                  <a:lnTo>
                    <a:pt x="31" y="85"/>
                  </a:lnTo>
                  <a:lnTo>
                    <a:pt x="31" y="82"/>
                  </a:lnTo>
                  <a:lnTo>
                    <a:pt x="32" y="76"/>
                  </a:lnTo>
                  <a:lnTo>
                    <a:pt x="33" y="63"/>
                  </a:lnTo>
                  <a:lnTo>
                    <a:pt x="33" y="62"/>
                  </a:lnTo>
                  <a:lnTo>
                    <a:pt x="34" y="62"/>
                  </a:lnTo>
                  <a:lnTo>
                    <a:pt x="34" y="60"/>
                  </a:lnTo>
                  <a:lnTo>
                    <a:pt x="34" y="57"/>
                  </a:lnTo>
                  <a:lnTo>
                    <a:pt x="35" y="51"/>
                  </a:lnTo>
                  <a:lnTo>
                    <a:pt x="36" y="38"/>
                  </a:lnTo>
                  <a:lnTo>
                    <a:pt x="36" y="38"/>
                  </a:lnTo>
                  <a:lnTo>
                    <a:pt x="36" y="37"/>
                  </a:lnTo>
                  <a:lnTo>
                    <a:pt x="36" y="36"/>
                  </a:lnTo>
                  <a:lnTo>
                    <a:pt x="37" y="33"/>
                  </a:lnTo>
                  <a:lnTo>
                    <a:pt x="38" y="27"/>
                  </a:lnTo>
                  <a:lnTo>
                    <a:pt x="38" y="26"/>
                  </a:lnTo>
                  <a:lnTo>
                    <a:pt x="38" y="26"/>
                  </a:lnTo>
                  <a:lnTo>
                    <a:pt x="38" y="24"/>
                  </a:lnTo>
                  <a:lnTo>
                    <a:pt x="38" y="22"/>
                  </a:lnTo>
                  <a:lnTo>
                    <a:pt x="39" y="17"/>
                  </a:lnTo>
                  <a:lnTo>
                    <a:pt x="39" y="17"/>
                  </a:lnTo>
                  <a:lnTo>
                    <a:pt x="39" y="16"/>
                  </a:lnTo>
                  <a:lnTo>
                    <a:pt x="39" y="15"/>
                  </a:lnTo>
                  <a:lnTo>
                    <a:pt x="40" y="13"/>
                  </a:lnTo>
                  <a:lnTo>
                    <a:pt x="40" y="12"/>
                  </a:lnTo>
                  <a:lnTo>
                    <a:pt x="40" y="12"/>
                  </a:lnTo>
                  <a:lnTo>
                    <a:pt x="40" y="11"/>
                  </a:lnTo>
                  <a:lnTo>
                    <a:pt x="40" y="9"/>
                  </a:lnTo>
                  <a:lnTo>
                    <a:pt x="40" y="8"/>
                  </a:lnTo>
                  <a:lnTo>
                    <a:pt x="41" y="8"/>
                  </a:lnTo>
                  <a:lnTo>
                    <a:pt x="41" y="7"/>
                  </a:lnTo>
                  <a:lnTo>
                    <a:pt x="41" y="7"/>
                  </a:lnTo>
                  <a:lnTo>
                    <a:pt x="41" y="6"/>
                  </a:lnTo>
                  <a:lnTo>
                    <a:pt x="41" y="5"/>
                  </a:lnTo>
                  <a:lnTo>
                    <a:pt x="41" y="5"/>
                  </a:lnTo>
                  <a:lnTo>
                    <a:pt x="41" y="5"/>
                  </a:lnTo>
                  <a:lnTo>
                    <a:pt x="42" y="4"/>
                  </a:lnTo>
                  <a:lnTo>
                    <a:pt x="42" y="3"/>
                  </a:lnTo>
                  <a:lnTo>
                    <a:pt x="42" y="2"/>
                  </a:lnTo>
                  <a:lnTo>
                    <a:pt x="42" y="2"/>
                  </a:lnTo>
                  <a:lnTo>
                    <a:pt x="42" y="2"/>
                  </a:lnTo>
                  <a:lnTo>
                    <a:pt x="42" y="2"/>
                  </a:lnTo>
                  <a:lnTo>
                    <a:pt x="42" y="1"/>
                  </a:lnTo>
                  <a:lnTo>
                    <a:pt x="43" y="1"/>
                  </a:lnTo>
                  <a:lnTo>
                    <a:pt x="43" y="1"/>
                  </a:lnTo>
                  <a:lnTo>
                    <a:pt x="43" y="1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5" y="0"/>
                  </a:lnTo>
                  <a:lnTo>
                    <a:pt x="45" y="0"/>
                  </a:lnTo>
                  <a:lnTo>
                    <a:pt x="45" y="0"/>
                  </a:lnTo>
                  <a:lnTo>
                    <a:pt x="45" y="0"/>
                  </a:lnTo>
                  <a:lnTo>
                    <a:pt x="45" y="0"/>
                  </a:lnTo>
                  <a:lnTo>
                    <a:pt x="45" y="0"/>
                  </a:lnTo>
                  <a:lnTo>
                    <a:pt x="45" y="0"/>
                  </a:lnTo>
                  <a:lnTo>
                    <a:pt x="45" y="0"/>
                  </a:lnTo>
                  <a:lnTo>
                    <a:pt x="45" y="1"/>
                  </a:lnTo>
                  <a:lnTo>
                    <a:pt x="45" y="1"/>
                  </a:lnTo>
                  <a:lnTo>
                    <a:pt x="46" y="1"/>
                  </a:lnTo>
                  <a:lnTo>
                    <a:pt x="46" y="1"/>
                  </a:lnTo>
                  <a:lnTo>
                    <a:pt x="46" y="2"/>
                  </a:lnTo>
                  <a:lnTo>
                    <a:pt x="46" y="2"/>
                  </a:lnTo>
                  <a:lnTo>
                    <a:pt x="46" y="2"/>
                  </a:lnTo>
                  <a:lnTo>
                    <a:pt x="46" y="2"/>
                  </a:lnTo>
                  <a:lnTo>
                    <a:pt x="46" y="3"/>
                  </a:lnTo>
                  <a:lnTo>
                    <a:pt x="46" y="3"/>
                  </a:lnTo>
                  <a:lnTo>
                    <a:pt x="46" y="4"/>
                  </a:lnTo>
                  <a:lnTo>
                    <a:pt x="46" y="4"/>
                  </a:lnTo>
                  <a:lnTo>
                    <a:pt x="47" y="4"/>
                  </a:lnTo>
                  <a:lnTo>
                    <a:pt x="47" y="6"/>
                  </a:lnTo>
                  <a:lnTo>
                    <a:pt x="47" y="6"/>
                  </a:lnTo>
                  <a:lnTo>
                    <a:pt x="47" y="6"/>
                  </a:lnTo>
                  <a:lnTo>
                    <a:pt x="47" y="7"/>
                  </a:lnTo>
                  <a:lnTo>
                    <a:pt x="48" y="9"/>
                  </a:lnTo>
                  <a:lnTo>
                    <a:pt x="48" y="9"/>
                  </a:lnTo>
                  <a:lnTo>
                    <a:pt x="48" y="10"/>
                  </a:lnTo>
                  <a:lnTo>
                    <a:pt x="48" y="11"/>
                  </a:lnTo>
                  <a:lnTo>
                    <a:pt x="48" y="13"/>
                  </a:lnTo>
                  <a:lnTo>
                    <a:pt x="49" y="17"/>
                  </a:lnTo>
                  <a:lnTo>
                    <a:pt x="49" y="18"/>
                  </a:lnTo>
                  <a:lnTo>
                    <a:pt x="49" y="18"/>
                  </a:lnTo>
                  <a:lnTo>
                    <a:pt x="50" y="19"/>
                  </a:lnTo>
                  <a:lnTo>
                    <a:pt x="50" y="22"/>
                  </a:lnTo>
                  <a:lnTo>
                    <a:pt x="51" y="27"/>
                  </a:lnTo>
                  <a:lnTo>
                    <a:pt x="51" y="28"/>
                  </a:lnTo>
                  <a:lnTo>
                    <a:pt x="51" y="28"/>
                  </a:lnTo>
                  <a:lnTo>
                    <a:pt x="51" y="30"/>
                  </a:lnTo>
                  <a:lnTo>
                    <a:pt x="51" y="32"/>
                  </a:lnTo>
                  <a:lnTo>
                    <a:pt x="52" y="38"/>
                  </a:lnTo>
                  <a:lnTo>
                    <a:pt x="53" y="50"/>
                  </a:lnTo>
                  <a:lnTo>
                    <a:pt x="54" y="51"/>
                  </a:lnTo>
                  <a:lnTo>
                    <a:pt x="54" y="52"/>
                  </a:lnTo>
                  <a:lnTo>
                    <a:pt x="54" y="54"/>
                  </a:lnTo>
                  <a:lnTo>
                    <a:pt x="54" y="57"/>
                  </a:lnTo>
                  <a:lnTo>
                    <a:pt x="55" y="63"/>
                  </a:lnTo>
                  <a:lnTo>
                    <a:pt x="56" y="75"/>
                  </a:lnTo>
                  <a:lnTo>
                    <a:pt x="56" y="76"/>
                  </a:lnTo>
                  <a:lnTo>
                    <a:pt x="56" y="77"/>
                  </a:lnTo>
                  <a:lnTo>
                    <a:pt x="56" y="78"/>
                  </a:lnTo>
                  <a:lnTo>
                    <a:pt x="57" y="82"/>
                  </a:lnTo>
                  <a:lnTo>
                    <a:pt x="58" y="88"/>
                  </a:lnTo>
                  <a:lnTo>
                    <a:pt x="58" y="88"/>
                  </a:lnTo>
                  <a:lnTo>
                    <a:pt x="58" y="89"/>
                  </a:lnTo>
                  <a:lnTo>
                    <a:pt x="58" y="90"/>
                  </a:lnTo>
                  <a:lnTo>
                    <a:pt x="58" y="93"/>
                  </a:lnTo>
                  <a:lnTo>
                    <a:pt x="59" y="98"/>
                  </a:lnTo>
                  <a:lnTo>
                    <a:pt x="59" y="99"/>
                  </a:lnTo>
                  <a:lnTo>
                    <a:pt x="59" y="100"/>
                  </a:lnTo>
                  <a:lnTo>
                    <a:pt x="60" y="101"/>
                  </a:lnTo>
                  <a:lnTo>
                    <a:pt x="60" y="103"/>
                  </a:lnTo>
                  <a:lnTo>
                    <a:pt x="60" y="103"/>
                  </a:lnTo>
                  <a:lnTo>
                    <a:pt x="60" y="104"/>
                  </a:lnTo>
                  <a:lnTo>
                    <a:pt x="60" y="105"/>
                  </a:lnTo>
                  <a:lnTo>
                    <a:pt x="61" y="107"/>
                  </a:lnTo>
                  <a:lnTo>
                    <a:pt x="61" y="107"/>
                  </a:lnTo>
                  <a:lnTo>
                    <a:pt x="61" y="108"/>
                  </a:lnTo>
                  <a:lnTo>
                    <a:pt x="61" y="108"/>
                  </a:lnTo>
                  <a:lnTo>
                    <a:pt x="61" y="109"/>
                  </a:lnTo>
                  <a:lnTo>
                    <a:pt x="61" y="109"/>
                  </a:lnTo>
                  <a:lnTo>
                    <a:pt x="61" y="110"/>
                  </a:lnTo>
                  <a:lnTo>
                    <a:pt x="62" y="110"/>
                  </a:lnTo>
                  <a:lnTo>
                    <a:pt x="62" y="111"/>
                  </a:lnTo>
                  <a:lnTo>
                    <a:pt x="62" y="111"/>
                  </a:lnTo>
                  <a:lnTo>
                    <a:pt x="62" y="113"/>
                  </a:lnTo>
                  <a:lnTo>
                    <a:pt x="62" y="113"/>
                  </a:lnTo>
                  <a:lnTo>
                    <a:pt x="62" y="113"/>
                  </a:lnTo>
                  <a:lnTo>
                    <a:pt x="62" y="114"/>
                  </a:lnTo>
                  <a:lnTo>
                    <a:pt x="63" y="114"/>
                  </a:lnTo>
                  <a:lnTo>
                    <a:pt x="63" y="114"/>
                  </a:lnTo>
                  <a:lnTo>
                    <a:pt x="63" y="114"/>
                  </a:lnTo>
                  <a:lnTo>
                    <a:pt x="63" y="114"/>
                  </a:lnTo>
                  <a:lnTo>
                    <a:pt x="63" y="115"/>
                  </a:lnTo>
                  <a:lnTo>
                    <a:pt x="63" y="115"/>
                  </a:lnTo>
                  <a:lnTo>
                    <a:pt x="63" y="115"/>
                  </a:lnTo>
                  <a:lnTo>
                    <a:pt x="63" y="115"/>
                  </a:lnTo>
                  <a:lnTo>
                    <a:pt x="63" y="115"/>
                  </a:lnTo>
                  <a:lnTo>
                    <a:pt x="64" y="115"/>
                  </a:lnTo>
                  <a:lnTo>
                    <a:pt x="64" y="115"/>
                  </a:lnTo>
                  <a:lnTo>
                    <a:pt x="64" y="115"/>
                  </a:lnTo>
                  <a:lnTo>
                    <a:pt x="64" y="115"/>
                  </a:lnTo>
                  <a:lnTo>
                    <a:pt x="64" y="116"/>
                  </a:lnTo>
                  <a:lnTo>
                    <a:pt x="64" y="116"/>
                  </a:lnTo>
                  <a:lnTo>
                    <a:pt x="64" y="116"/>
                  </a:lnTo>
                  <a:lnTo>
                    <a:pt x="64" y="116"/>
                  </a:lnTo>
                  <a:lnTo>
                    <a:pt x="64" y="116"/>
                  </a:lnTo>
                  <a:lnTo>
                    <a:pt x="64" y="116"/>
                  </a:lnTo>
                  <a:lnTo>
                    <a:pt x="64" y="116"/>
                  </a:lnTo>
                  <a:lnTo>
                    <a:pt x="64" y="116"/>
                  </a:lnTo>
                  <a:lnTo>
                    <a:pt x="64" y="116"/>
                  </a:lnTo>
                  <a:lnTo>
                    <a:pt x="65" y="115"/>
                  </a:lnTo>
                  <a:lnTo>
                    <a:pt x="65" y="115"/>
                  </a:lnTo>
                  <a:lnTo>
                    <a:pt x="65" y="115"/>
                  </a:lnTo>
                  <a:lnTo>
                    <a:pt x="65" y="115"/>
                  </a:lnTo>
                  <a:lnTo>
                    <a:pt x="65" y="115"/>
                  </a:lnTo>
                  <a:lnTo>
                    <a:pt x="65" y="115"/>
                  </a:lnTo>
                  <a:lnTo>
                    <a:pt x="65" y="115"/>
                  </a:lnTo>
                  <a:lnTo>
                    <a:pt x="65" y="115"/>
                  </a:lnTo>
                  <a:lnTo>
                    <a:pt x="65" y="115"/>
                  </a:lnTo>
                  <a:lnTo>
                    <a:pt x="65" y="114"/>
                  </a:lnTo>
                  <a:lnTo>
                    <a:pt x="66" y="114"/>
                  </a:lnTo>
                  <a:lnTo>
                    <a:pt x="66" y="114"/>
                  </a:lnTo>
                  <a:lnTo>
                    <a:pt x="66" y="114"/>
                  </a:lnTo>
                  <a:lnTo>
                    <a:pt x="66" y="114"/>
                  </a:lnTo>
                  <a:lnTo>
                    <a:pt x="66" y="113"/>
                  </a:lnTo>
                  <a:lnTo>
                    <a:pt x="66" y="113"/>
                  </a:lnTo>
                  <a:lnTo>
                    <a:pt x="66" y="113"/>
                  </a:lnTo>
                  <a:lnTo>
                    <a:pt x="66" y="112"/>
                  </a:lnTo>
                  <a:lnTo>
                    <a:pt x="66" y="112"/>
                  </a:lnTo>
                  <a:lnTo>
                    <a:pt x="66" y="112"/>
                  </a:lnTo>
                  <a:lnTo>
                    <a:pt x="67" y="111"/>
                  </a:lnTo>
                  <a:lnTo>
                    <a:pt x="67" y="110"/>
                  </a:lnTo>
                  <a:lnTo>
                    <a:pt x="67" y="109"/>
                  </a:lnTo>
                  <a:lnTo>
                    <a:pt x="67" y="109"/>
                  </a:lnTo>
                  <a:lnTo>
                    <a:pt x="67" y="108"/>
                  </a:lnTo>
                  <a:lnTo>
                    <a:pt x="68" y="107"/>
                  </a:lnTo>
                  <a:lnTo>
                    <a:pt x="68" y="106"/>
                  </a:lnTo>
                  <a:lnTo>
                    <a:pt x="68" y="106"/>
                  </a:lnTo>
                  <a:lnTo>
                    <a:pt x="68" y="105"/>
                  </a:lnTo>
                  <a:lnTo>
                    <a:pt x="68" y="103"/>
                  </a:lnTo>
                  <a:lnTo>
                    <a:pt x="69" y="98"/>
                  </a:lnTo>
                  <a:lnTo>
                    <a:pt x="69" y="97"/>
                  </a:lnTo>
                  <a:lnTo>
                    <a:pt x="70" y="97"/>
                  </a:lnTo>
                  <a:lnTo>
                    <a:pt x="70" y="95"/>
                  </a:lnTo>
                  <a:lnTo>
                    <a:pt x="70" y="93"/>
                  </a:lnTo>
                  <a:lnTo>
                    <a:pt x="71" y="87"/>
                  </a:lnTo>
                  <a:lnTo>
                    <a:pt x="71" y="86"/>
                  </a:lnTo>
                  <a:lnTo>
                    <a:pt x="71" y="85"/>
                  </a:lnTo>
                  <a:lnTo>
                    <a:pt x="71" y="84"/>
                  </a:lnTo>
                  <a:lnTo>
                    <a:pt x="72" y="81"/>
                  </a:lnTo>
                  <a:lnTo>
                    <a:pt x="72" y="74"/>
                  </a:lnTo>
                  <a:lnTo>
                    <a:pt x="74" y="61"/>
                  </a:lnTo>
                  <a:lnTo>
                    <a:pt x="74" y="60"/>
                  </a:lnTo>
                  <a:lnTo>
                    <a:pt x="74" y="59"/>
                  </a:lnTo>
                  <a:lnTo>
                    <a:pt x="74" y="57"/>
                  </a:lnTo>
                  <a:lnTo>
                    <a:pt x="75" y="54"/>
                  </a:lnTo>
                  <a:lnTo>
                    <a:pt x="75" y="47"/>
                  </a:lnTo>
                  <a:lnTo>
                    <a:pt x="75" y="46"/>
                  </a:lnTo>
                  <a:lnTo>
                    <a:pt x="76" y="45"/>
                  </a:lnTo>
                  <a:lnTo>
                    <a:pt x="76" y="44"/>
                  </a:lnTo>
                  <a:lnTo>
                    <a:pt x="76" y="40"/>
                  </a:lnTo>
                  <a:lnTo>
                    <a:pt x="77" y="34"/>
                  </a:lnTo>
                  <a:lnTo>
                    <a:pt x="77" y="33"/>
                  </a:lnTo>
                  <a:lnTo>
                    <a:pt x="77" y="32"/>
                  </a:lnTo>
                  <a:lnTo>
                    <a:pt x="77" y="31"/>
                  </a:lnTo>
                  <a:lnTo>
                    <a:pt x="78" y="28"/>
                  </a:lnTo>
                  <a:lnTo>
                    <a:pt x="78" y="22"/>
                  </a:lnTo>
                  <a:lnTo>
                    <a:pt x="78" y="22"/>
                  </a:lnTo>
                  <a:lnTo>
                    <a:pt x="78" y="21"/>
                  </a:lnTo>
                  <a:lnTo>
                    <a:pt x="79" y="20"/>
                  </a:lnTo>
                  <a:lnTo>
                    <a:pt x="79" y="17"/>
                  </a:lnTo>
                  <a:lnTo>
                    <a:pt x="80" y="12"/>
                  </a:lnTo>
                  <a:lnTo>
                    <a:pt x="80" y="12"/>
                  </a:lnTo>
                  <a:lnTo>
                    <a:pt x="80" y="12"/>
                  </a:lnTo>
                  <a:lnTo>
                    <a:pt x="80" y="10"/>
                  </a:lnTo>
                  <a:lnTo>
                    <a:pt x="80" y="9"/>
                  </a:lnTo>
                  <a:lnTo>
                    <a:pt x="81" y="8"/>
                  </a:lnTo>
                  <a:lnTo>
                    <a:pt x="81" y="8"/>
                  </a:lnTo>
                  <a:lnTo>
                    <a:pt x="81" y="7"/>
                  </a:lnTo>
                  <a:lnTo>
                    <a:pt x="81" y="6"/>
                  </a:lnTo>
                  <a:lnTo>
                    <a:pt x="81" y="5"/>
                  </a:lnTo>
                  <a:lnTo>
                    <a:pt x="81" y="5"/>
                  </a:lnTo>
                  <a:lnTo>
                    <a:pt x="82" y="4"/>
                  </a:lnTo>
                  <a:lnTo>
                    <a:pt x="82" y="4"/>
                  </a:lnTo>
                  <a:lnTo>
                    <a:pt x="82" y="4"/>
                  </a:lnTo>
                  <a:lnTo>
                    <a:pt x="82" y="3"/>
                  </a:lnTo>
                  <a:lnTo>
                    <a:pt x="82" y="3"/>
                  </a:lnTo>
                  <a:lnTo>
                    <a:pt x="82" y="3"/>
                  </a:lnTo>
                  <a:lnTo>
                    <a:pt x="82" y="2"/>
                  </a:lnTo>
                  <a:lnTo>
                    <a:pt x="82" y="2"/>
                  </a:lnTo>
                  <a:lnTo>
                    <a:pt x="82" y="2"/>
                  </a:lnTo>
                  <a:lnTo>
                    <a:pt x="83" y="1"/>
                  </a:lnTo>
                  <a:lnTo>
                    <a:pt x="83" y="1"/>
                  </a:lnTo>
                  <a:lnTo>
                    <a:pt x="83" y="1"/>
                  </a:lnTo>
                  <a:lnTo>
                    <a:pt x="83" y="1"/>
                  </a:lnTo>
                  <a:lnTo>
                    <a:pt x="83" y="1"/>
                  </a:lnTo>
                  <a:lnTo>
                    <a:pt x="83" y="0"/>
                  </a:lnTo>
                  <a:lnTo>
                    <a:pt x="83" y="0"/>
                  </a:lnTo>
                  <a:lnTo>
                    <a:pt x="83" y="0"/>
                  </a:lnTo>
                  <a:lnTo>
                    <a:pt x="83" y="0"/>
                  </a:lnTo>
                  <a:lnTo>
                    <a:pt x="83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1"/>
                  </a:lnTo>
                  <a:lnTo>
                    <a:pt x="86" y="1"/>
                  </a:lnTo>
                  <a:lnTo>
                    <a:pt x="86" y="1"/>
                  </a:lnTo>
                  <a:lnTo>
                    <a:pt x="86" y="2"/>
                  </a:lnTo>
                  <a:lnTo>
                    <a:pt x="86" y="2"/>
                  </a:lnTo>
                  <a:lnTo>
                    <a:pt x="86" y="2"/>
                  </a:lnTo>
                  <a:lnTo>
                    <a:pt x="86" y="3"/>
                  </a:lnTo>
                  <a:lnTo>
                    <a:pt x="86" y="3"/>
                  </a:lnTo>
                  <a:lnTo>
                    <a:pt x="86" y="3"/>
                  </a:lnTo>
                  <a:lnTo>
                    <a:pt x="86" y="4"/>
                  </a:lnTo>
                  <a:lnTo>
                    <a:pt x="87" y="5"/>
                  </a:lnTo>
                  <a:lnTo>
                    <a:pt x="87" y="6"/>
                  </a:lnTo>
                  <a:lnTo>
                    <a:pt x="87" y="6"/>
                  </a:lnTo>
                  <a:lnTo>
                    <a:pt x="87" y="7"/>
                  </a:lnTo>
                  <a:lnTo>
                    <a:pt x="88" y="9"/>
                  </a:lnTo>
                  <a:lnTo>
                    <a:pt x="88" y="9"/>
                  </a:lnTo>
                  <a:lnTo>
                    <a:pt x="88" y="10"/>
                  </a:lnTo>
                  <a:lnTo>
                    <a:pt x="88" y="10"/>
                  </a:lnTo>
                  <a:lnTo>
                    <a:pt x="89" y="13"/>
                  </a:lnTo>
                  <a:lnTo>
                    <a:pt x="89" y="13"/>
                  </a:lnTo>
                  <a:lnTo>
                    <a:pt x="89" y="14"/>
                  </a:lnTo>
                  <a:lnTo>
                    <a:pt x="89" y="15"/>
                  </a:lnTo>
                  <a:lnTo>
                    <a:pt x="89" y="17"/>
                  </a:lnTo>
                  <a:lnTo>
                    <a:pt x="90" y="23"/>
                  </a:lnTo>
                  <a:lnTo>
                    <a:pt x="90" y="23"/>
                  </a:lnTo>
                  <a:lnTo>
                    <a:pt x="90" y="24"/>
                  </a:lnTo>
                  <a:lnTo>
                    <a:pt x="90" y="26"/>
                  </a:lnTo>
                  <a:lnTo>
                    <a:pt x="91" y="28"/>
                  </a:lnTo>
                  <a:lnTo>
                    <a:pt x="91" y="35"/>
                  </a:lnTo>
                  <a:lnTo>
                    <a:pt x="92" y="36"/>
                  </a:lnTo>
                  <a:lnTo>
                    <a:pt x="92" y="36"/>
                  </a:lnTo>
                  <a:lnTo>
                    <a:pt x="92" y="38"/>
                  </a:lnTo>
                  <a:lnTo>
                    <a:pt x="92" y="41"/>
                  </a:lnTo>
                  <a:lnTo>
                    <a:pt x="93" y="47"/>
                  </a:lnTo>
                  <a:lnTo>
                    <a:pt x="94" y="60"/>
                  </a:lnTo>
                  <a:lnTo>
                    <a:pt x="94" y="61"/>
                  </a:lnTo>
                  <a:lnTo>
                    <a:pt x="95" y="62"/>
                  </a:lnTo>
                  <a:lnTo>
                    <a:pt x="95" y="63"/>
                  </a:lnTo>
                  <a:lnTo>
                    <a:pt x="95" y="67"/>
                  </a:lnTo>
                  <a:lnTo>
                    <a:pt x="96" y="73"/>
                  </a:lnTo>
                  <a:lnTo>
                    <a:pt x="97" y="85"/>
                  </a:lnTo>
                  <a:lnTo>
                    <a:pt x="97" y="86"/>
                  </a:lnTo>
                  <a:lnTo>
                    <a:pt x="97" y="86"/>
                  </a:lnTo>
                  <a:lnTo>
                    <a:pt x="97" y="88"/>
                  </a:lnTo>
                  <a:lnTo>
                    <a:pt x="98" y="90"/>
                  </a:lnTo>
                  <a:lnTo>
                    <a:pt x="99" y="96"/>
                  </a:lnTo>
                  <a:lnTo>
                    <a:pt x="99" y="96"/>
                  </a:lnTo>
                  <a:lnTo>
                    <a:pt x="99" y="97"/>
                  </a:lnTo>
                </a:path>
              </a:pathLst>
            </a:custGeom>
            <a:grpFill/>
            <a:ln w="9525" cap="sq">
              <a:solidFill>
                <a:srgbClr val="0D8BE6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783">
                <a:defRPr/>
              </a:pPr>
              <a:endParaRPr lang="en-US" sz="1350" kern="0" dirty="0">
                <a:solidFill>
                  <a:srgbClr val="0D8BE6"/>
                </a:solidFill>
              </a:endParaRPr>
            </a:p>
          </p:txBody>
        </p:sp>
        <p:sp>
          <p:nvSpPr>
            <p:cNvPr id="156" name="Freeform 72"/>
            <p:cNvSpPr>
              <a:spLocks/>
            </p:cNvSpPr>
            <p:nvPr/>
          </p:nvSpPr>
          <p:spPr bwMode="auto">
            <a:xfrm>
              <a:off x="3588" y="2186"/>
              <a:ext cx="97" cy="116"/>
            </a:xfrm>
            <a:custGeom>
              <a:avLst/>
              <a:gdLst/>
              <a:ahLst/>
              <a:cxnLst>
                <a:cxn ang="0">
                  <a:pos x="2" y="108"/>
                </a:cxn>
                <a:cxn ang="0">
                  <a:pos x="3" y="112"/>
                </a:cxn>
                <a:cxn ang="0">
                  <a:pos x="4" y="114"/>
                </a:cxn>
                <a:cxn ang="0">
                  <a:pos x="4" y="115"/>
                </a:cxn>
                <a:cxn ang="0">
                  <a:pos x="5" y="116"/>
                </a:cxn>
                <a:cxn ang="0">
                  <a:pos x="6" y="115"/>
                </a:cxn>
                <a:cxn ang="0">
                  <a:pos x="7" y="113"/>
                </a:cxn>
                <a:cxn ang="0">
                  <a:pos x="8" y="109"/>
                </a:cxn>
                <a:cxn ang="0">
                  <a:pos x="10" y="98"/>
                </a:cxn>
                <a:cxn ang="0">
                  <a:pos x="13" y="71"/>
                </a:cxn>
                <a:cxn ang="0">
                  <a:pos x="17" y="37"/>
                </a:cxn>
                <a:cxn ang="0">
                  <a:pos x="19" y="20"/>
                </a:cxn>
                <a:cxn ang="0">
                  <a:pos x="20" y="10"/>
                </a:cxn>
                <a:cxn ang="0">
                  <a:pos x="22" y="4"/>
                </a:cxn>
                <a:cxn ang="0">
                  <a:pos x="23" y="1"/>
                </a:cxn>
                <a:cxn ang="0">
                  <a:pos x="24" y="0"/>
                </a:cxn>
                <a:cxn ang="0">
                  <a:pos x="24" y="0"/>
                </a:cxn>
                <a:cxn ang="0">
                  <a:pos x="25" y="0"/>
                </a:cxn>
                <a:cxn ang="0">
                  <a:pos x="26" y="1"/>
                </a:cxn>
                <a:cxn ang="0">
                  <a:pos x="27" y="5"/>
                </a:cxn>
                <a:cxn ang="0">
                  <a:pos x="28" y="11"/>
                </a:cxn>
                <a:cxn ang="0">
                  <a:pos x="30" y="24"/>
                </a:cxn>
                <a:cxn ang="0">
                  <a:pos x="34" y="54"/>
                </a:cxn>
                <a:cxn ang="0">
                  <a:pos x="37" y="88"/>
                </a:cxn>
                <a:cxn ang="0">
                  <a:pos x="40" y="103"/>
                </a:cxn>
                <a:cxn ang="0">
                  <a:pos x="41" y="109"/>
                </a:cxn>
                <a:cxn ang="0">
                  <a:pos x="42" y="113"/>
                </a:cxn>
                <a:cxn ang="0">
                  <a:pos x="43" y="115"/>
                </a:cxn>
                <a:cxn ang="0">
                  <a:pos x="43" y="116"/>
                </a:cxn>
                <a:cxn ang="0">
                  <a:pos x="44" y="115"/>
                </a:cxn>
                <a:cxn ang="0">
                  <a:pos x="45" y="114"/>
                </a:cxn>
                <a:cxn ang="0">
                  <a:pos x="46" y="112"/>
                </a:cxn>
                <a:cxn ang="0">
                  <a:pos x="47" y="106"/>
                </a:cxn>
                <a:cxn ang="0">
                  <a:pos x="49" y="92"/>
                </a:cxn>
                <a:cxn ang="0">
                  <a:pos x="52" y="68"/>
                </a:cxn>
                <a:cxn ang="0">
                  <a:pos x="57" y="26"/>
                </a:cxn>
                <a:cxn ang="0">
                  <a:pos x="58" y="16"/>
                </a:cxn>
                <a:cxn ang="0">
                  <a:pos x="59" y="8"/>
                </a:cxn>
                <a:cxn ang="0">
                  <a:pos x="60" y="4"/>
                </a:cxn>
                <a:cxn ang="0">
                  <a:pos x="62" y="1"/>
                </a:cxn>
                <a:cxn ang="0">
                  <a:pos x="62" y="0"/>
                </a:cxn>
                <a:cxn ang="0">
                  <a:pos x="63" y="0"/>
                </a:cxn>
                <a:cxn ang="0">
                  <a:pos x="64" y="0"/>
                </a:cxn>
                <a:cxn ang="0">
                  <a:pos x="65" y="2"/>
                </a:cxn>
                <a:cxn ang="0">
                  <a:pos x="66" y="9"/>
                </a:cxn>
                <a:cxn ang="0">
                  <a:pos x="68" y="23"/>
                </a:cxn>
                <a:cxn ang="0">
                  <a:pos x="71" y="50"/>
                </a:cxn>
                <a:cxn ang="0">
                  <a:pos x="75" y="86"/>
                </a:cxn>
                <a:cxn ang="0">
                  <a:pos x="77" y="99"/>
                </a:cxn>
                <a:cxn ang="0">
                  <a:pos x="78" y="107"/>
                </a:cxn>
                <a:cxn ang="0">
                  <a:pos x="80" y="113"/>
                </a:cxn>
                <a:cxn ang="0">
                  <a:pos x="81" y="115"/>
                </a:cxn>
                <a:cxn ang="0">
                  <a:pos x="81" y="116"/>
                </a:cxn>
                <a:cxn ang="0">
                  <a:pos x="82" y="115"/>
                </a:cxn>
                <a:cxn ang="0">
                  <a:pos x="83" y="114"/>
                </a:cxn>
                <a:cxn ang="0">
                  <a:pos x="84" y="111"/>
                </a:cxn>
                <a:cxn ang="0">
                  <a:pos x="85" y="104"/>
                </a:cxn>
                <a:cxn ang="0">
                  <a:pos x="87" y="92"/>
                </a:cxn>
                <a:cxn ang="0">
                  <a:pos x="91" y="57"/>
                </a:cxn>
                <a:cxn ang="0">
                  <a:pos x="93" y="39"/>
                </a:cxn>
                <a:cxn ang="0">
                  <a:pos x="95" y="21"/>
                </a:cxn>
                <a:cxn ang="0">
                  <a:pos x="97" y="11"/>
                </a:cxn>
              </a:cxnLst>
              <a:rect l="0" t="0" r="r" b="b"/>
              <a:pathLst>
                <a:path w="97" h="116">
                  <a:moveTo>
                    <a:pt x="0" y="97"/>
                  </a:moveTo>
                  <a:lnTo>
                    <a:pt x="0" y="98"/>
                  </a:lnTo>
                  <a:lnTo>
                    <a:pt x="0" y="100"/>
                  </a:lnTo>
                  <a:lnTo>
                    <a:pt x="1" y="104"/>
                  </a:lnTo>
                  <a:lnTo>
                    <a:pt x="1" y="105"/>
                  </a:lnTo>
                  <a:lnTo>
                    <a:pt x="1" y="105"/>
                  </a:lnTo>
                  <a:lnTo>
                    <a:pt x="1" y="106"/>
                  </a:lnTo>
                  <a:lnTo>
                    <a:pt x="2" y="108"/>
                  </a:lnTo>
                  <a:lnTo>
                    <a:pt x="2" y="108"/>
                  </a:lnTo>
                  <a:lnTo>
                    <a:pt x="2" y="108"/>
                  </a:lnTo>
                  <a:lnTo>
                    <a:pt x="2" y="109"/>
                  </a:lnTo>
                  <a:lnTo>
                    <a:pt x="2" y="111"/>
                  </a:lnTo>
                  <a:lnTo>
                    <a:pt x="2" y="111"/>
                  </a:lnTo>
                  <a:lnTo>
                    <a:pt x="2" y="111"/>
                  </a:lnTo>
                  <a:lnTo>
                    <a:pt x="3" y="112"/>
                  </a:lnTo>
                  <a:lnTo>
                    <a:pt x="3" y="112"/>
                  </a:lnTo>
                  <a:lnTo>
                    <a:pt x="3" y="112"/>
                  </a:lnTo>
                  <a:lnTo>
                    <a:pt x="3" y="113"/>
                  </a:lnTo>
                  <a:lnTo>
                    <a:pt x="3" y="113"/>
                  </a:lnTo>
                  <a:lnTo>
                    <a:pt x="3" y="113"/>
                  </a:lnTo>
                  <a:lnTo>
                    <a:pt x="3" y="114"/>
                  </a:lnTo>
                  <a:lnTo>
                    <a:pt x="3" y="114"/>
                  </a:lnTo>
                  <a:lnTo>
                    <a:pt x="4" y="114"/>
                  </a:lnTo>
                  <a:lnTo>
                    <a:pt x="4" y="114"/>
                  </a:lnTo>
                  <a:lnTo>
                    <a:pt x="4" y="115"/>
                  </a:lnTo>
                  <a:lnTo>
                    <a:pt x="4" y="115"/>
                  </a:lnTo>
                  <a:lnTo>
                    <a:pt x="4" y="115"/>
                  </a:lnTo>
                  <a:lnTo>
                    <a:pt x="4" y="115"/>
                  </a:lnTo>
                  <a:lnTo>
                    <a:pt x="4" y="115"/>
                  </a:lnTo>
                  <a:lnTo>
                    <a:pt x="4" y="115"/>
                  </a:lnTo>
                  <a:lnTo>
                    <a:pt x="4" y="115"/>
                  </a:lnTo>
                  <a:lnTo>
                    <a:pt x="4" y="115"/>
                  </a:lnTo>
                  <a:lnTo>
                    <a:pt x="4" y="116"/>
                  </a:lnTo>
                  <a:lnTo>
                    <a:pt x="5" y="116"/>
                  </a:lnTo>
                  <a:lnTo>
                    <a:pt x="5" y="116"/>
                  </a:lnTo>
                  <a:lnTo>
                    <a:pt x="5" y="116"/>
                  </a:lnTo>
                  <a:lnTo>
                    <a:pt x="5" y="116"/>
                  </a:lnTo>
                  <a:lnTo>
                    <a:pt x="5" y="116"/>
                  </a:lnTo>
                  <a:lnTo>
                    <a:pt x="5" y="116"/>
                  </a:lnTo>
                  <a:lnTo>
                    <a:pt x="5" y="116"/>
                  </a:lnTo>
                  <a:lnTo>
                    <a:pt x="5" y="115"/>
                  </a:lnTo>
                  <a:lnTo>
                    <a:pt x="5" y="115"/>
                  </a:lnTo>
                  <a:lnTo>
                    <a:pt x="5" y="115"/>
                  </a:lnTo>
                  <a:lnTo>
                    <a:pt x="6" y="115"/>
                  </a:lnTo>
                  <a:lnTo>
                    <a:pt x="6" y="115"/>
                  </a:lnTo>
                  <a:lnTo>
                    <a:pt x="6" y="115"/>
                  </a:lnTo>
                  <a:lnTo>
                    <a:pt x="6" y="115"/>
                  </a:lnTo>
                  <a:lnTo>
                    <a:pt x="6" y="115"/>
                  </a:lnTo>
                  <a:lnTo>
                    <a:pt x="6" y="115"/>
                  </a:lnTo>
                  <a:lnTo>
                    <a:pt x="6" y="114"/>
                  </a:lnTo>
                  <a:lnTo>
                    <a:pt x="6" y="114"/>
                  </a:lnTo>
                  <a:lnTo>
                    <a:pt x="6" y="114"/>
                  </a:lnTo>
                  <a:lnTo>
                    <a:pt x="6" y="114"/>
                  </a:lnTo>
                  <a:lnTo>
                    <a:pt x="6" y="114"/>
                  </a:lnTo>
                  <a:lnTo>
                    <a:pt x="7" y="113"/>
                  </a:lnTo>
                  <a:lnTo>
                    <a:pt x="7" y="113"/>
                  </a:lnTo>
                  <a:lnTo>
                    <a:pt x="7" y="113"/>
                  </a:lnTo>
                  <a:lnTo>
                    <a:pt x="7" y="112"/>
                  </a:lnTo>
                  <a:lnTo>
                    <a:pt x="7" y="112"/>
                  </a:lnTo>
                  <a:lnTo>
                    <a:pt x="7" y="111"/>
                  </a:lnTo>
                  <a:lnTo>
                    <a:pt x="7" y="111"/>
                  </a:lnTo>
                  <a:lnTo>
                    <a:pt x="8" y="110"/>
                  </a:lnTo>
                  <a:lnTo>
                    <a:pt x="8" y="110"/>
                  </a:lnTo>
                  <a:lnTo>
                    <a:pt x="8" y="109"/>
                  </a:lnTo>
                  <a:lnTo>
                    <a:pt x="8" y="108"/>
                  </a:lnTo>
                  <a:lnTo>
                    <a:pt x="8" y="107"/>
                  </a:lnTo>
                  <a:lnTo>
                    <a:pt x="8" y="107"/>
                  </a:lnTo>
                  <a:lnTo>
                    <a:pt x="8" y="106"/>
                  </a:lnTo>
                  <a:lnTo>
                    <a:pt x="9" y="104"/>
                  </a:lnTo>
                  <a:lnTo>
                    <a:pt x="10" y="99"/>
                  </a:lnTo>
                  <a:lnTo>
                    <a:pt x="10" y="99"/>
                  </a:lnTo>
                  <a:lnTo>
                    <a:pt x="10" y="98"/>
                  </a:lnTo>
                  <a:lnTo>
                    <a:pt x="10" y="97"/>
                  </a:lnTo>
                  <a:lnTo>
                    <a:pt x="10" y="94"/>
                  </a:lnTo>
                  <a:lnTo>
                    <a:pt x="11" y="89"/>
                  </a:lnTo>
                  <a:lnTo>
                    <a:pt x="12" y="77"/>
                  </a:lnTo>
                  <a:lnTo>
                    <a:pt x="12" y="77"/>
                  </a:lnTo>
                  <a:lnTo>
                    <a:pt x="13" y="76"/>
                  </a:lnTo>
                  <a:lnTo>
                    <a:pt x="13" y="74"/>
                  </a:lnTo>
                  <a:lnTo>
                    <a:pt x="13" y="71"/>
                  </a:lnTo>
                  <a:lnTo>
                    <a:pt x="14" y="65"/>
                  </a:lnTo>
                  <a:lnTo>
                    <a:pt x="15" y="52"/>
                  </a:lnTo>
                  <a:lnTo>
                    <a:pt x="15" y="51"/>
                  </a:lnTo>
                  <a:lnTo>
                    <a:pt x="15" y="50"/>
                  </a:lnTo>
                  <a:lnTo>
                    <a:pt x="16" y="48"/>
                  </a:lnTo>
                  <a:lnTo>
                    <a:pt x="16" y="45"/>
                  </a:lnTo>
                  <a:lnTo>
                    <a:pt x="17" y="38"/>
                  </a:lnTo>
                  <a:lnTo>
                    <a:pt x="17" y="37"/>
                  </a:lnTo>
                  <a:lnTo>
                    <a:pt x="17" y="36"/>
                  </a:lnTo>
                  <a:lnTo>
                    <a:pt x="17" y="35"/>
                  </a:lnTo>
                  <a:lnTo>
                    <a:pt x="18" y="31"/>
                  </a:lnTo>
                  <a:lnTo>
                    <a:pt x="18" y="25"/>
                  </a:lnTo>
                  <a:lnTo>
                    <a:pt x="18" y="24"/>
                  </a:lnTo>
                  <a:lnTo>
                    <a:pt x="18" y="24"/>
                  </a:lnTo>
                  <a:lnTo>
                    <a:pt x="19" y="22"/>
                  </a:lnTo>
                  <a:lnTo>
                    <a:pt x="19" y="20"/>
                  </a:lnTo>
                  <a:lnTo>
                    <a:pt x="19" y="19"/>
                  </a:lnTo>
                  <a:lnTo>
                    <a:pt x="19" y="18"/>
                  </a:lnTo>
                  <a:lnTo>
                    <a:pt x="19" y="17"/>
                  </a:lnTo>
                  <a:lnTo>
                    <a:pt x="20" y="15"/>
                  </a:lnTo>
                  <a:lnTo>
                    <a:pt x="20" y="14"/>
                  </a:lnTo>
                  <a:lnTo>
                    <a:pt x="20" y="13"/>
                  </a:lnTo>
                  <a:lnTo>
                    <a:pt x="20" y="12"/>
                  </a:lnTo>
                  <a:lnTo>
                    <a:pt x="20" y="10"/>
                  </a:lnTo>
                  <a:lnTo>
                    <a:pt x="21" y="10"/>
                  </a:lnTo>
                  <a:lnTo>
                    <a:pt x="21" y="9"/>
                  </a:lnTo>
                  <a:lnTo>
                    <a:pt x="21" y="8"/>
                  </a:lnTo>
                  <a:lnTo>
                    <a:pt x="21" y="6"/>
                  </a:lnTo>
                  <a:lnTo>
                    <a:pt x="21" y="6"/>
                  </a:lnTo>
                  <a:lnTo>
                    <a:pt x="22" y="6"/>
                  </a:lnTo>
                  <a:lnTo>
                    <a:pt x="22" y="5"/>
                  </a:lnTo>
                  <a:lnTo>
                    <a:pt x="22" y="4"/>
                  </a:lnTo>
                  <a:lnTo>
                    <a:pt x="22" y="4"/>
                  </a:lnTo>
                  <a:lnTo>
                    <a:pt x="22" y="4"/>
                  </a:lnTo>
                  <a:lnTo>
                    <a:pt x="22" y="3"/>
                  </a:lnTo>
                  <a:lnTo>
                    <a:pt x="22" y="3"/>
                  </a:lnTo>
                  <a:lnTo>
                    <a:pt x="22" y="2"/>
                  </a:lnTo>
                  <a:lnTo>
                    <a:pt x="22" y="2"/>
                  </a:lnTo>
                  <a:lnTo>
                    <a:pt x="23" y="2"/>
                  </a:lnTo>
                  <a:lnTo>
                    <a:pt x="23" y="1"/>
                  </a:lnTo>
                  <a:lnTo>
                    <a:pt x="23" y="1"/>
                  </a:lnTo>
                  <a:lnTo>
                    <a:pt x="23" y="1"/>
                  </a:lnTo>
                  <a:lnTo>
                    <a:pt x="23" y="1"/>
                  </a:lnTo>
                  <a:lnTo>
                    <a:pt x="23" y="1"/>
                  </a:lnTo>
                  <a:lnTo>
                    <a:pt x="23" y="0"/>
                  </a:lnTo>
                  <a:lnTo>
                    <a:pt x="23" y="0"/>
                  </a:lnTo>
                  <a:lnTo>
                    <a:pt x="23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26" y="1"/>
                  </a:lnTo>
                  <a:lnTo>
                    <a:pt x="26" y="1"/>
                  </a:lnTo>
                  <a:lnTo>
                    <a:pt x="26" y="1"/>
                  </a:lnTo>
                  <a:lnTo>
                    <a:pt x="26" y="1"/>
                  </a:lnTo>
                  <a:lnTo>
                    <a:pt x="26" y="2"/>
                  </a:lnTo>
                  <a:lnTo>
                    <a:pt x="26" y="2"/>
                  </a:lnTo>
                  <a:lnTo>
                    <a:pt x="26" y="2"/>
                  </a:lnTo>
                  <a:lnTo>
                    <a:pt x="26" y="3"/>
                  </a:lnTo>
                  <a:lnTo>
                    <a:pt x="26" y="3"/>
                  </a:lnTo>
                  <a:lnTo>
                    <a:pt x="27" y="4"/>
                  </a:lnTo>
                  <a:lnTo>
                    <a:pt x="27" y="4"/>
                  </a:lnTo>
                  <a:lnTo>
                    <a:pt x="27" y="5"/>
                  </a:lnTo>
                  <a:lnTo>
                    <a:pt x="27" y="6"/>
                  </a:lnTo>
                  <a:lnTo>
                    <a:pt x="27" y="6"/>
                  </a:lnTo>
                  <a:lnTo>
                    <a:pt x="27" y="7"/>
                  </a:lnTo>
                  <a:lnTo>
                    <a:pt x="28" y="8"/>
                  </a:lnTo>
                  <a:lnTo>
                    <a:pt x="28" y="9"/>
                  </a:lnTo>
                  <a:lnTo>
                    <a:pt x="28" y="10"/>
                  </a:lnTo>
                  <a:lnTo>
                    <a:pt x="28" y="10"/>
                  </a:lnTo>
                  <a:lnTo>
                    <a:pt x="28" y="11"/>
                  </a:lnTo>
                  <a:lnTo>
                    <a:pt x="29" y="13"/>
                  </a:lnTo>
                  <a:lnTo>
                    <a:pt x="29" y="14"/>
                  </a:lnTo>
                  <a:lnTo>
                    <a:pt x="29" y="14"/>
                  </a:lnTo>
                  <a:lnTo>
                    <a:pt x="29" y="16"/>
                  </a:lnTo>
                  <a:lnTo>
                    <a:pt x="29" y="18"/>
                  </a:lnTo>
                  <a:lnTo>
                    <a:pt x="30" y="23"/>
                  </a:lnTo>
                  <a:lnTo>
                    <a:pt x="30" y="24"/>
                  </a:lnTo>
                  <a:lnTo>
                    <a:pt x="30" y="24"/>
                  </a:lnTo>
                  <a:lnTo>
                    <a:pt x="30" y="26"/>
                  </a:lnTo>
                  <a:lnTo>
                    <a:pt x="31" y="28"/>
                  </a:lnTo>
                  <a:lnTo>
                    <a:pt x="31" y="34"/>
                  </a:lnTo>
                  <a:lnTo>
                    <a:pt x="33" y="47"/>
                  </a:lnTo>
                  <a:lnTo>
                    <a:pt x="33" y="48"/>
                  </a:lnTo>
                  <a:lnTo>
                    <a:pt x="33" y="48"/>
                  </a:lnTo>
                  <a:lnTo>
                    <a:pt x="33" y="50"/>
                  </a:lnTo>
                  <a:lnTo>
                    <a:pt x="34" y="54"/>
                  </a:lnTo>
                  <a:lnTo>
                    <a:pt x="34" y="61"/>
                  </a:lnTo>
                  <a:lnTo>
                    <a:pt x="36" y="75"/>
                  </a:lnTo>
                  <a:lnTo>
                    <a:pt x="36" y="76"/>
                  </a:lnTo>
                  <a:lnTo>
                    <a:pt x="36" y="76"/>
                  </a:lnTo>
                  <a:lnTo>
                    <a:pt x="36" y="78"/>
                  </a:lnTo>
                  <a:lnTo>
                    <a:pt x="37" y="81"/>
                  </a:lnTo>
                  <a:lnTo>
                    <a:pt x="37" y="88"/>
                  </a:lnTo>
                  <a:lnTo>
                    <a:pt x="37" y="88"/>
                  </a:lnTo>
                  <a:lnTo>
                    <a:pt x="38" y="89"/>
                  </a:lnTo>
                  <a:lnTo>
                    <a:pt x="38" y="91"/>
                  </a:lnTo>
                  <a:lnTo>
                    <a:pt x="38" y="94"/>
                  </a:lnTo>
                  <a:lnTo>
                    <a:pt x="39" y="99"/>
                  </a:lnTo>
                  <a:lnTo>
                    <a:pt x="39" y="99"/>
                  </a:lnTo>
                  <a:lnTo>
                    <a:pt x="39" y="100"/>
                  </a:lnTo>
                  <a:lnTo>
                    <a:pt x="39" y="101"/>
                  </a:lnTo>
                  <a:lnTo>
                    <a:pt x="40" y="103"/>
                  </a:lnTo>
                  <a:lnTo>
                    <a:pt x="40" y="104"/>
                  </a:lnTo>
                  <a:lnTo>
                    <a:pt x="40" y="104"/>
                  </a:lnTo>
                  <a:lnTo>
                    <a:pt x="40" y="105"/>
                  </a:lnTo>
                  <a:lnTo>
                    <a:pt x="40" y="107"/>
                  </a:lnTo>
                  <a:lnTo>
                    <a:pt x="40" y="108"/>
                  </a:lnTo>
                  <a:lnTo>
                    <a:pt x="40" y="108"/>
                  </a:lnTo>
                  <a:lnTo>
                    <a:pt x="41" y="109"/>
                  </a:lnTo>
                  <a:lnTo>
                    <a:pt x="41" y="109"/>
                  </a:lnTo>
                  <a:lnTo>
                    <a:pt x="41" y="110"/>
                  </a:lnTo>
                  <a:lnTo>
                    <a:pt x="41" y="110"/>
                  </a:lnTo>
                  <a:lnTo>
                    <a:pt x="41" y="110"/>
                  </a:lnTo>
                  <a:lnTo>
                    <a:pt x="41" y="111"/>
                  </a:lnTo>
                  <a:lnTo>
                    <a:pt x="41" y="112"/>
                  </a:lnTo>
                  <a:lnTo>
                    <a:pt x="42" y="113"/>
                  </a:lnTo>
                  <a:lnTo>
                    <a:pt x="42" y="113"/>
                  </a:lnTo>
                  <a:lnTo>
                    <a:pt x="42" y="113"/>
                  </a:lnTo>
                  <a:lnTo>
                    <a:pt x="42" y="114"/>
                  </a:lnTo>
                  <a:lnTo>
                    <a:pt x="42" y="114"/>
                  </a:lnTo>
                  <a:lnTo>
                    <a:pt x="42" y="114"/>
                  </a:lnTo>
                  <a:lnTo>
                    <a:pt x="42" y="114"/>
                  </a:lnTo>
                  <a:lnTo>
                    <a:pt x="42" y="114"/>
                  </a:lnTo>
                  <a:lnTo>
                    <a:pt x="42" y="115"/>
                  </a:lnTo>
                  <a:lnTo>
                    <a:pt x="43" y="115"/>
                  </a:lnTo>
                  <a:lnTo>
                    <a:pt x="43" y="115"/>
                  </a:lnTo>
                  <a:lnTo>
                    <a:pt x="43" y="115"/>
                  </a:lnTo>
                  <a:lnTo>
                    <a:pt x="43" y="115"/>
                  </a:lnTo>
                  <a:lnTo>
                    <a:pt x="43" y="115"/>
                  </a:lnTo>
                  <a:lnTo>
                    <a:pt x="43" y="115"/>
                  </a:lnTo>
                  <a:lnTo>
                    <a:pt x="43" y="115"/>
                  </a:lnTo>
                  <a:lnTo>
                    <a:pt x="43" y="115"/>
                  </a:lnTo>
                  <a:lnTo>
                    <a:pt x="43" y="116"/>
                  </a:lnTo>
                  <a:lnTo>
                    <a:pt x="43" y="116"/>
                  </a:lnTo>
                  <a:lnTo>
                    <a:pt x="44" y="116"/>
                  </a:lnTo>
                  <a:lnTo>
                    <a:pt x="44" y="116"/>
                  </a:lnTo>
                  <a:lnTo>
                    <a:pt x="44" y="116"/>
                  </a:lnTo>
                  <a:lnTo>
                    <a:pt x="44" y="116"/>
                  </a:lnTo>
                  <a:lnTo>
                    <a:pt x="44" y="116"/>
                  </a:lnTo>
                  <a:lnTo>
                    <a:pt x="44" y="116"/>
                  </a:lnTo>
                  <a:lnTo>
                    <a:pt x="44" y="115"/>
                  </a:lnTo>
                  <a:lnTo>
                    <a:pt x="44" y="115"/>
                  </a:lnTo>
                  <a:lnTo>
                    <a:pt x="44" y="115"/>
                  </a:lnTo>
                  <a:lnTo>
                    <a:pt x="44" y="115"/>
                  </a:lnTo>
                  <a:lnTo>
                    <a:pt x="44" y="115"/>
                  </a:lnTo>
                  <a:lnTo>
                    <a:pt x="44" y="115"/>
                  </a:lnTo>
                  <a:lnTo>
                    <a:pt x="44" y="115"/>
                  </a:lnTo>
                  <a:lnTo>
                    <a:pt x="45" y="115"/>
                  </a:lnTo>
                  <a:lnTo>
                    <a:pt x="45" y="114"/>
                  </a:lnTo>
                  <a:lnTo>
                    <a:pt x="45" y="114"/>
                  </a:lnTo>
                  <a:lnTo>
                    <a:pt x="45" y="114"/>
                  </a:lnTo>
                  <a:lnTo>
                    <a:pt x="45" y="114"/>
                  </a:lnTo>
                  <a:lnTo>
                    <a:pt x="45" y="114"/>
                  </a:lnTo>
                  <a:lnTo>
                    <a:pt x="45" y="113"/>
                  </a:lnTo>
                  <a:lnTo>
                    <a:pt x="45" y="113"/>
                  </a:lnTo>
                  <a:lnTo>
                    <a:pt x="46" y="112"/>
                  </a:lnTo>
                  <a:lnTo>
                    <a:pt x="46" y="112"/>
                  </a:lnTo>
                  <a:lnTo>
                    <a:pt x="46" y="112"/>
                  </a:lnTo>
                  <a:lnTo>
                    <a:pt x="46" y="111"/>
                  </a:lnTo>
                  <a:lnTo>
                    <a:pt x="46" y="111"/>
                  </a:lnTo>
                  <a:lnTo>
                    <a:pt x="46" y="110"/>
                  </a:lnTo>
                  <a:lnTo>
                    <a:pt x="46" y="110"/>
                  </a:lnTo>
                  <a:lnTo>
                    <a:pt x="47" y="108"/>
                  </a:lnTo>
                  <a:lnTo>
                    <a:pt x="47" y="108"/>
                  </a:lnTo>
                  <a:lnTo>
                    <a:pt x="47" y="107"/>
                  </a:lnTo>
                  <a:lnTo>
                    <a:pt x="47" y="106"/>
                  </a:lnTo>
                  <a:lnTo>
                    <a:pt x="48" y="104"/>
                  </a:lnTo>
                  <a:lnTo>
                    <a:pt x="48" y="104"/>
                  </a:lnTo>
                  <a:lnTo>
                    <a:pt x="48" y="103"/>
                  </a:lnTo>
                  <a:lnTo>
                    <a:pt x="48" y="102"/>
                  </a:lnTo>
                  <a:lnTo>
                    <a:pt x="48" y="99"/>
                  </a:lnTo>
                  <a:lnTo>
                    <a:pt x="49" y="94"/>
                  </a:lnTo>
                  <a:lnTo>
                    <a:pt x="49" y="93"/>
                  </a:lnTo>
                  <a:lnTo>
                    <a:pt x="49" y="92"/>
                  </a:lnTo>
                  <a:lnTo>
                    <a:pt x="49" y="91"/>
                  </a:lnTo>
                  <a:lnTo>
                    <a:pt x="50" y="88"/>
                  </a:lnTo>
                  <a:lnTo>
                    <a:pt x="50" y="82"/>
                  </a:lnTo>
                  <a:lnTo>
                    <a:pt x="51" y="81"/>
                  </a:lnTo>
                  <a:lnTo>
                    <a:pt x="51" y="80"/>
                  </a:lnTo>
                  <a:lnTo>
                    <a:pt x="51" y="78"/>
                  </a:lnTo>
                  <a:lnTo>
                    <a:pt x="51" y="75"/>
                  </a:lnTo>
                  <a:lnTo>
                    <a:pt x="52" y="68"/>
                  </a:lnTo>
                  <a:lnTo>
                    <a:pt x="54" y="54"/>
                  </a:lnTo>
                  <a:lnTo>
                    <a:pt x="54" y="53"/>
                  </a:lnTo>
                  <a:lnTo>
                    <a:pt x="54" y="52"/>
                  </a:lnTo>
                  <a:lnTo>
                    <a:pt x="54" y="50"/>
                  </a:lnTo>
                  <a:lnTo>
                    <a:pt x="54" y="47"/>
                  </a:lnTo>
                  <a:lnTo>
                    <a:pt x="55" y="40"/>
                  </a:lnTo>
                  <a:lnTo>
                    <a:pt x="57" y="27"/>
                  </a:lnTo>
                  <a:lnTo>
                    <a:pt x="57" y="26"/>
                  </a:lnTo>
                  <a:lnTo>
                    <a:pt x="57" y="26"/>
                  </a:lnTo>
                  <a:lnTo>
                    <a:pt x="57" y="24"/>
                  </a:lnTo>
                  <a:lnTo>
                    <a:pt x="57" y="22"/>
                  </a:lnTo>
                  <a:lnTo>
                    <a:pt x="57" y="21"/>
                  </a:lnTo>
                  <a:lnTo>
                    <a:pt x="57" y="20"/>
                  </a:lnTo>
                  <a:lnTo>
                    <a:pt x="58" y="19"/>
                  </a:lnTo>
                  <a:lnTo>
                    <a:pt x="58" y="16"/>
                  </a:lnTo>
                  <a:lnTo>
                    <a:pt x="58" y="16"/>
                  </a:lnTo>
                  <a:lnTo>
                    <a:pt x="58" y="15"/>
                  </a:lnTo>
                  <a:lnTo>
                    <a:pt x="58" y="14"/>
                  </a:lnTo>
                  <a:lnTo>
                    <a:pt x="59" y="12"/>
                  </a:lnTo>
                  <a:lnTo>
                    <a:pt x="59" y="12"/>
                  </a:lnTo>
                  <a:lnTo>
                    <a:pt x="59" y="11"/>
                  </a:lnTo>
                  <a:lnTo>
                    <a:pt x="59" y="10"/>
                  </a:lnTo>
                  <a:lnTo>
                    <a:pt x="59" y="8"/>
                  </a:lnTo>
                  <a:lnTo>
                    <a:pt x="59" y="8"/>
                  </a:lnTo>
                  <a:lnTo>
                    <a:pt x="60" y="7"/>
                  </a:lnTo>
                  <a:lnTo>
                    <a:pt x="60" y="7"/>
                  </a:lnTo>
                  <a:lnTo>
                    <a:pt x="60" y="6"/>
                  </a:lnTo>
                  <a:lnTo>
                    <a:pt x="60" y="6"/>
                  </a:lnTo>
                  <a:lnTo>
                    <a:pt x="60" y="5"/>
                  </a:lnTo>
                  <a:lnTo>
                    <a:pt x="60" y="5"/>
                  </a:lnTo>
                  <a:lnTo>
                    <a:pt x="60" y="4"/>
                  </a:lnTo>
                  <a:lnTo>
                    <a:pt x="60" y="4"/>
                  </a:lnTo>
                  <a:lnTo>
                    <a:pt x="61" y="3"/>
                  </a:lnTo>
                  <a:lnTo>
                    <a:pt x="61" y="2"/>
                  </a:lnTo>
                  <a:lnTo>
                    <a:pt x="61" y="2"/>
                  </a:lnTo>
                  <a:lnTo>
                    <a:pt x="61" y="2"/>
                  </a:lnTo>
                  <a:lnTo>
                    <a:pt x="61" y="1"/>
                  </a:lnTo>
                  <a:lnTo>
                    <a:pt x="61" y="1"/>
                  </a:lnTo>
                  <a:lnTo>
                    <a:pt x="61" y="1"/>
                  </a:lnTo>
                  <a:lnTo>
                    <a:pt x="62" y="1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4" y="0"/>
                  </a:lnTo>
                  <a:lnTo>
                    <a:pt x="64" y="0"/>
                  </a:lnTo>
                  <a:lnTo>
                    <a:pt x="64" y="0"/>
                  </a:lnTo>
                  <a:lnTo>
                    <a:pt x="64" y="1"/>
                  </a:lnTo>
                  <a:lnTo>
                    <a:pt x="64" y="1"/>
                  </a:lnTo>
                  <a:lnTo>
                    <a:pt x="64" y="1"/>
                  </a:lnTo>
                  <a:lnTo>
                    <a:pt x="64" y="1"/>
                  </a:lnTo>
                  <a:lnTo>
                    <a:pt x="64" y="2"/>
                  </a:lnTo>
                  <a:lnTo>
                    <a:pt x="65" y="2"/>
                  </a:lnTo>
                  <a:lnTo>
                    <a:pt x="65" y="2"/>
                  </a:lnTo>
                  <a:lnTo>
                    <a:pt x="65" y="2"/>
                  </a:lnTo>
                  <a:lnTo>
                    <a:pt x="65" y="3"/>
                  </a:lnTo>
                  <a:lnTo>
                    <a:pt x="65" y="4"/>
                  </a:lnTo>
                  <a:lnTo>
                    <a:pt x="65" y="5"/>
                  </a:lnTo>
                  <a:lnTo>
                    <a:pt x="65" y="5"/>
                  </a:lnTo>
                  <a:lnTo>
                    <a:pt x="66" y="6"/>
                  </a:lnTo>
                  <a:lnTo>
                    <a:pt x="66" y="8"/>
                  </a:lnTo>
                  <a:lnTo>
                    <a:pt x="66" y="8"/>
                  </a:lnTo>
                  <a:lnTo>
                    <a:pt x="66" y="9"/>
                  </a:lnTo>
                  <a:lnTo>
                    <a:pt x="66" y="10"/>
                  </a:lnTo>
                  <a:lnTo>
                    <a:pt x="67" y="12"/>
                  </a:lnTo>
                  <a:lnTo>
                    <a:pt x="67" y="12"/>
                  </a:lnTo>
                  <a:lnTo>
                    <a:pt x="67" y="13"/>
                  </a:lnTo>
                  <a:lnTo>
                    <a:pt x="67" y="14"/>
                  </a:lnTo>
                  <a:lnTo>
                    <a:pt x="67" y="17"/>
                  </a:lnTo>
                  <a:lnTo>
                    <a:pt x="68" y="22"/>
                  </a:lnTo>
                  <a:lnTo>
                    <a:pt x="68" y="23"/>
                  </a:lnTo>
                  <a:lnTo>
                    <a:pt x="68" y="24"/>
                  </a:lnTo>
                  <a:lnTo>
                    <a:pt x="69" y="25"/>
                  </a:lnTo>
                  <a:lnTo>
                    <a:pt x="69" y="28"/>
                  </a:lnTo>
                  <a:lnTo>
                    <a:pt x="70" y="34"/>
                  </a:lnTo>
                  <a:lnTo>
                    <a:pt x="71" y="47"/>
                  </a:lnTo>
                  <a:lnTo>
                    <a:pt x="71" y="48"/>
                  </a:lnTo>
                  <a:lnTo>
                    <a:pt x="71" y="48"/>
                  </a:lnTo>
                  <a:lnTo>
                    <a:pt x="71" y="50"/>
                  </a:lnTo>
                  <a:lnTo>
                    <a:pt x="72" y="53"/>
                  </a:lnTo>
                  <a:lnTo>
                    <a:pt x="73" y="60"/>
                  </a:lnTo>
                  <a:lnTo>
                    <a:pt x="74" y="74"/>
                  </a:lnTo>
                  <a:lnTo>
                    <a:pt x="74" y="74"/>
                  </a:lnTo>
                  <a:lnTo>
                    <a:pt x="74" y="75"/>
                  </a:lnTo>
                  <a:lnTo>
                    <a:pt x="74" y="77"/>
                  </a:lnTo>
                  <a:lnTo>
                    <a:pt x="75" y="80"/>
                  </a:lnTo>
                  <a:lnTo>
                    <a:pt x="75" y="86"/>
                  </a:lnTo>
                  <a:lnTo>
                    <a:pt x="75" y="87"/>
                  </a:lnTo>
                  <a:lnTo>
                    <a:pt x="75" y="87"/>
                  </a:lnTo>
                  <a:lnTo>
                    <a:pt x="76" y="89"/>
                  </a:lnTo>
                  <a:lnTo>
                    <a:pt x="76" y="92"/>
                  </a:lnTo>
                  <a:lnTo>
                    <a:pt x="77" y="97"/>
                  </a:lnTo>
                  <a:lnTo>
                    <a:pt x="77" y="97"/>
                  </a:lnTo>
                  <a:lnTo>
                    <a:pt x="77" y="98"/>
                  </a:lnTo>
                  <a:lnTo>
                    <a:pt x="77" y="99"/>
                  </a:lnTo>
                  <a:lnTo>
                    <a:pt x="77" y="101"/>
                  </a:lnTo>
                  <a:lnTo>
                    <a:pt x="77" y="102"/>
                  </a:lnTo>
                  <a:lnTo>
                    <a:pt x="77" y="102"/>
                  </a:lnTo>
                  <a:lnTo>
                    <a:pt x="78" y="104"/>
                  </a:lnTo>
                  <a:lnTo>
                    <a:pt x="78" y="106"/>
                  </a:lnTo>
                  <a:lnTo>
                    <a:pt x="78" y="106"/>
                  </a:lnTo>
                  <a:lnTo>
                    <a:pt x="78" y="106"/>
                  </a:lnTo>
                  <a:lnTo>
                    <a:pt x="78" y="107"/>
                  </a:lnTo>
                  <a:lnTo>
                    <a:pt x="79" y="109"/>
                  </a:lnTo>
                  <a:lnTo>
                    <a:pt x="79" y="109"/>
                  </a:lnTo>
                  <a:lnTo>
                    <a:pt x="79" y="110"/>
                  </a:lnTo>
                  <a:lnTo>
                    <a:pt x="79" y="110"/>
                  </a:lnTo>
                  <a:lnTo>
                    <a:pt x="79" y="112"/>
                  </a:lnTo>
                  <a:lnTo>
                    <a:pt x="79" y="112"/>
                  </a:lnTo>
                  <a:lnTo>
                    <a:pt x="80" y="112"/>
                  </a:lnTo>
                  <a:lnTo>
                    <a:pt x="80" y="113"/>
                  </a:lnTo>
                  <a:lnTo>
                    <a:pt x="80" y="113"/>
                  </a:lnTo>
                  <a:lnTo>
                    <a:pt x="80" y="113"/>
                  </a:lnTo>
                  <a:lnTo>
                    <a:pt x="80" y="114"/>
                  </a:lnTo>
                  <a:lnTo>
                    <a:pt x="80" y="114"/>
                  </a:lnTo>
                  <a:lnTo>
                    <a:pt x="80" y="114"/>
                  </a:lnTo>
                  <a:lnTo>
                    <a:pt x="80" y="114"/>
                  </a:lnTo>
                  <a:lnTo>
                    <a:pt x="81" y="115"/>
                  </a:lnTo>
                  <a:lnTo>
                    <a:pt x="81" y="115"/>
                  </a:lnTo>
                  <a:lnTo>
                    <a:pt x="81" y="115"/>
                  </a:lnTo>
                  <a:lnTo>
                    <a:pt x="81" y="115"/>
                  </a:lnTo>
                  <a:lnTo>
                    <a:pt x="81" y="115"/>
                  </a:lnTo>
                  <a:lnTo>
                    <a:pt x="81" y="115"/>
                  </a:lnTo>
                  <a:lnTo>
                    <a:pt x="81" y="115"/>
                  </a:lnTo>
                  <a:lnTo>
                    <a:pt x="81" y="115"/>
                  </a:lnTo>
                  <a:lnTo>
                    <a:pt x="81" y="116"/>
                  </a:lnTo>
                  <a:lnTo>
                    <a:pt x="81" y="116"/>
                  </a:lnTo>
                  <a:lnTo>
                    <a:pt x="81" y="116"/>
                  </a:lnTo>
                  <a:lnTo>
                    <a:pt x="81" y="116"/>
                  </a:lnTo>
                  <a:lnTo>
                    <a:pt x="82" y="116"/>
                  </a:lnTo>
                  <a:lnTo>
                    <a:pt x="82" y="116"/>
                  </a:lnTo>
                  <a:lnTo>
                    <a:pt x="82" y="116"/>
                  </a:lnTo>
                  <a:lnTo>
                    <a:pt x="82" y="116"/>
                  </a:lnTo>
                  <a:lnTo>
                    <a:pt x="82" y="115"/>
                  </a:lnTo>
                  <a:lnTo>
                    <a:pt x="82" y="115"/>
                  </a:lnTo>
                  <a:lnTo>
                    <a:pt x="82" y="115"/>
                  </a:lnTo>
                  <a:lnTo>
                    <a:pt x="82" y="115"/>
                  </a:lnTo>
                  <a:lnTo>
                    <a:pt x="82" y="115"/>
                  </a:lnTo>
                  <a:lnTo>
                    <a:pt x="83" y="115"/>
                  </a:lnTo>
                  <a:lnTo>
                    <a:pt x="83" y="115"/>
                  </a:lnTo>
                  <a:lnTo>
                    <a:pt x="83" y="115"/>
                  </a:lnTo>
                  <a:lnTo>
                    <a:pt x="83" y="114"/>
                  </a:lnTo>
                  <a:lnTo>
                    <a:pt x="83" y="114"/>
                  </a:lnTo>
                  <a:lnTo>
                    <a:pt x="83" y="114"/>
                  </a:lnTo>
                  <a:lnTo>
                    <a:pt x="83" y="114"/>
                  </a:lnTo>
                  <a:lnTo>
                    <a:pt x="83" y="113"/>
                  </a:lnTo>
                  <a:lnTo>
                    <a:pt x="83" y="113"/>
                  </a:lnTo>
                  <a:lnTo>
                    <a:pt x="83" y="112"/>
                  </a:lnTo>
                  <a:lnTo>
                    <a:pt x="84" y="112"/>
                  </a:lnTo>
                  <a:lnTo>
                    <a:pt x="84" y="112"/>
                  </a:lnTo>
                  <a:lnTo>
                    <a:pt x="84" y="111"/>
                  </a:lnTo>
                  <a:lnTo>
                    <a:pt x="84" y="111"/>
                  </a:lnTo>
                  <a:lnTo>
                    <a:pt x="84" y="110"/>
                  </a:lnTo>
                  <a:lnTo>
                    <a:pt x="84" y="110"/>
                  </a:lnTo>
                  <a:lnTo>
                    <a:pt x="85" y="108"/>
                  </a:lnTo>
                  <a:lnTo>
                    <a:pt x="85" y="108"/>
                  </a:lnTo>
                  <a:lnTo>
                    <a:pt x="85" y="107"/>
                  </a:lnTo>
                  <a:lnTo>
                    <a:pt x="85" y="106"/>
                  </a:lnTo>
                  <a:lnTo>
                    <a:pt x="85" y="104"/>
                  </a:lnTo>
                  <a:lnTo>
                    <a:pt x="85" y="104"/>
                  </a:lnTo>
                  <a:lnTo>
                    <a:pt x="86" y="103"/>
                  </a:lnTo>
                  <a:lnTo>
                    <a:pt x="86" y="102"/>
                  </a:lnTo>
                  <a:lnTo>
                    <a:pt x="86" y="100"/>
                  </a:lnTo>
                  <a:lnTo>
                    <a:pt x="87" y="95"/>
                  </a:lnTo>
                  <a:lnTo>
                    <a:pt x="87" y="94"/>
                  </a:lnTo>
                  <a:lnTo>
                    <a:pt x="87" y="93"/>
                  </a:lnTo>
                  <a:lnTo>
                    <a:pt x="87" y="92"/>
                  </a:lnTo>
                  <a:lnTo>
                    <a:pt x="87" y="89"/>
                  </a:lnTo>
                  <a:lnTo>
                    <a:pt x="88" y="83"/>
                  </a:lnTo>
                  <a:lnTo>
                    <a:pt x="88" y="83"/>
                  </a:lnTo>
                  <a:lnTo>
                    <a:pt x="88" y="82"/>
                  </a:lnTo>
                  <a:lnTo>
                    <a:pt x="89" y="80"/>
                  </a:lnTo>
                  <a:lnTo>
                    <a:pt x="89" y="77"/>
                  </a:lnTo>
                  <a:lnTo>
                    <a:pt x="90" y="71"/>
                  </a:lnTo>
                  <a:lnTo>
                    <a:pt x="91" y="57"/>
                  </a:lnTo>
                  <a:lnTo>
                    <a:pt x="91" y="56"/>
                  </a:lnTo>
                  <a:lnTo>
                    <a:pt x="91" y="55"/>
                  </a:lnTo>
                  <a:lnTo>
                    <a:pt x="91" y="53"/>
                  </a:lnTo>
                  <a:lnTo>
                    <a:pt x="92" y="50"/>
                  </a:lnTo>
                  <a:lnTo>
                    <a:pt x="93" y="42"/>
                  </a:lnTo>
                  <a:lnTo>
                    <a:pt x="93" y="42"/>
                  </a:lnTo>
                  <a:lnTo>
                    <a:pt x="93" y="41"/>
                  </a:lnTo>
                  <a:lnTo>
                    <a:pt x="93" y="39"/>
                  </a:lnTo>
                  <a:lnTo>
                    <a:pt x="93" y="35"/>
                  </a:lnTo>
                  <a:lnTo>
                    <a:pt x="94" y="29"/>
                  </a:lnTo>
                  <a:lnTo>
                    <a:pt x="94" y="28"/>
                  </a:lnTo>
                  <a:lnTo>
                    <a:pt x="94" y="27"/>
                  </a:lnTo>
                  <a:lnTo>
                    <a:pt x="94" y="26"/>
                  </a:lnTo>
                  <a:lnTo>
                    <a:pt x="95" y="22"/>
                  </a:lnTo>
                  <a:lnTo>
                    <a:pt x="95" y="22"/>
                  </a:lnTo>
                  <a:lnTo>
                    <a:pt x="95" y="21"/>
                  </a:lnTo>
                  <a:lnTo>
                    <a:pt x="95" y="20"/>
                  </a:lnTo>
                  <a:lnTo>
                    <a:pt x="95" y="17"/>
                  </a:lnTo>
                  <a:lnTo>
                    <a:pt x="96" y="16"/>
                  </a:lnTo>
                  <a:lnTo>
                    <a:pt x="96" y="16"/>
                  </a:lnTo>
                  <a:lnTo>
                    <a:pt x="96" y="14"/>
                  </a:lnTo>
                  <a:lnTo>
                    <a:pt x="96" y="12"/>
                  </a:lnTo>
                  <a:lnTo>
                    <a:pt x="96" y="11"/>
                  </a:lnTo>
                  <a:lnTo>
                    <a:pt x="97" y="11"/>
                  </a:lnTo>
                  <a:lnTo>
                    <a:pt x="97" y="10"/>
                  </a:lnTo>
                  <a:lnTo>
                    <a:pt x="97" y="8"/>
                  </a:lnTo>
                  <a:lnTo>
                    <a:pt x="97" y="7"/>
                  </a:lnTo>
                  <a:lnTo>
                    <a:pt x="97" y="7"/>
                  </a:lnTo>
                </a:path>
              </a:pathLst>
            </a:custGeom>
            <a:grpFill/>
            <a:ln w="9525" cap="sq">
              <a:solidFill>
                <a:srgbClr val="0D8BE6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783">
                <a:defRPr/>
              </a:pPr>
              <a:endParaRPr lang="en-US" sz="1350" kern="0" dirty="0">
                <a:solidFill>
                  <a:srgbClr val="0D8BE6"/>
                </a:solidFill>
              </a:endParaRPr>
            </a:p>
          </p:txBody>
        </p:sp>
        <p:sp>
          <p:nvSpPr>
            <p:cNvPr id="157" name="Freeform 73"/>
            <p:cNvSpPr>
              <a:spLocks/>
            </p:cNvSpPr>
            <p:nvPr/>
          </p:nvSpPr>
          <p:spPr bwMode="auto">
            <a:xfrm>
              <a:off x="3685" y="2186"/>
              <a:ext cx="95" cy="116"/>
            </a:xfrm>
            <a:custGeom>
              <a:avLst/>
              <a:gdLst/>
              <a:ahLst/>
              <a:cxnLst>
                <a:cxn ang="0">
                  <a:pos x="1" y="3"/>
                </a:cxn>
                <a:cxn ang="0">
                  <a:pos x="2" y="1"/>
                </a:cxn>
                <a:cxn ang="0">
                  <a:pos x="3" y="0"/>
                </a:cxn>
                <a:cxn ang="0">
                  <a:pos x="4" y="0"/>
                </a:cxn>
                <a:cxn ang="0">
                  <a:pos x="4" y="0"/>
                </a:cxn>
                <a:cxn ang="0">
                  <a:pos x="5" y="3"/>
                </a:cxn>
                <a:cxn ang="0">
                  <a:pos x="7" y="9"/>
                </a:cxn>
                <a:cxn ang="0">
                  <a:pos x="8" y="18"/>
                </a:cxn>
                <a:cxn ang="0">
                  <a:pos x="12" y="49"/>
                </a:cxn>
                <a:cxn ang="0">
                  <a:pos x="14" y="71"/>
                </a:cxn>
                <a:cxn ang="0">
                  <a:pos x="16" y="92"/>
                </a:cxn>
                <a:cxn ang="0">
                  <a:pos x="19" y="106"/>
                </a:cxn>
                <a:cxn ang="0">
                  <a:pos x="20" y="112"/>
                </a:cxn>
                <a:cxn ang="0">
                  <a:pos x="21" y="114"/>
                </a:cxn>
                <a:cxn ang="0">
                  <a:pos x="21" y="115"/>
                </a:cxn>
                <a:cxn ang="0">
                  <a:pos x="22" y="116"/>
                </a:cxn>
                <a:cxn ang="0">
                  <a:pos x="23" y="115"/>
                </a:cxn>
                <a:cxn ang="0">
                  <a:pos x="23" y="113"/>
                </a:cxn>
                <a:cxn ang="0">
                  <a:pos x="25" y="109"/>
                </a:cxn>
                <a:cxn ang="0">
                  <a:pos x="27" y="98"/>
                </a:cxn>
                <a:cxn ang="0">
                  <a:pos x="30" y="64"/>
                </a:cxn>
                <a:cxn ang="0">
                  <a:pos x="33" y="33"/>
                </a:cxn>
                <a:cxn ang="0">
                  <a:pos x="36" y="16"/>
                </a:cxn>
                <a:cxn ang="0">
                  <a:pos x="37" y="8"/>
                </a:cxn>
                <a:cxn ang="0">
                  <a:pos x="38" y="3"/>
                </a:cxn>
                <a:cxn ang="0">
                  <a:pos x="39" y="1"/>
                </a:cxn>
                <a:cxn ang="0">
                  <a:pos x="40" y="0"/>
                </a:cxn>
                <a:cxn ang="0">
                  <a:pos x="40" y="0"/>
                </a:cxn>
                <a:cxn ang="0">
                  <a:pos x="41" y="1"/>
                </a:cxn>
                <a:cxn ang="0">
                  <a:pos x="42" y="3"/>
                </a:cxn>
                <a:cxn ang="0">
                  <a:pos x="43" y="7"/>
                </a:cxn>
                <a:cxn ang="0">
                  <a:pos x="45" y="20"/>
                </a:cxn>
                <a:cxn ang="0">
                  <a:pos x="48" y="44"/>
                </a:cxn>
                <a:cxn ang="0">
                  <a:pos x="52" y="86"/>
                </a:cxn>
                <a:cxn ang="0">
                  <a:pos x="54" y="98"/>
                </a:cxn>
                <a:cxn ang="0">
                  <a:pos x="55" y="106"/>
                </a:cxn>
                <a:cxn ang="0">
                  <a:pos x="56" y="111"/>
                </a:cxn>
                <a:cxn ang="0">
                  <a:pos x="57" y="114"/>
                </a:cxn>
                <a:cxn ang="0">
                  <a:pos x="58" y="115"/>
                </a:cxn>
                <a:cxn ang="0">
                  <a:pos x="59" y="116"/>
                </a:cxn>
                <a:cxn ang="0">
                  <a:pos x="59" y="115"/>
                </a:cxn>
                <a:cxn ang="0">
                  <a:pos x="60" y="112"/>
                </a:cxn>
                <a:cxn ang="0">
                  <a:pos x="61" y="107"/>
                </a:cxn>
                <a:cxn ang="0">
                  <a:pos x="63" y="97"/>
                </a:cxn>
                <a:cxn ang="0">
                  <a:pos x="67" y="64"/>
                </a:cxn>
                <a:cxn ang="0">
                  <a:pos x="70" y="34"/>
                </a:cxn>
                <a:cxn ang="0">
                  <a:pos x="72" y="12"/>
                </a:cxn>
                <a:cxn ang="0">
                  <a:pos x="74" y="4"/>
                </a:cxn>
                <a:cxn ang="0">
                  <a:pos x="75" y="1"/>
                </a:cxn>
                <a:cxn ang="0">
                  <a:pos x="76" y="0"/>
                </a:cxn>
                <a:cxn ang="0">
                  <a:pos x="76" y="0"/>
                </a:cxn>
                <a:cxn ang="0">
                  <a:pos x="77" y="0"/>
                </a:cxn>
                <a:cxn ang="0">
                  <a:pos x="78" y="3"/>
                </a:cxn>
                <a:cxn ang="0">
                  <a:pos x="79" y="8"/>
                </a:cxn>
                <a:cxn ang="0">
                  <a:pos x="82" y="23"/>
                </a:cxn>
                <a:cxn ang="0">
                  <a:pos x="85" y="51"/>
                </a:cxn>
                <a:cxn ang="0">
                  <a:pos x="88" y="90"/>
                </a:cxn>
                <a:cxn ang="0">
                  <a:pos x="90" y="104"/>
                </a:cxn>
                <a:cxn ang="0">
                  <a:pos x="92" y="111"/>
                </a:cxn>
                <a:cxn ang="0">
                  <a:pos x="93" y="114"/>
                </a:cxn>
                <a:cxn ang="0">
                  <a:pos x="94" y="115"/>
                </a:cxn>
                <a:cxn ang="0">
                  <a:pos x="94" y="116"/>
                </a:cxn>
              </a:cxnLst>
              <a:rect l="0" t="0" r="r" b="b"/>
              <a:pathLst>
                <a:path w="95" h="116">
                  <a:moveTo>
                    <a:pt x="0" y="7"/>
                  </a:moveTo>
                  <a:lnTo>
                    <a:pt x="0" y="6"/>
                  </a:lnTo>
                  <a:lnTo>
                    <a:pt x="0" y="6"/>
                  </a:lnTo>
                  <a:lnTo>
                    <a:pt x="1" y="5"/>
                  </a:lnTo>
                  <a:lnTo>
                    <a:pt x="1" y="4"/>
                  </a:lnTo>
                  <a:lnTo>
                    <a:pt x="1" y="4"/>
                  </a:lnTo>
                  <a:lnTo>
                    <a:pt x="1" y="4"/>
                  </a:lnTo>
                  <a:lnTo>
                    <a:pt x="1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1"/>
                  </a:lnTo>
                  <a:lnTo>
                    <a:pt x="4" y="1"/>
                  </a:lnTo>
                  <a:lnTo>
                    <a:pt x="5" y="1"/>
                  </a:lnTo>
                  <a:lnTo>
                    <a:pt x="5" y="1"/>
                  </a:lnTo>
                  <a:lnTo>
                    <a:pt x="5" y="2"/>
                  </a:lnTo>
                  <a:lnTo>
                    <a:pt x="5" y="2"/>
                  </a:lnTo>
                  <a:lnTo>
                    <a:pt x="5" y="2"/>
                  </a:lnTo>
                  <a:lnTo>
                    <a:pt x="5" y="3"/>
                  </a:lnTo>
                  <a:lnTo>
                    <a:pt x="5" y="3"/>
                  </a:lnTo>
                  <a:lnTo>
                    <a:pt x="6" y="4"/>
                  </a:lnTo>
                  <a:lnTo>
                    <a:pt x="6" y="4"/>
                  </a:lnTo>
                  <a:lnTo>
                    <a:pt x="6" y="6"/>
                  </a:lnTo>
                  <a:lnTo>
                    <a:pt x="6" y="6"/>
                  </a:lnTo>
                  <a:lnTo>
                    <a:pt x="6" y="7"/>
                  </a:lnTo>
                  <a:lnTo>
                    <a:pt x="6" y="8"/>
                  </a:lnTo>
                  <a:lnTo>
                    <a:pt x="7" y="9"/>
                  </a:lnTo>
                  <a:lnTo>
                    <a:pt x="7" y="10"/>
                  </a:lnTo>
                  <a:lnTo>
                    <a:pt x="7" y="10"/>
                  </a:lnTo>
                  <a:lnTo>
                    <a:pt x="7" y="11"/>
                  </a:lnTo>
                  <a:lnTo>
                    <a:pt x="7" y="14"/>
                  </a:lnTo>
                  <a:lnTo>
                    <a:pt x="8" y="14"/>
                  </a:lnTo>
                  <a:lnTo>
                    <a:pt x="8" y="15"/>
                  </a:lnTo>
                  <a:lnTo>
                    <a:pt x="8" y="16"/>
                  </a:lnTo>
                  <a:lnTo>
                    <a:pt x="8" y="18"/>
                  </a:lnTo>
                  <a:lnTo>
                    <a:pt x="9" y="24"/>
                  </a:lnTo>
                  <a:lnTo>
                    <a:pt x="9" y="24"/>
                  </a:lnTo>
                  <a:lnTo>
                    <a:pt x="9" y="25"/>
                  </a:lnTo>
                  <a:lnTo>
                    <a:pt x="9" y="26"/>
                  </a:lnTo>
                  <a:lnTo>
                    <a:pt x="10" y="29"/>
                  </a:lnTo>
                  <a:lnTo>
                    <a:pt x="10" y="35"/>
                  </a:lnTo>
                  <a:lnTo>
                    <a:pt x="12" y="48"/>
                  </a:lnTo>
                  <a:lnTo>
                    <a:pt x="12" y="49"/>
                  </a:lnTo>
                  <a:lnTo>
                    <a:pt x="12" y="50"/>
                  </a:lnTo>
                  <a:lnTo>
                    <a:pt x="12" y="52"/>
                  </a:lnTo>
                  <a:lnTo>
                    <a:pt x="12" y="56"/>
                  </a:lnTo>
                  <a:lnTo>
                    <a:pt x="13" y="63"/>
                  </a:lnTo>
                  <a:lnTo>
                    <a:pt x="13" y="64"/>
                  </a:lnTo>
                  <a:lnTo>
                    <a:pt x="13" y="65"/>
                  </a:lnTo>
                  <a:lnTo>
                    <a:pt x="14" y="67"/>
                  </a:lnTo>
                  <a:lnTo>
                    <a:pt x="14" y="71"/>
                  </a:lnTo>
                  <a:lnTo>
                    <a:pt x="15" y="78"/>
                  </a:lnTo>
                  <a:lnTo>
                    <a:pt x="15" y="79"/>
                  </a:lnTo>
                  <a:lnTo>
                    <a:pt x="15" y="80"/>
                  </a:lnTo>
                  <a:lnTo>
                    <a:pt x="15" y="81"/>
                  </a:lnTo>
                  <a:lnTo>
                    <a:pt x="15" y="84"/>
                  </a:lnTo>
                  <a:lnTo>
                    <a:pt x="16" y="91"/>
                  </a:lnTo>
                  <a:lnTo>
                    <a:pt x="16" y="92"/>
                  </a:lnTo>
                  <a:lnTo>
                    <a:pt x="16" y="92"/>
                  </a:lnTo>
                  <a:lnTo>
                    <a:pt x="17" y="94"/>
                  </a:lnTo>
                  <a:lnTo>
                    <a:pt x="17" y="97"/>
                  </a:lnTo>
                  <a:lnTo>
                    <a:pt x="18" y="102"/>
                  </a:lnTo>
                  <a:lnTo>
                    <a:pt x="18" y="102"/>
                  </a:lnTo>
                  <a:lnTo>
                    <a:pt x="18" y="103"/>
                  </a:lnTo>
                  <a:lnTo>
                    <a:pt x="18" y="104"/>
                  </a:lnTo>
                  <a:lnTo>
                    <a:pt x="18" y="106"/>
                  </a:lnTo>
                  <a:lnTo>
                    <a:pt x="19" y="106"/>
                  </a:lnTo>
                  <a:lnTo>
                    <a:pt x="19" y="107"/>
                  </a:lnTo>
                  <a:lnTo>
                    <a:pt x="19" y="108"/>
                  </a:lnTo>
                  <a:lnTo>
                    <a:pt x="19" y="110"/>
                  </a:lnTo>
                  <a:lnTo>
                    <a:pt x="19" y="110"/>
                  </a:lnTo>
                  <a:lnTo>
                    <a:pt x="19" y="110"/>
                  </a:lnTo>
                  <a:lnTo>
                    <a:pt x="19" y="111"/>
                  </a:lnTo>
                  <a:lnTo>
                    <a:pt x="20" y="111"/>
                  </a:lnTo>
                  <a:lnTo>
                    <a:pt x="20" y="112"/>
                  </a:lnTo>
                  <a:lnTo>
                    <a:pt x="20" y="112"/>
                  </a:lnTo>
                  <a:lnTo>
                    <a:pt x="20" y="112"/>
                  </a:lnTo>
                  <a:lnTo>
                    <a:pt x="20" y="113"/>
                  </a:lnTo>
                  <a:lnTo>
                    <a:pt x="20" y="113"/>
                  </a:lnTo>
                  <a:lnTo>
                    <a:pt x="20" y="114"/>
                  </a:lnTo>
                  <a:lnTo>
                    <a:pt x="20" y="114"/>
                  </a:lnTo>
                  <a:lnTo>
                    <a:pt x="21" y="114"/>
                  </a:lnTo>
                  <a:lnTo>
                    <a:pt x="21" y="114"/>
                  </a:lnTo>
                  <a:lnTo>
                    <a:pt x="21" y="114"/>
                  </a:lnTo>
                  <a:lnTo>
                    <a:pt x="21" y="115"/>
                  </a:lnTo>
                  <a:lnTo>
                    <a:pt x="21" y="115"/>
                  </a:lnTo>
                  <a:lnTo>
                    <a:pt x="21" y="115"/>
                  </a:lnTo>
                  <a:lnTo>
                    <a:pt x="21" y="115"/>
                  </a:lnTo>
                  <a:lnTo>
                    <a:pt x="21" y="115"/>
                  </a:lnTo>
                  <a:lnTo>
                    <a:pt x="21" y="115"/>
                  </a:lnTo>
                  <a:lnTo>
                    <a:pt x="21" y="115"/>
                  </a:lnTo>
                  <a:lnTo>
                    <a:pt x="21" y="115"/>
                  </a:lnTo>
                  <a:lnTo>
                    <a:pt x="21" y="116"/>
                  </a:lnTo>
                  <a:lnTo>
                    <a:pt x="22" y="116"/>
                  </a:lnTo>
                  <a:lnTo>
                    <a:pt x="22" y="116"/>
                  </a:lnTo>
                  <a:lnTo>
                    <a:pt x="22" y="116"/>
                  </a:lnTo>
                  <a:lnTo>
                    <a:pt x="22" y="116"/>
                  </a:lnTo>
                  <a:lnTo>
                    <a:pt x="22" y="116"/>
                  </a:lnTo>
                  <a:lnTo>
                    <a:pt x="22" y="116"/>
                  </a:lnTo>
                  <a:lnTo>
                    <a:pt x="22" y="116"/>
                  </a:lnTo>
                  <a:lnTo>
                    <a:pt x="22" y="115"/>
                  </a:lnTo>
                  <a:lnTo>
                    <a:pt x="22" y="115"/>
                  </a:lnTo>
                  <a:lnTo>
                    <a:pt x="22" y="115"/>
                  </a:lnTo>
                  <a:lnTo>
                    <a:pt x="23" y="115"/>
                  </a:lnTo>
                  <a:lnTo>
                    <a:pt x="23" y="115"/>
                  </a:lnTo>
                  <a:lnTo>
                    <a:pt x="23" y="115"/>
                  </a:lnTo>
                  <a:lnTo>
                    <a:pt x="23" y="115"/>
                  </a:lnTo>
                  <a:lnTo>
                    <a:pt x="23" y="115"/>
                  </a:lnTo>
                  <a:lnTo>
                    <a:pt x="23" y="115"/>
                  </a:lnTo>
                  <a:lnTo>
                    <a:pt x="23" y="114"/>
                  </a:lnTo>
                  <a:lnTo>
                    <a:pt x="23" y="114"/>
                  </a:lnTo>
                  <a:lnTo>
                    <a:pt x="23" y="114"/>
                  </a:lnTo>
                  <a:lnTo>
                    <a:pt x="23" y="114"/>
                  </a:lnTo>
                  <a:lnTo>
                    <a:pt x="23" y="113"/>
                  </a:lnTo>
                  <a:lnTo>
                    <a:pt x="23" y="113"/>
                  </a:lnTo>
                  <a:lnTo>
                    <a:pt x="24" y="113"/>
                  </a:lnTo>
                  <a:lnTo>
                    <a:pt x="24" y="112"/>
                  </a:lnTo>
                  <a:lnTo>
                    <a:pt x="24" y="112"/>
                  </a:lnTo>
                  <a:lnTo>
                    <a:pt x="24" y="112"/>
                  </a:lnTo>
                  <a:lnTo>
                    <a:pt x="24" y="111"/>
                  </a:lnTo>
                  <a:lnTo>
                    <a:pt x="24" y="111"/>
                  </a:lnTo>
                  <a:lnTo>
                    <a:pt x="24" y="110"/>
                  </a:lnTo>
                  <a:lnTo>
                    <a:pt x="25" y="109"/>
                  </a:lnTo>
                  <a:lnTo>
                    <a:pt x="25" y="108"/>
                  </a:lnTo>
                  <a:lnTo>
                    <a:pt x="25" y="108"/>
                  </a:lnTo>
                  <a:lnTo>
                    <a:pt x="25" y="107"/>
                  </a:lnTo>
                  <a:lnTo>
                    <a:pt x="25" y="105"/>
                  </a:lnTo>
                  <a:lnTo>
                    <a:pt x="26" y="101"/>
                  </a:lnTo>
                  <a:lnTo>
                    <a:pt x="26" y="100"/>
                  </a:lnTo>
                  <a:lnTo>
                    <a:pt x="26" y="100"/>
                  </a:lnTo>
                  <a:lnTo>
                    <a:pt x="27" y="98"/>
                  </a:lnTo>
                  <a:lnTo>
                    <a:pt x="27" y="96"/>
                  </a:lnTo>
                  <a:lnTo>
                    <a:pt x="27" y="90"/>
                  </a:lnTo>
                  <a:lnTo>
                    <a:pt x="29" y="78"/>
                  </a:lnTo>
                  <a:lnTo>
                    <a:pt x="29" y="78"/>
                  </a:lnTo>
                  <a:lnTo>
                    <a:pt x="29" y="77"/>
                  </a:lnTo>
                  <a:lnTo>
                    <a:pt x="29" y="75"/>
                  </a:lnTo>
                  <a:lnTo>
                    <a:pt x="30" y="71"/>
                  </a:lnTo>
                  <a:lnTo>
                    <a:pt x="30" y="64"/>
                  </a:lnTo>
                  <a:lnTo>
                    <a:pt x="32" y="49"/>
                  </a:lnTo>
                  <a:lnTo>
                    <a:pt x="32" y="48"/>
                  </a:lnTo>
                  <a:lnTo>
                    <a:pt x="32" y="47"/>
                  </a:lnTo>
                  <a:lnTo>
                    <a:pt x="32" y="46"/>
                  </a:lnTo>
                  <a:lnTo>
                    <a:pt x="33" y="42"/>
                  </a:lnTo>
                  <a:lnTo>
                    <a:pt x="33" y="35"/>
                  </a:lnTo>
                  <a:lnTo>
                    <a:pt x="33" y="34"/>
                  </a:lnTo>
                  <a:lnTo>
                    <a:pt x="33" y="33"/>
                  </a:lnTo>
                  <a:lnTo>
                    <a:pt x="34" y="32"/>
                  </a:lnTo>
                  <a:lnTo>
                    <a:pt x="34" y="28"/>
                  </a:lnTo>
                  <a:lnTo>
                    <a:pt x="35" y="22"/>
                  </a:lnTo>
                  <a:lnTo>
                    <a:pt x="35" y="21"/>
                  </a:lnTo>
                  <a:lnTo>
                    <a:pt x="35" y="21"/>
                  </a:lnTo>
                  <a:lnTo>
                    <a:pt x="35" y="19"/>
                  </a:lnTo>
                  <a:lnTo>
                    <a:pt x="35" y="17"/>
                  </a:lnTo>
                  <a:lnTo>
                    <a:pt x="36" y="16"/>
                  </a:lnTo>
                  <a:lnTo>
                    <a:pt x="36" y="16"/>
                  </a:lnTo>
                  <a:lnTo>
                    <a:pt x="36" y="14"/>
                  </a:lnTo>
                  <a:lnTo>
                    <a:pt x="36" y="12"/>
                  </a:lnTo>
                  <a:lnTo>
                    <a:pt x="36" y="12"/>
                  </a:lnTo>
                  <a:lnTo>
                    <a:pt x="36" y="11"/>
                  </a:lnTo>
                  <a:lnTo>
                    <a:pt x="37" y="10"/>
                  </a:lnTo>
                  <a:lnTo>
                    <a:pt x="37" y="8"/>
                  </a:lnTo>
                  <a:lnTo>
                    <a:pt x="37" y="8"/>
                  </a:lnTo>
                  <a:lnTo>
                    <a:pt x="37" y="7"/>
                  </a:lnTo>
                  <a:lnTo>
                    <a:pt x="37" y="6"/>
                  </a:lnTo>
                  <a:lnTo>
                    <a:pt x="38" y="5"/>
                  </a:lnTo>
                  <a:lnTo>
                    <a:pt x="38" y="4"/>
                  </a:lnTo>
                  <a:lnTo>
                    <a:pt x="38" y="4"/>
                  </a:lnTo>
                  <a:lnTo>
                    <a:pt x="38" y="4"/>
                  </a:lnTo>
                  <a:lnTo>
                    <a:pt x="38" y="3"/>
                  </a:lnTo>
                  <a:lnTo>
                    <a:pt x="38" y="3"/>
                  </a:lnTo>
                  <a:lnTo>
                    <a:pt x="38" y="2"/>
                  </a:lnTo>
                  <a:lnTo>
                    <a:pt x="38" y="2"/>
                  </a:lnTo>
                  <a:lnTo>
                    <a:pt x="39" y="2"/>
                  </a:lnTo>
                  <a:lnTo>
                    <a:pt x="39" y="2"/>
                  </a:lnTo>
                  <a:lnTo>
                    <a:pt x="39" y="1"/>
                  </a:lnTo>
                  <a:lnTo>
                    <a:pt x="39" y="1"/>
                  </a:lnTo>
                  <a:lnTo>
                    <a:pt x="39" y="1"/>
                  </a:lnTo>
                  <a:lnTo>
                    <a:pt x="39" y="1"/>
                  </a:lnTo>
                  <a:lnTo>
                    <a:pt x="39" y="0"/>
                  </a:lnTo>
                  <a:lnTo>
                    <a:pt x="39" y="0"/>
                  </a:lnTo>
                  <a:lnTo>
                    <a:pt x="39" y="0"/>
                  </a:lnTo>
                  <a:lnTo>
                    <a:pt x="39" y="0"/>
                  </a:lnTo>
                  <a:lnTo>
                    <a:pt x="39" y="0"/>
                  </a:lnTo>
                  <a:lnTo>
                    <a:pt x="40" y="0"/>
                  </a:lnTo>
                  <a:lnTo>
                    <a:pt x="40" y="0"/>
                  </a:lnTo>
                  <a:lnTo>
                    <a:pt x="40" y="0"/>
                  </a:lnTo>
                  <a:lnTo>
                    <a:pt x="40" y="0"/>
                  </a:lnTo>
                  <a:lnTo>
                    <a:pt x="40" y="0"/>
                  </a:lnTo>
                  <a:lnTo>
                    <a:pt x="40" y="0"/>
                  </a:lnTo>
                  <a:lnTo>
                    <a:pt x="40" y="0"/>
                  </a:lnTo>
                  <a:lnTo>
                    <a:pt x="40" y="0"/>
                  </a:lnTo>
                  <a:lnTo>
                    <a:pt x="40" y="0"/>
                  </a:lnTo>
                  <a:lnTo>
                    <a:pt x="40" y="0"/>
                  </a:lnTo>
                  <a:lnTo>
                    <a:pt x="40" y="0"/>
                  </a:lnTo>
                  <a:lnTo>
                    <a:pt x="41" y="0"/>
                  </a:lnTo>
                  <a:lnTo>
                    <a:pt x="41" y="0"/>
                  </a:lnTo>
                  <a:lnTo>
                    <a:pt x="41" y="0"/>
                  </a:lnTo>
                  <a:lnTo>
                    <a:pt x="41" y="0"/>
                  </a:lnTo>
                  <a:lnTo>
                    <a:pt x="41" y="0"/>
                  </a:lnTo>
                  <a:lnTo>
                    <a:pt x="41" y="0"/>
                  </a:lnTo>
                  <a:lnTo>
                    <a:pt x="41" y="0"/>
                  </a:lnTo>
                  <a:lnTo>
                    <a:pt x="41" y="1"/>
                  </a:lnTo>
                  <a:lnTo>
                    <a:pt x="41" y="1"/>
                  </a:lnTo>
                  <a:lnTo>
                    <a:pt x="41" y="1"/>
                  </a:lnTo>
                  <a:lnTo>
                    <a:pt x="41" y="1"/>
                  </a:lnTo>
                  <a:lnTo>
                    <a:pt x="42" y="1"/>
                  </a:lnTo>
                  <a:lnTo>
                    <a:pt x="42" y="2"/>
                  </a:lnTo>
                  <a:lnTo>
                    <a:pt x="42" y="2"/>
                  </a:lnTo>
                  <a:lnTo>
                    <a:pt x="42" y="2"/>
                  </a:lnTo>
                  <a:lnTo>
                    <a:pt x="42" y="3"/>
                  </a:lnTo>
                  <a:lnTo>
                    <a:pt x="42" y="3"/>
                  </a:lnTo>
                  <a:lnTo>
                    <a:pt x="42" y="4"/>
                  </a:lnTo>
                  <a:lnTo>
                    <a:pt x="42" y="4"/>
                  </a:lnTo>
                  <a:lnTo>
                    <a:pt x="43" y="4"/>
                  </a:lnTo>
                  <a:lnTo>
                    <a:pt x="43" y="5"/>
                  </a:lnTo>
                  <a:lnTo>
                    <a:pt x="43" y="6"/>
                  </a:lnTo>
                  <a:lnTo>
                    <a:pt x="43" y="6"/>
                  </a:lnTo>
                  <a:lnTo>
                    <a:pt x="43" y="7"/>
                  </a:lnTo>
                  <a:lnTo>
                    <a:pt x="43" y="9"/>
                  </a:lnTo>
                  <a:lnTo>
                    <a:pt x="43" y="10"/>
                  </a:lnTo>
                  <a:lnTo>
                    <a:pt x="44" y="10"/>
                  </a:lnTo>
                  <a:lnTo>
                    <a:pt x="44" y="11"/>
                  </a:lnTo>
                  <a:lnTo>
                    <a:pt x="44" y="14"/>
                  </a:lnTo>
                  <a:lnTo>
                    <a:pt x="45" y="19"/>
                  </a:lnTo>
                  <a:lnTo>
                    <a:pt x="45" y="20"/>
                  </a:lnTo>
                  <a:lnTo>
                    <a:pt x="45" y="20"/>
                  </a:lnTo>
                  <a:lnTo>
                    <a:pt x="45" y="22"/>
                  </a:lnTo>
                  <a:lnTo>
                    <a:pt x="46" y="25"/>
                  </a:lnTo>
                  <a:lnTo>
                    <a:pt x="47" y="31"/>
                  </a:lnTo>
                  <a:lnTo>
                    <a:pt x="47" y="32"/>
                  </a:lnTo>
                  <a:lnTo>
                    <a:pt x="47" y="33"/>
                  </a:lnTo>
                  <a:lnTo>
                    <a:pt x="47" y="34"/>
                  </a:lnTo>
                  <a:lnTo>
                    <a:pt x="47" y="38"/>
                  </a:lnTo>
                  <a:lnTo>
                    <a:pt x="48" y="44"/>
                  </a:lnTo>
                  <a:lnTo>
                    <a:pt x="49" y="59"/>
                  </a:lnTo>
                  <a:lnTo>
                    <a:pt x="49" y="60"/>
                  </a:lnTo>
                  <a:lnTo>
                    <a:pt x="49" y="60"/>
                  </a:lnTo>
                  <a:lnTo>
                    <a:pt x="50" y="62"/>
                  </a:lnTo>
                  <a:lnTo>
                    <a:pt x="50" y="66"/>
                  </a:lnTo>
                  <a:lnTo>
                    <a:pt x="51" y="73"/>
                  </a:lnTo>
                  <a:lnTo>
                    <a:pt x="52" y="86"/>
                  </a:lnTo>
                  <a:lnTo>
                    <a:pt x="52" y="86"/>
                  </a:lnTo>
                  <a:lnTo>
                    <a:pt x="52" y="87"/>
                  </a:lnTo>
                  <a:lnTo>
                    <a:pt x="53" y="89"/>
                  </a:lnTo>
                  <a:lnTo>
                    <a:pt x="53" y="92"/>
                  </a:lnTo>
                  <a:lnTo>
                    <a:pt x="53" y="92"/>
                  </a:lnTo>
                  <a:lnTo>
                    <a:pt x="53" y="93"/>
                  </a:lnTo>
                  <a:lnTo>
                    <a:pt x="53" y="94"/>
                  </a:lnTo>
                  <a:lnTo>
                    <a:pt x="53" y="97"/>
                  </a:lnTo>
                  <a:lnTo>
                    <a:pt x="54" y="98"/>
                  </a:lnTo>
                  <a:lnTo>
                    <a:pt x="54" y="98"/>
                  </a:lnTo>
                  <a:lnTo>
                    <a:pt x="54" y="100"/>
                  </a:lnTo>
                  <a:lnTo>
                    <a:pt x="54" y="102"/>
                  </a:lnTo>
                  <a:lnTo>
                    <a:pt x="54" y="102"/>
                  </a:lnTo>
                  <a:lnTo>
                    <a:pt x="54" y="103"/>
                  </a:lnTo>
                  <a:lnTo>
                    <a:pt x="55" y="104"/>
                  </a:lnTo>
                  <a:lnTo>
                    <a:pt x="55" y="106"/>
                  </a:lnTo>
                  <a:lnTo>
                    <a:pt x="55" y="106"/>
                  </a:lnTo>
                  <a:lnTo>
                    <a:pt x="55" y="107"/>
                  </a:lnTo>
                  <a:lnTo>
                    <a:pt x="55" y="108"/>
                  </a:lnTo>
                  <a:lnTo>
                    <a:pt x="55" y="108"/>
                  </a:lnTo>
                  <a:lnTo>
                    <a:pt x="55" y="109"/>
                  </a:lnTo>
                  <a:lnTo>
                    <a:pt x="56" y="110"/>
                  </a:lnTo>
                  <a:lnTo>
                    <a:pt x="56" y="110"/>
                  </a:lnTo>
                  <a:lnTo>
                    <a:pt x="56" y="110"/>
                  </a:lnTo>
                  <a:lnTo>
                    <a:pt x="56" y="111"/>
                  </a:lnTo>
                  <a:lnTo>
                    <a:pt x="56" y="112"/>
                  </a:lnTo>
                  <a:lnTo>
                    <a:pt x="56" y="112"/>
                  </a:lnTo>
                  <a:lnTo>
                    <a:pt x="57" y="113"/>
                  </a:lnTo>
                  <a:lnTo>
                    <a:pt x="57" y="113"/>
                  </a:lnTo>
                  <a:lnTo>
                    <a:pt x="57" y="114"/>
                  </a:lnTo>
                  <a:lnTo>
                    <a:pt x="57" y="114"/>
                  </a:lnTo>
                  <a:lnTo>
                    <a:pt x="57" y="114"/>
                  </a:lnTo>
                  <a:lnTo>
                    <a:pt x="57" y="114"/>
                  </a:lnTo>
                  <a:lnTo>
                    <a:pt x="57" y="114"/>
                  </a:lnTo>
                  <a:lnTo>
                    <a:pt x="57" y="115"/>
                  </a:lnTo>
                  <a:lnTo>
                    <a:pt x="57" y="115"/>
                  </a:lnTo>
                  <a:lnTo>
                    <a:pt x="57" y="115"/>
                  </a:lnTo>
                  <a:lnTo>
                    <a:pt x="57" y="115"/>
                  </a:lnTo>
                  <a:lnTo>
                    <a:pt x="58" y="115"/>
                  </a:lnTo>
                  <a:lnTo>
                    <a:pt x="58" y="115"/>
                  </a:lnTo>
                  <a:lnTo>
                    <a:pt x="58" y="115"/>
                  </a:lnTo>
                  <a:lnTo>
                    <a:pt x="58" y="115"/>
                  </a:lnTo>
                  <a:lnTo>
                    <a:pt x="58" y="116"/>
                  </a:lnTo>
                  <a:lnTo>
                    <a:pt x="58" y="116"/>
                  </a:lnTo>
                  <a:lnTo>
                    <a:pt x="58" y="116"/>
                  </a:lnTo>
                  <a:lnTo>
                    <a:pt x="58" y="116"/>
                  </a:lnTo>
                  <a:lnTo>
                    <a:pt x="58" y="116"/>
                  </a:lnTo>
                  <a:lnTo>
                    <a:pt x="58" y="116"/>
                  </a:lnTo>
                  <a:lnTo>
                    <a:pt x="59" y="116"/>
                  </a:lnTo>
                  <a:lnTo>
                    <a:pt x="59" y="115"/>
                  </a:lnTo>
                  <a:lnTo>
                    <a:pt x="59" y="115"/>
                  </a:lnTo>
                  <a:lnTo>
                    <a:pt x="59" y="115"/>
                  </a:lnTo>
                  <a:lnTo>
                    <a:pt x="59" y="115"/>
                  </a:lnTo>
                  <a:lnTo>
                    <a:pt x="59" y="115"/>
                  </a:lnTo>
                  <a:lnTo>
                    <a:pt x="59" y="115"/>
                  </a:lnTo>
                  <a:lnTo>
                    <a:pt x="59" y="115"/>
                  </a:lnTo>
                  <a:lnTo>
                    <a:pt x="59" y="115"/>
                  </a:lnTo>
                  <a:lnTo>
                    <a:pt x="59" y="114"/>
                  </a:lnTo>
                  <a:lnTo>
                    <a:pt x="59" y="114"/>
                  </a:lnTo>
                  <a:lnTo>
                    <a:pt x="60" y="114"/>
                  </a:lnTo>
                  <a:lnTo>
                    <a:pt x="60" y="114"/>
                  </a:lnTo>
                  <a:lnTo>
                    <a:pt x="60" y="114"/>
                  </a:lnTo>
                  <a:lnTo>
                    <a:pt x="60" y="113"/>
                  </a:lnTo>
                  <a:lnTo>
                    <a:pt x="60" y="113"/>
                  </a:lnTo>
                  <a:lnTo>
                    <a:pt x="60" y="112"/>
                  </a:lnTo>
                  <a:lnTo>
                    <a:pt x="60" y="112"/>
                  </a:lnTo>
                  <a:lnTo>
                    <a:pt x="60" y="112"/>
                  </a:lnTo>
                  <a:lnTo>
                    <a:pt x="61" y="111"/>
                  </a:lnTo>
                  <a:lnTo>
                    <a:pt x="61" y="110"/>
                  </a:lnTo>
                  <a:lnTo>
                    <a:pt x="61" y="110"/>
                  </a:lnTo>
                  <a:lnTo>
                    <a:pt x="61" y="110"/>
                  </a:lnTo>
                  <a:lnTo>
                    <a:pt x="61" y="109"/>
                  </a:lnTo>
                  <a:lnTo>
                    <a:pt x="61" y="107"/>
                  </a:lnTo>
                  <a:lnTo>
                    <a:pt x="61" y="106"/>
                  </a:lnTo>
                  <a:lnTo>
                    <a:pt x="62" y="106"/>
                  </a:lnTo>
                  <a:lnTo>
                    <a:pt x="62" y="105"/>
                  </a:lnTo>
                  <a:lnTo>
                    <a:pt x="62" y="102"/>
                  </a:lnTo>
                  <a:lnTo>
                    <a:pt x="62" y="102"/>
                  </a:lnTo>
                  <a:lnTo>
                    <a:pt x="62" y="101"/>
                  </a:lnTo>
                  <a:lnTo>
                    <a:pt x="63" y="100"/>
                  </a:lnTo>
                  <a:lnTo>
                    <a:pt x="63" y="97"/>
                  </a:lnTo>
                  <a:lnTo>
                    <a:pt x="64" y="91"/>
                  </a:lnTo>
                  <a:lnTo>
                    <a:pt x="64" y="91"/>
                  </a:lnTo>
                  <a:lnTo>
                    <a:pt x="64" y="90"/>
                  </a:lnTo>
                  <a:lnTo>
                    <a:pt x="64" y="88"/>
                  </a:lnTo>
                  <a:lnTo>
                    <a:pt x="64" y="85"/>
                  </a:lnTo>
                  <a:lnTo>
                    <a:pt x="65" y="79"/>
                  </a:lnTo>
                  <a:lnTo>
                    <a:pt x="67" y="65"/>
                  </a:lnTo>
                  <a:lnTo>
                    <a:pt x="67" y="64"/>
                  </a:lnTo>
                  <a:lnTo>
                    <a:pt x="67" y="63"/>
                  </a:lnTo>
                  <a:lnTo>
                    <a:pt x="67" y="62"/>
                  </a:lnTo>
                  <a:lnTo>
                    <a:pt x="67" y="58"/>
                  </a:lnTo>
                  <a:lnTo>
                    <a:pt x="68" y="51"/>
                  </a:lnTo>
                  <a:lnTo>
                    <a:pt x="69" y="37"/>
                  </a:lnTo>
                  <a:lnTo>
                    <a:pt x="69" y="36"/>
                  </a:lnTo>
                  <a:lnTo>
                    <a:pt x="69" y="35"/>
                  </a:lnTo>
                  <a:lnTo>
                    <a:pt x="70" y="34"/>
                  </a:lnTo>
                  <a:lnTo>
                    <a:pt x="70" y="30"/>
                  </a:lnTo>
                  <a:lnTo>
                    <a:pt x="71" y="24"/>
                  </a:lnTo>
                  <a:lnTo>
                    <a:pt x="71" y="23"/>
                  </a:lnTo>
                  <a:lnTo>
                    <a:pt x="71" y="22"/>
                  </a:lnTo>
                  <a:lnTo>
                    <a:pt x="71" y="20"/>
                  </a:lnTo>
                  <a:lnTo>
                    <a:pt x="72" y="18"/>
                  </a:lnTo>
                  <a:lnTo>
                    <a:pt x="72" y="12"/>
                  </a:lnTo>
                  <a:lnTo>
                    <a:pt x="72" y="12"/>
                  </a:lnTo>
                  <a:lnTo>
                    <a:pt x="73" y="11"/>
                  </a:lnTo>
                  <a:lnTo>
                    <a:pt x="73" y="10"/>
                  </a:lnTo>
                  <a:lnTo>
                    <a:pt x="73" y="8"/>
                  </a:lnTo>
                  <a:lnTo>
                    <a:pt x="73" y="8"/>
                  </a:lnTo>
                  <a:lnTo>
                    <a:pt x="73" y="7"/>
                  </a:lnTo>
                  <a:lnTo>
                    <a:pt x="73" y="6"/>
                  </a:lnTo>
                  <a:lnTo>
                    <a:pt x="74" y="4"/>
                  </a:lnTo>
                  <a:lnTo>
                    <a:pt x="74" y="4"/>
                  </a:lnTo>
                  <a:lnTo>
                    <a:pt x="74" y="4"/>
                  </a:lnTo>
                  <a:lnTo>
                    <a:pt x="74" y="3"/>
                  </a:lnTo>
                  <a:lnTo>
                    <a:pt x="74" y="3"/>
                  </a:lnTo>
                  <a:lnTo>
                    <a:pt x="74" y="2"/>
                  </a:lnTo>
                  <a:lnTo>
                    <a:pt x="75" y="2"/>
                  </a:lnTo>
                  <a:lnTo>
                    <a:pt x="75" y="2"/>
                  </a:lnTo>
                  <a:lnTo>
                    <a:pt x="75" y="1"/>
                  </a:lnTo>
                  <a:lnTo>
                    <a:pt x="75" y="1"/>
                  </a:lnTo>
                  <a:lnTo>
                    <a:pt x="75" y="1"/>
                  </a:lnTo>
                  <a:lnTo>
                    <a:pt x="75" y="1"/>
                  </a:lnTo>
                  <a:lnTo>
                    <a:pt x="75" y="0"/>
                  </a:lnTo>
                  <a:lnTo>
                    <a:pt x="75" y="0"/>
                  </a:lnTo>
                  <a:lnTo>
                    <a:pt x="75" y="0"/>
                  </a:lnTo>
                  <a:lnTo>
                    <a:pt x="75" y="0"/>
                  </a:lnTo>
                  <a:lnTo>
                    <a:pt x="76" y="0"/>
                  </a:lnTo>
                  <a:lnTo>
                    <a:pt x="76" y="0"/>
                  </a:lnTo>
                  <a:lnTo>
                    <a:pt x="76" y="0"/>
                  </a:lnTo>
                  <a:lnTo>
                    <a:pt x="76" y="0"/>
                  </a:lnTo>
                  <a:lnTo>
                    <a:pt x="76" y="0"/>
                  </a:lnTo>
                  <a:lnTo>
                    <a:pt x="76" y="0"/>
                  </a:lnTo>
                  <a:lnTo>
                    <a:pt x="76" y="0"/>
                  </a:lnTo>
                  <a:lnTo>
                    <a:pt x="76" y="0"/>
                  </a:lnTo>
                  <a:lnTo>
                    <a:pt x="76" y="0"/>
                  </a:lnTo>
                  <a:lnTo>
                    <a:pt x="76" y="0"/>
                  </a:lnTo>
                  <a:lnTo>
                    <a:pt x="77" y="0"/>
                  </a:lnTo>
                  <a:lnTo>
                    <a:pt x="77" y="0"/>
                  </a:lnTo>
                  <a:lnTo>
                    <a:pt x="77" y="0"/>
                  </a:lnTo>
                  <a:lnTo>
                    <a:pt x="77" y="0"/>
                  </a:lnTo>
                  <a:lnTo>
                    <a:pt x="77" y="0"/>
                  </a:lnTo>
                  <a:lnTo>
                    <a:pt x="77" y="0"/>
                  </a:lnTo>
                  <a:lnTo>
                    <a:pt x="77" y="0"/>
                  </a:lnTo>
                  <a:lnTo>
                    <a:pt x="77" y="0"/>
                  </a:lnTo>
                  <a:lnTo>
                    <a:pt x="77" y="1"/>
                  </a:lnTo>
                  <a:lnTo>
                    <a:pt x="77" y="1"/>
                  </a:lnTo>
                  <a:lnTo>
                    <a:pt x="77" y="1"/>
                  </a:lnTo>
                  <a:lnTo>
                    <a:pt x="78" y="1"/>
                  </a:lnTo>
                  <a:lnTo>
                    <a:pt x="78" y="2"/>
                  </a:lnTo>
                  <a:lnTo>
                    <a:pt x="78" y="2"/>
                  </a:lnTo>
                  <a:lnTo>
                    <a:pt x="78" y="2"/>
                  </a:lnTo>
                  <a:lnTo>
                    <a:pt x="78" y="3"/>
                  </a:lnTo>
                  <a:lnTo>
                    <a:pt x="78" y="3"/>
                  </a:lnTo>
                  <a:lnTo>
                    <a:pt x="78" y="4"/>
                  </a:lnTo>
                  <a:lnTo>
                    <a:pt x="79" y="4"/>
                  </a:lnTo>
                  <a:lnTo>
                    <a:pt x="79" y="4"/>
                  </a:lnTo>
                  <a:lnTo>
                    <a:pt x="79" y="5"/>
                  </a:lnTo>
                  <a:lnTo>
                    <a:pt x="79" y="7"/>
                  </a:lnTo>
                  <a:lnTo>
                    <a:pt x="79" y="8"/>
                  </a:lnTo>
                  <a:lnTo>
                    <a:pt x="79" y="8"/>
                  </a:lnTo>
                  <a:lnTo>
                    <a:pt x="80" y="9"/>
                  </a:lnTo>
                  <a:lnTo>
                    <a:pt x="80" y="11"/>
                  </a:lnTo>
                  <a:lnTo>
                    <a:pt x="80" y="12"/>
                  </a:lnTo>
                  <a:lnTo>
                    <a:pt x="80" y="12"/>
                  </a:lnTo>
                  <a:lnTo>
                    <a:pt x="80" y="14"/>
                  </a:lnTo>
                  <a:lnTo>
                    <a:pt x="81" y="16"/>
                  </a:lnTo>
                  <a:lnTo>
                    <a:pt x="82" y="22"/>
                  </a:lnTo>
                  <a:lnTo>
                    <a:pt x="82" y="23"/>
                  </a:lnTo>
                  <a:lnTo>
                    <a:pt x="82" y="23"/>
                  </a:lnTo>
                  <a:lnTo>
                    <a:pt x="82" y="25"/>
                  </a:lnTo>
                  <a:lnTo>
                    <a:pt x="82" y="28"/>
                  </a:lnTo>
                  <a:lnTo>
                    <a:pt x="83" y="34"/>
                  </a:lnTo>
                  <a:lnTo>
                    <a:pt x="84" y="48"/>
                  </a:lnTo>
                  <a:lnTo>
                    <a:pt x="84" y="49"/>
                  </a:lnTo>
                  <a:lnTo>
                    <a:pt x="84" y="50"/>
                  </a:lnTo>
                  <a:lnTo>
                    <a:pt x="85" y="51"/>
                  </a:lnTo>
                  <a:lnTo>
                    <a:pt x="85" y="55"/>
                  </a:lnTo>
                  <a:lnTo>
                    <a:pt x="86" y="62"/>
                  </a:lnTo>
                  <a:lnTo>
                    <a:pt x="87" y="76"/>
                  </a:lnTo>
                  <a:lnTo>
                    <a:pt x="87" y="77"/>
                  </a:lnTo>
                  <a:lnTo>
                    <a:pt x="87" y="78"/>
                  </a:lnTo>
                  <a:lnTo>
                    <a:pt x="87" y="80"/>
                  </a:lnTo>
                  <a:lnTo>
                    <a:pt x="88" y="83"/>
                  </a:lnTo>
                  <a:lnTo>
                    <a:pt x="88" y="90"/>
                  </a:lnTo>
                  <a:lnTo>
                    <a:pt x="89" y="90"/>
                  </a:lnTo>
                  <a:lnTo>
                    <a:pt x="89" y="91"/>
                  </a:lnTo>
                  <a:lnTo>
                    <a:pt x="89" y="93"/>
                  </a:lnTo>
                  <a:lnTo>
                    <a:pt x="89" y="96"/>
                  </a:lnTo>
                  <a:lnTo>
                    <a:pt x="90" y="101"/>
                  </a:lnTo>
                  <a:lnTo>
                    <a:pt x="90" y="102"/>
                  </a:lnTo>
                  <a:lnTo>
                    <a:pt x="90" y="103"/>
                  </a:lnTo>
                  <a:lnTo>
                    <a:pt x="90" y="104"/>
                  </a:lnTo>
                  <a:lnTo>
                    <a:pt x="91" y="106"/>
                  </a:lnTo>
                  <a:lnTo>
                    <a:pt x="91" y="106"/>
                  </a:lnTo>
                  <a:lnTo>
                    <a:pt x="91" y="107"/>
                  </a:lnTo>
                  <a:lnTo>
                    <a:pt x="91" y="108"/>
                  </a:lnTo>
                  <a:lnTo>
                    <a:pt x="92" y="110"/>
                  </a:lnTo>
                  <a:lnTo>
                    <a:pt x="92" y="110"/>
                  </a:lnTo>
                  <a:lnTo>
                    <a:pt x="92" y="111"/>
                  </a:lnTo>
                  <a:lnTo>
                    <a:pt x="92" y="111"/>
                  </a:lnTo>
                  <a:lnTo>
                    <a:pt x="92" y="112"/>
                  </a:lnTo>
                  <a:lnTo>
                    <a:pt x="92" y="112"/>
                  </a:lnTo>
                  <a:lnTo>
                    <a:pt x="92" y="113"/>
                  </a:lnTo>
                  <a:lnTo>
                    <a:pt x="92" y="113"/>
                  </a:lnTo>
                  <a:lnTo>
                    <a:pt x="92" y="113"/>
                  </a:lnTo>
                  <a:lnTo>
                    <a:pt x="93" y="114"/>
                  </a:lnTo>
                  <a:lnTo>
                    <a:pt x="93" y="114"/>
                  </a:lnTo>
                  <a:lnTo>
                    <a:pt x="93" y="114"/>
                  </a:lnTo>
                  <a:lnTo>
                    <a:pt x="93" y="114"/>
                  </a:lnTo>
                  <a:lnTo>
                    <a:pt x="93" y="114"/>
                  </a:lnTo>
                  <a:lnTo>
                    <a:pt x="93" y="115"/>
                  </a:lnTo>
                  <a:lnTo>
                    <a:pt x="93" y="115"/>
                  </a:lnTo>
                  <a:lnTo>
                    <a:pt x="93" y="115"/>
                  </a:lnTo>
                  <a:lnTo>
                    <a:pt x="93" y="115"/>
                  </a:lnTo>
                  <a:lnTo>
                    <a:pt x="93" y="115"/>
                  </a:lnTo>
                  <a:lnTo>
                    <a:pt x="94" y="115"/>
                  </a:lnTo>
                  <a:lnTo>
                    <a:pt x="94" y="115"/>
                  </a:lnTo>
                  <a:lnTo>
                    <a:pt x="94" y="115"/>
                  </a:lnTo>
                  <a:lnTo>
                    <a:pt x="94" y="116"/>
                  </a:lnTo>
                  <a:lnTo>
                    <a:pt x="94" y="116"/>
                  </a:lnTo>
                  <a:lnTo>
                    <a:pt x="94" y="116"/>
                  </a:lnTo>
                  <a:lnTo>
                    <a:pt x="94" y="116"/>
                  </a:lnTo>
                  <a:lnTo>
                    <a:pt x="94" y="116"/>
                  </a:lnTo>
                  <a:lnTo>
                    <a:pt x="94" y="116"/>
                  </a:lnTo>
                  <a:lnTo>
                    <a:pt x="94" y="116"/>
                  </a:lnTo>
                  <a:lnTo>
                    <a:pt x="94" y="116"/>
                  </a:lnTo>
                  <a:lnTo>
                    <a:pt x="94" y="115"/>
                  </a:lnTo>
                  <a:lnTo>
                    <a:pt x="95" y="115"/>
                  </a:lnTo>
                </a:path>
              </a:pathLst>
            </a:custGeom>
            <a:grpFill/>
            <a:ln w="9525" cap="sq">
              <a:solidFill>
                <a:srgbClr val="0D8BE6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783">
                <a:defRPr/>
              </a:pPr>
              <a:endParaRPr lang="en-US" sz="1350" kern="0" dirty="0">
                <a:solidFill>
                  <a:srgbClr val="0D8BE6"/>
                </a:solidFill>
              </a:endParaRPr>
            </a:p>
          </p:txBody>
        </p:sp>
        <p:sp>
          <p:nvSpPr>
            <p:cNvPr id="158" name="Freeform 74"/>
            <p:cNvSpPr>
              <a:spLocks/>
            </p:cNvSpPr>
            <p:nvPr/>
          </p:nvSpPr>
          <p:spPr bwMode="auto">
            <a:xfrm>
              <a:off x="3780" y="2186"/>
              <a:ext cx="100" cy="116"/>
            </a:xfrm>
            <a:custGeom>
              <a:avLst/>
              <a:gdLst/>
              <a:ahLst/>
              <a:cxnLst>
                <a:cxn ang="0">
                  <a:pos x="0" y="114"/>
                </a:cxn>
                <a:cxn ang="0">
                  <a:pos x="1" y="112"/>
                </a:cxn>
                <a:cxn ang="0">
                  <a:pos x="2" y="106"/>
                </a:cxn>
                <a:cxn ang="0">
                  <a:pos x="4" y="94"/>
                </a:cxn>
                <a:cxn ang="0">
                  <a:pos x="8" y="58"/>
                </a:cxn>
                <a:cxn ang="0">
                  <a:pos x="11" y="28"/>
                </a:cxn>
                <a:cxn ang="0">
                  <a:pos x="13" y="11"/>
                </a:cxn>
                <a:cxn ang="0">
                  <a:pos x="14" y="5"/>
                </a:cxn>
                <a:cxn ang="0">
                  <a:pos x="15" y="1"/>
                </a:cxn>
                <a:cxn ang="0">
                  <a:pos x="16" y="0"/>
                </a:cxn>
                <a:cxn ang="0">
                  <a:pos x="17" y="0"/>
                </a:cxn>
                <a:cxn ang="0">
                  <a:pos x="17" y="0"/>
                </a:cxn>
                <a:cxn ang="0">
                  <a:pos x="18" y="2"/>
                </a:cxn>
                <a:cxn ang="0">
                  <a:pos x="19" y="6"/>
                </a:cxn>
                <a:cxn ang="0">
                  <a:pos x="21" y="15"/>
                </a:cxn>
                <a:cxn ang="0">
                  <a:pos x="24" y="43"/>
                </a:cxn>
                <a:cxn ang="0">
                  <a:pos x="28" y="80"/>
                </a:cxn>
                <a:cxn ang="0">
                  <a:pos x="30" y="100"/>
                </a:cxn>
                <a:cxn ang="0">
                  <a:pos x="31" y="109"/>
                </a:cxn>
                <a:cxn ang="0">
                  <a:pos x="33" y="113"/>
                </a:cxn>
                <a:cxn ang="0">
                  <a:pos x="33" y="115"/>
                </a:cxn>
                <a:cxn ang="0">
                  <a:pos x="34" y="116"/>
                </a:cxn>
                <a:cxn ang="0">
                  <a:pos x="35" y="115"/>
                </a:cxn>
                <a:cxn ang="0">
                  <a:pos x="35" y="114"/>
                </a:cxn>
                <a:cxn ang="0">
                  <a:pos x="36" y="111"/>
                </a:cxn>
                <a:cxn ang="0">
                  <a:pos x="38" y="99"/>
                </a:cxn>
                <a:cxn ang="0">
                  <a:pos x="42" y="70"/>
                </a:cxn>
                <a:cxn ang="0">
                  <a:pos x="45" y="34"/>
                </a:cxn>
                <a:cxn ang="0">
                  <a:pos x="48" y="15"/>
                </a:cxn>
                <a:cxn ang="0">
                  <a:pos x="49" y="6"/>
                </a:cxn>
                <a:cxn ang="0">
                  <a:pos x="50" y="2"/>
                </a:cxn>
                <a:cxn ang="0">
                  <a:pos x="51" y="0"/>
                </a:cxn>
                <a:cxn ang="0">
                  <a:pos x="52" y="0"/>
                </a:cxn>
                <a:cxn ang="0">
                  <a:pos x="52" y="0"/>
                </a:cxn>
                <a:cxn ang="0">
                  <a:pos x="53" y="2"/>
                </a:cxn>
                <a:cxn ang="0">
                  <a:pos x="54" y="6"/>
                </a:cxn>
                <a:cxn ang="0">
                  <a:pos x="56" y="20"/>
                </a:cxn>
                <a:cxn ang="0">
                  <a:pos x="59" y="50"/>
                </a:cxn>
                <a:cxn ang="0">
                  <a:pos x="63" y="86"/>
                </a:cxn>
                <a:cxn ang="0">
                  <a:pos x="65" y="104"/>
                </a:cxn>
                <a:cxn ang="0">
                  <a:pos x="67" y="111"/>
                </a:cxn>
                <a:cxn ang="0">
                  <a:pos x="67" y="114"/>
                </a:cxn>
                <a:cxn ang="0">
                  <a:pos x="68" y="115"/>
                </a:cxn>
                <a:cxn ang="0">
                  <a:pos x="69" y="116"/>
                </a:cxn>
                <a:cxn ang="0">
                  <a:pos x="70" y="115"/>
                </a:cxn>
                <a:cxn ang="0">
                  <a:pos x="71" y="112"/>
                </a:cxn>
                <a:cxn ang="0">
                  <a:pos x="72" y="105"/>
                </a:cxn>
                <a:cxn ang="0">
                  <a:pos x="74" y="90"/>
                </a:cxn>
                <a:cxn ang="0">
                  <a:pos x="77" y="56"/>
                </a:cxn>
                <a:cxn ang="0">
                  <a:pos x="81" y="20"/>
                </a:cxn>
                <a:cxn ang="0">
                  <a:pos x="83" y="8"/>
                </a:cxn>
                <a:cxn ang="0">
                  <a:pos x="84" y="3"/>
                </a:cxn>
                <a:cxn ang="0">
                  <a:pos x="85" y="1"/>
                </a:cxn>
                <a:cxn ang="0">
                  <a:pos x="85" y="0"/>
                </a:cxn>
                <a:cxn ang="0">
                  <a:pos x="86" y="0"/>
                </a:cxn>
                <a:cxn ang="0">
                  <a:pos x="87" y="1"/>
                </a:cxn>
                <a:cxn ang="0">
                  <a:pos x="88" y="4"/>
                </a:cxn>
                <a:cxn ang="0">
                  <a:pos x="89" y="11"/>
                </a:cxn>
                <a:cxn ang="0">
                  <a:pos x="91" y="28"/>
                </a:cxn>
                <a:cxn ang="0">
                  <a:pos x="94" y="62"/>
                </a:cxn>
                <a:cxn ang="0">
                  <a:pos x="98" y="92"/>
                </a:cxn>
                <a:cxn ang="0">
                  <a:pos x="99" y="104"/>
                </a:cxn>
              </a:cxnLst>
              <a:rect l="0" t="0" r="r" b="b"/>
              <a:pathLst>
                <a:path w="100" h="116">
                  <a:moveTo>
                    <a:pt x="0" y="115"/>
                  </a:moveTo>
                  <a:lnTo>
                    <a:pt x="0" y="115"/>
                  </a:lnTo>
                  <a:lnTo>
                    <a:pt x="0" y="115"/>
                  </a:lnTo>
                  <a:lnTo>
                    <a:pt x="0" y="115"/>
                  </a:lnTo>
                  <a:lnTo>
                    <a:pt x="0" y="115"/>
                  </a:lnTo>
                  <a:lnTo>
                    <a:pt x="0" y="115"/>
                  </a:lnTo>
                  <a:lnTo>
                    <a:pt x="0" y="115"/>
                  </a:lnTo>
                  <a:lnTo>
                    <a:pt x="0" y="114"/>
                  </a:lnTo>
                  <a:lnTo>
                    <a:pt x="0" y="114"/>
                  </a:lnTo>
                  <a:lnTo>
                    <a:pt x="0" y="114"/>
                  </a:lnTo>
                  <a:lnTo>
                    <a:pt x="1" y="114"/>
                  </a:lnTo>
                  <a:lnTo>
                    <a:pt x="1" y="113"/>
                  </a:lnTo>
                  <a:lnTo>
                    <a:pt x="1" y="113"/>
                  </a:lnTo>
                  <a:lnTo>
                    <a:pt x="1" y="113"/>
                  </a:lnTo>
                  <a:lnTo>
                    <a:pt x="1" y="112"/>
                  </a:lnTo>
                  <a:lnTo>
                    <a:pt x="1" y="112"/>
                  </a:lnTo>
                  <a:lnTo>
                    <a:pt x="1" y="111"/>
                  </a:lnTo>
                  <a:lnTo>
                    <a:pt x="1" y="111"/>
                  </a:lnTo>
                  <a:lnTo>
                    <a:pt x="1" y="111"/>
                  </a:lnTo>
                  <a:lnTo>
                    <a:pt x="2" y="110"/>
                  </a:lnTo>
                  <a:lnTo>
                    <a:pt x="2" y="110"/>
                  </a:lnTo>
                  <a:lnTo>
                    <a:pt x="2" y="109"/>
                  </a:lnTo>
                  <a:lnTo>
                    <a:pt x="2" y="108"/>
                  </a:lnTo>
                  <a:lnTo>
                    <a:pt x="2" y="106"/>
                  </a:lnTo>
                  <a:lnTo>
                    <a:pt x="2" y="106"/>
                  </a:lnTo>
                  <a:lnTo>
                    <a:pt x="3" y="105"/>
                  </a:lnTo>
                  <a:lnTo>
                    <a:pt x="3" y="104"/>
                  </a:lnTo>
                  <a:lnTo>
                    <a:pt x="3" y="102"/>
                  </a:lnTo>
                  <a:lnTo>
                    <a:pt x="4" y="97"/>
                  </a:lnTo>
                  <a:lnTo>
                    <a:pt x="4" y="96"/>
                  </a:lnTo>
                  <a:lnTo>
                    <a:pt x="4" y="96"/>
                  </a:lnTo>
                  <a:lnTo>
                    <a:pt x="4" y="94"/>
                  </a:lnTo>
                  <a:lnTo>
                    <a:pt x="4" y="92"/>
                  </a:lnTo>
                  <a:lnTo>
                    <a:pt x="5" y="86"/>
                  </a:lnTo>
                  <a:lnTo>
                    <a:pt x="7" y="72"/>
                  </a:lnTo>
                  <a:lnTo>
                    <a:pt x="7" y="72"/>
                  </a:lnTo>
                  <a:lnTo>
                    <a:pt x="7" y="71"/>
                  </a:lnTo>
                  <a:lnTo>
                    <a:pt x="7" y="69"/>
                  </a:lnTo>
                  <a:lnTo>
                    <a:pt x="7" y="65"/>
                  </a:lnTo>
                  <a:lnTo>
                    <a:pt x="8" y="58"/>
                  </a:lnTo>
                  <a:lnTo>
                    <a:pt x="9" y="44"/>
                  </a:lnTo>
                  <a:lnTo>
                    <a:pt x="9" y="43"/>
                  </a:lnTo>
                  <a:lnTo>
                    <a:pt x="9" y="42"/>
                  </a:lnTo>
                  <a:lnTo>
                    <a:pt x="10" y="40"/>
                  </a:lnTo>
                  <a:lnTo>
                    <a:pt x="10" y="37"/>
                  </a:lnTo>
                  <a:lnTo>
                    <a:pt x="11" y="30"/>
                  </a:lnTo>
                  <a:lnTo>
                    <a:pt x="11" y="29"/>
                  </a:lnTo>
                  <a:lnTo>
                    <a:pt x="11" y="28"/>
                  </a:lnTo>
                  <a:lnTo>
                    <a:pt x="11" y="26"/>
                  </a:lnTo>
                  <a:lnTo>
                    <a:pt x="11" y="23"/>
                  </a:lnTo>
                  <a:lnTo>
                    <a:pt x="12" y="17"/>
                  </a:lnTo>
                  <a:lnTo>
                    <a:pt x="12" y="16"/>
                  </a:lnTo>
                  <a:lnTo>
                    <a:pt x="12" y="16"/>
                  </a:lnTo>
                  <a:lnTo>
                    <a:pt x="13" y="14"/>
                  </a:lnTo>
                  <a:lnTo>
                    <a:pt x="13" y="12"/>
                  </a:lnTo>
                  <a:lnTo>
                    <a:pt x="13" y="11"/>
                  </a:lnTo>
                  <a:lnTo>
                    <a:pt x="13" y="11"/>
                  </a:lnTo>
                  <a:lnTo>
                    <a:pt x="13" y="10"/>
                  </a:lnTo>
                  <a:lnTo>
                    <a:pt x="14" y="8"/>
                  </a:lnTo>
                  <a:lnTo>
                    <a:pt x="14" y="7"/>
                  </a:lnTo>
                  <a:lnTo>
                    <a:pt x="14" y="7"/>
                  </a:lnTo>
                  <a:lnTo>
                    <a:pt x="14" y="6"/>
                  </a:lnTo>
                  <a:lnTo>
                    <a:pt x="14" y="5"/>
                  </a:lnTo>
                  <a:lnTo>
                    <a:pt x="14" y="5"/>
                  </a:lnTo>
                  <a:lnTo>
                    <a:pt x="15" y="4"/>
                  </a:lnTo>
                  <a:lnTo>
                    <a:pt x="15" y="4"/>
                  </a:lnTo>
                  <a:lnTo>
                    <a:pt x="15" y="3"/>
                  </a:lnTo>
                  <a:lnTo>
                    <a:pt x="15" y="3"/>
                  </a:lnTo>
                  <a:lnTo>
                    <a:pt x="15" y="2"/>
                  </a:lnTo>
                  <a:lnTo>
                    <a:pt x="15" y="2"/>
                  </a:lnTo>
                  <a:lnTo>
                    <a:pt x="15" y="2"/>
                  </a:lnTo>
                  <a:lnTo>
                    <a:pt x="15" y="1"/>
                  </a:lnTo>
                  <a:lnTo>
                    <a:pt x="15" y="1"/>
                  </a:lnTo>
                  <a:lnTo>
                    <a:pt x="15" y="1"/>
                  </a:lnTo>
                  <a:lnTo>
                    <a:pt x="16" y="1"/>
                  </a:lnTo>
                  <a:lnTo>
                    <a:pt x="16" y="1"/>
                  </a:lnTo>
                  <a:lnTo>
                    <a:pt x="16" y="0"/>
                  </a:lnTo>
                  <a:lnTo>
                    <a:pt x="16" y="0"/>
                  </a:lnTo>
                  <a:lnTo>
                    <a:pt x="16" y="0"/>
                  </a:lnTo>
                  <a:lnTo>
                    <a:pt x="16" y="0"/>
                  </a:lnTo>
                  <a:lnTo>
                    <a:pt x="16" y="0"/>
                  </a:lnTo>
                  <a:lnTo>
                    <a:pt x="16" y="0"/>
                  </a:lnTo>
                  <a:lnTo>
                    <a:pt x="16" y="0"/>
                  </a:lnTo>
                  <a:lnTo>
                    <a:pt x="16" y="0"/>
                  </a:lnTo>
                  <a:lnTo>
                    <a:pt x="17" y="0"/>
                  </a:lnTo>
                  <a:lnTo>
                    <a:pt x="17" y="0"/>
                  </a:lnTo>
                  <a:lnTo>
                    <a:pt x="17" y="0"/>
                  </a:lnTo>
                  <a:lnTo>
                    <a:pt x="17" y="0"/>
                  </a:lnTo>
                  <a:lnTo>
                    <a:pt x="17" y="0"/>
                  </a:lnTo>
                  <a:lnTo>
                    <a:pt x="17" y="0"/>
                  </a:lnTo>
                  <a:lnTo>
                    <a:pt x="17" y="0"/>
                  </a:lnTo>
                  <a:lnTo>
                    <a:pt x="17" y="0"/>
                  </a:lnTo>
                  <a:lnTo>
                    <a:pt x="17" y="0"/>
                  </a:lnTo>
                  <a:lnTo>
                    <a:pt x="17" y="0"/>
                  </a:lnTo>
                  <a:lnTo>
                    <a:pt x="17" y="0"/>
                  </a:lnTo>
                  <a:lnTo>
                    <a:pt x="17" y="0"/>
                  </a:lnTo>
                  <a:lnTo>
                    <a:pt x="17" y="0"/>
                  </a:lnTo>
                  <a:lnTo>
                    <a:pt x="18" y="0"/>
                  </a:lnTo>
                  <a:lnTo>
                    <a:pt x="18" y="0"/>
                  </a:lnTo>
                  <a:lnTo>
                    <a:pt x="18" y="1"/>
                  </a:lnTo>
                  <a:lnTo>
                    <a:pt x="18" y="1"/>
                  </a:lnTo>
                  <a:lnTo>
                    <a:pt x="18" y="1"/>
                  </a:lnTo>
                  <a:lnTo>
                    <a:pt x="18" y="2"/>
                  </a:lnTo>
                  <a:lnTo>
                    <a:pt x="18" y="2"/>
                  </a:lnTo>
                  <a:lnTo>
                    <a:pt x="18" y="2"/>
                  </a:lnTo>
                  <a:lnTo>
                    <a:pt x="19" y="2"/>
                  </a:lnTo>
                  <a:lnTo>
                    <a:pt x="19" y="3"/>
                  </a:lnTo>
                  <a:lnTo>
                    <a:pt x="19" y="3"/>
                  </a:lnTo>
                  <a:lnTo>
                    <a:pt x="19" y="4"/>
                  </a:lnTo>
                  <a:lnTo>
                    <a:pt x="19" y="4"/>
                  </a:lnTo>
                  <a:lnTo>
                    <a:pt x="19" y="5"/>
                  </a:lnTo>
                  <a:lnTo>
                    <a:pt x="19" y="6"/>
                  </a:lnTo>
                  <a:lnTo>
                    <a:pt x="19" y="7"/>
                  </a:lnTo>
                  <a:lnTo>
                    <a:pt x="20" y="7"/>
                  </a:lnTo>
                  <a:lnTo>
                    <a:pt x="20" y="8"/>
                  </a:lnTo>
                  <a:lnTo>
                    <a:pt x="20" y="10"/>
                  </a:lnTo>
                  <a:lnTo>
                    <a:pt x="20" y="11"/>
                  </a:lnTo>
                  <a:lnTo>
                    <a:pt x="20" y="11"/>
                  </a:lnTo>
                  <a:lnTo>
                    <a:pt x="21" y="12"/>
                  </a:lnTo>
                  <a:lnTo>
                    <a:pt x="21" y="15"/>
                  </a:lnTo>
                  <a:lnTo>
                    <a:pt x="21" y="16"/>
                  </a:lnTo>
                  <a:lnTo>
                    <a:pt x="21" y="16"/>
                  </a:lnTo>
                  <a:lnTo>
                    <a:pt x="21" y="18"/>
                  </a:lnTo>
                  <a:lnTo>
                    <a:pt x="22" y="20"/>
                  </a:lnTo>
                  <a:lnTo>
                    <a:pt x="22" y="27"/>
                  </a:lnTo>
                  <a:lnTo>
                    <a:pt x="24" y="41"/>
                  </a:lnTo>
                  <a:lnTo>
                    <a:pt x="24" y="42"/>
                  </a:lnTo>
                  <a:lnTo>
                    <a:pt x="24" y="43"/>
                  </a:lnTo>
                  <a:lnTo>
                    <a:pt x="24" y="45"/>
                  </a:lnTo>
                  <a:lnTo>
                    <a:pt x="25" y="49"/>
                  </a:lnTo>
                  <a:lnTo>
                    <a:pt x="25" y="57"/>
                  </a:lnTo>
                  <a:lnTo>
                    <a:pt x="27" y="72"/>
                  </a:lnTo>
                  <a:lnTo>
                    <a:pt x="27" y="73"/>
                  </a:lnTo>
                  <a:lnTo>
                    <a:pt x="27" y="74"/>
                  </a:lnTo>
                  <a:lnTo>
                    <a:pt x="27" y="76"/>
                  </a:lnTo>
                  <a:lnTo>
                    <a:pt x="28" y="80"/>
                  </a:lnTo>
                  <a:lnTo>
                    <a:pt x="28" y="87"/>
                  </a:lnTo>
                  <a:lnTo>
                    <a:pt x="29" y="88"/>
                  </a:lnTo>
                  <a:lnTo>
                    <a:pt x="29" y="88"/>
                  </a:lnTo>
                  <a:lnTo>
                    <a:pt x="29" y="90"/>
                  </a:lnTo>
                  <a:lnTo>
                    <a:pt x="29" y="93"/>
                  </a:lnTo>
                  <a:lnTo>
                    <a:pt x="30" y="99"/>
                  </a:lnTo>
                  <a:lnTo>
                    <a:pt x="30" y="100"/>
                  </a:lnTo>
                  <a:lnTo>
                    <a:pt x="30" y="100"/>
                  </a:lnTo>
                  <a:lnTo>
                    <a:pt x="30" y="102"/>
                  </a:lnTo>
                  <a:lnTo>
                    <a:pt x="31" y="104"/>
                  </a:lnTo>
                  <a:lnTo>
                    <a:pt x="31" y="105"/>
                  </a:lnTo>
                  <a:lnTo>
                    <a:pt x="31" y="105"/>
                  </a:lnTo>
                  <a:lnTo>
                    <a:pt x="31" y="106"/>
                  </a:lnTo>
                  <a:lnTo>
                    <a:pt x="31" y="108"/>
                  </a:lnTo>
                  <a:lnTo>
                    <a:pt x="31" y="109"/>
                  </a:lnTo>
                  <a:lnTo>
                    <a:pt x="31" y="109"/>
                  </a:lnTo>
                  <a:lnTo>
                    <a:pt x="32" y="110"/>
                  </a:lnTo>
                  <a:lnTo>
                    <a:pt x="32" y="110"/>
                  </a:lnTo>
                  <a:lnTo>
                    <a:pt x="32" y="111"/>
                  </a:lnTo>
                  <a:lnTo>
                    <a:pt x="32" y="112"/>
                  </a:lnTo>
                  <a:lnTo>
                    <a:pt x="32" y="112"/>
                  </a:lnTo>
                  <a:lnTo>
                    <a:pt x="32" y="112"/>
                  </a:lnTo>
                  <a:lnTo>
                    <a:pt x="33" y="113"/>
                  </a:lnTo>
                  <a:lnTo>
                    <a:pt x="33" y="113"/>
                  </a:lnTo>
                  <a:lnTo>
                    <a:pt x="33" y="113"/>
                  </a:lnTo>
                  <a:lnTo>
                    <a:pt x="33" y="114"/>
                  </a:lnTo>
                  <a:lnTo>
                    <a:pt x="33" y="114"/>
                  </a:lnTo>
                  <a:lnTo>
                    <a:pt x="33" y="114"/>
                  </a:lnTo>
                  <a:lnTo>
                    <a:pt x="33" y="114"/>
                  </a:lnTo>
                  <a:lnTo>
                    <a:pt x="33" y="115"/>
                  </a:lnTo>
                  <a:lnTo>
                    <a:pt x="33" y="115"/>
                  </a:lnTo>
                  <a:lnTo>
                    <a:pt x="33" y="115"/>
                  </a:lnTo>
                  <a:lnTo>
                    <a:pt x="33" y="115"/>
                  </a:lnTo>
                  <a:lnTo>
                    <a:pt x="33" y="115"/>
                  </a:lnTo>
                  <a:lnTo>
                    <a:pt x="34" y="115"/>
                  </a:lnTo>
                  <a:lnTo>
                    <a:pt x="34" y="115"/>
                  </a:lnTo>
                  <a:lnTo>
                    <a:pt x="34" y="115"/>
                  </a:lnTo>
                  <a:lnTo>
                    <a:pt x="34" y="116"/>
                  </a:lnTo>
                  <a:lnTo>
                    <a:pt x="34" y="116"/>
                  </a:lnTo>
                  <a:lnTo>
                    <a:pt x="34" y="116"/>
                  </a:lnTo>
                  <a:lnTo>
                    <a:pt x="34" y="116"/>
                  </a:lnTo>
                  <a:lnTo>
                    <a:pt x="34" y="116"/>
                  </a:lnTo>
                  <a:lnTo>
                    <a:pt x="34" y="116"/>
                  </a:lnTo>
                  <a:lnTo>
                    <a:pt x="34" y="116"/>
                  </a:lnTo>
                  <a:lnTo>
                    <a:pt x="35" y="115"/>
                  </a:lnTo>
                  <a:lnTo>
                    <a:pt x="35" y="115"/>
                  </a:lnTo>
                  <a:lnTo>
                    <a:pt x="35" y="115"/>
                  </a:lnTo>
                  <a:lnTo>
                    <a:pt x="35" y="115"/>
                  </a:lnTo>
                  <a:lnTo>
                    <a:pt x="35" y="115"/>
                  </a:lnTo>
                  <a:lnTo>
                    <a:pt x="35" y="115"/>
                  </a:lnTo>
                  <a:lnTo>
                    <a:pt x="35" y="115"/>
                  </a:lnTo>
                  <a:lnTo>
                    <a:pt x="35" y="115"/>
                  </a:lnTo>
                  <a:lnTo>
                    <a:pt x="35" y="114"/>
                  </a:lnTo>
                  <a:lnTo>
                    <a:pt x="35" y="114"/>
                  </a:lnTo>
                  <a:lnTo>
                    <a:pt x="35" y="114"/>
                  </a:lnTo>
                  <a:lnTo>
                    <a:pt x="35" y="114"/>
                  </a:lnTo>
                  <a:lnTo>
                    <a:pt x="36" y="114"/>
                  </a:lnTo>
                  <a:lnTo>
                    <a:pt x="36" y="113"/>
                  </a:lnTo>
                  <a:lnTo>
                    <a:pt x="36" y="113"/>
                  </a:lnTo>
                  <a:lnTo>
                    <a:pt x="36" y="112"/>
                  </a:lnTo>
                  <a:lnTo>
                    <a:pt x="36" y="112"/>
                  </a:lnTo>
                  <a:lnTo>
                    <a:pt x="36" y="112"/>
                  </a:lnTo>
                  <a:lnTo>
                    <a:pt x="36" y="111"/>
                  </a:lnTo>
                  <a:lnTo>
                    <a:pt x="36" y="111"/>
                  </a:lnTo>
                  <a:lnTo>
                    <a:pt x="37" y="110"/>
                  </a:lnTo>
                  <a:lnTo>
                    <a:pt x="37" y="110"/>
                  </a:lnTo>
                  <a:lnTo>
                    <a:pt x="37" y="108"/>
                  </a:lnTo>
                  <a:lnTo>
                    <a:pt x="37" y="108"/>
                  </a:lnTo>
                  <a:lnTo>
                    <a:pt x="37" y="107"/>
                  </a:lnTo>
                  <a:lnTo>
                    <a:pt x="37" y="106"/>
                  </a:lnTo>
                  <a:lnTo>
                    <a:pt x="38" y="104"/>
                  </a:lnTo>
                  <a:lnTo>
                    <a:pt x="38" y="99"/>
                  </a:lnTo>
                  <a:lnTo>
                    <a:pt x="39" y="99"/>
                  </a:lnTo>
                  <a:lnTo>
                    <a:pt x="39" y="98"/>
                  </a:lnTo>
                  <a:lnTo>
                    <a:pt x="39" y="96"/>
                  </a:lnTo>
                  <a:lnTo>
                    <a:pt x="39" y="93"/>
                  </a:lnTo>
                  <a:lnTo>
                    <a:pt x="40" y="87"/>
                  </a:lnTo>
                  <a:lnTo>
                    <a:pt x="41" y="72"/>
                  </a:lnTo>
                  <a:lnTo>
                    <a:pt x="41" y="71"/>
                  </a:lnTo>
                  <a:lnTo>
                    <a:pt x="42" y="70"/>
                  </a:lnTo>
                  <a:lnTo>
                    <a:pt x="42" y="68"/>
                  </a:lnTo>
                  <a:lnTo>
                    <a:pt x="42" y="64"/>
                  </a:lnTo>
                  <a:lnTo>
                    <a:pt x="43" y="57"/>
                  </a:lnTo>
                  <a:lnTo>
                    <a:pt x="44" y="41"/>
                  </a:lnTo>
                  <a:lnTo>
                    <a:pt x="45" y="40"/>
                  </a:lnTo>
                  <a:lnTo>
                    <a:pt x="45" y="39"/>
                  </a:lnTo>
                  <a:lnTo>
                    <a:pt x="45" y="38"/>
                  </a:lnTo>
                  <a:lnTo>
                    <a:pt x="45" y="34"/>
                  </a:lnTo>
                  <a:lnTo>
                    <a:pt x="46" y="28"/>
                  </a:lnTo>
                  <a:lnTo>
                    <a:pt x="46" y="27"/>
                  </a:lnTo>
                  <a:lnTo>
                    <a:pt x="46" y="26"/>
                  </a:lnTo>
                  <a:lnTo>
                    <a:pt x="46" y="24"/>
                  </a:lnTo>
                  <a:lnTo>
                    <a:pt x="47" y="21"/>
                  </a:lnTo>
                  <a:lnTo>
                    <a:pt x="47" y="16"/>
                  </a:lnTo>
                  <a:lnTo>
                    <a:pt x="47" y="15"/>
                  </a:lnTo>
                  <a:lnTo>
                    <a:pt x="48" y="15"/>
                  </a:lnTo>
                  <a:lnTo>
                    <a:pt x="48" y="14"/>
                  </a:lnTo>
                  <a:lnTo>
                    <a:pt x="48" y="11"/>
                  </a:lnTo>
                  <a:lnTo>
                    <a:pt x="48" y="11"/>
                  </a:lnTo>
                  <a:lnTo>
                    <a:pt x="48" y="10"/>
                  </a:lnTo>
                  <a:lnTo>
                    <a:pt x="48" y="9"/>
                  </a:lnTo>
                  <a:lnTo>
                    <a:pt x="49" y="7"/>
                  </a:lnTo>
                  <a:lnTo>
                    <a:pt x="49" y="7"/>
                  </a:lnTo>
                  <a:lnTo>
                    <a:pt x="49" y="6"/>
                  </a:lnTo>
                  <a:lnTo>
                    <a:pt x="49" y="5"/>
                  </a:lnTo>
                  <a:lnTo>
                    <a:pt x="49" y="5"/>
                  </a:lnTo>
                  <a:lnTo>
                    <a:pt x="49" y="5"/>
                  </a:lnTo>
                  <a:lnTo>
                    <a:pt x="49" y="4"/>
                  </a:lnTo>
                  <a:lnTo>
                    <a:pt x="50" y="4"/>
                  </a:lnTo>
                  <a:lnTo>
                    <a:pt x="50" y="3"/>
                  </a:lnTo>
                  <a:lnTo>
                    <a:pt x="50" y="3"/>
                  </a:lnTo>
                  <a:lnTo>
                    <a:pt x="50" y="2"/>
                  </a:lnTo>
                  <a:lnTo>
                    <a:pt x="50" y="2"/>
                  </a:lnTo>
                  <a:lnTo>
                    <a:pt x="50" y="2"/>
                  </a:lnTo>
                  <a:lnTo>
                    <a:pt x="50" y="1"/>
                  </a:lnTo>
                  <a:lnTo>
                    <a:pt x="50" y="1"/>
                  </a:lnTo>
                  <a:lnTo>
                    <a:pt x="50" y="1"/>
                  </a:lnTo>
                  <a:lnTo>
                    <a:pt x="50" y="1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3" y="1"/>
                  </a:lnTo>
                  <a:lnTo>
                    <a:pt x="53" y="1"/>
                  </a:lnTo>
                  <a:lnTo>
                    <a:pt x="53" y="1"/>
                  </a:lnTo>
                  <a:lnTo>
                    <a:pt x="53" y="1"/>
                  </a:lnTo>
                  <a:lnTo>
                    <a:pt x="53" y="2"/>
                  </a:lnTo>
                  <a:lnTo>
                    <a:pt x="53" y="2"/>
                  </a:lnTo>
                  <a:lnTo>
                    <a:pt x="53" y="2"/>
                  </a:lnTo>
                  <a:lnTo>
                    <a:pt x="53" y="3"/>
                  </a:lnTo>
                  <a:lnTo>
                    <a:pt x="54" y="4"/>
                  </a:lnTo>
                  <a:lnTo>
                    <a:pt x="54" y="4"/>
                  </a:lnTo>
                  <a:lnTo>
                    <a:pt x="54" y="4"/>
                  </a:lnTo>
                  <a:lnTo>
                    <a:pt x="54" y="5"/>
                  </a:lnTo>
                  <a:lnTo>
                    <a:pt x="54" y="6"/>
                  </a:lnTo>
                  <a:lnTo>
                    <a:pt x="54" y="6"/>
                  </a:lnTo>
                  <a:lnTo>
                    <a:pt x="54" y="7"/>
                  </a:lnTo>
                  <a:lnTo>
                    <a:pt x="55" y="9"/>
                  </a:lnTo>
                  <a:lnTo>
                    <a:pt x="55" y="10"/>
                  </a:lnTo>
                  <a:lnTo>
                    <a:pt x="55" y="10"/>
                  </a:lnTo>
                  <a:lnTo>
                    <a:pt x="55" y="11"/>
                  </a:lnTo>
                  <a:lnTo>
                    <a:pt x="56" y="14"/>
                  </a:lnTo>
                  <a:lnTo>
                    <a:pt x="56" y="20"/>
                  </a:lnTo>
                  <a:lnTo>
                    <a:pt x="56" y="20"/>
                  </a:lnTo>
                  <a:lnTo>
                    <a:pt x="56" y="21"/>
                  </a:lnTo>
                  <a:lnTo>
                    <a:pt x="57" y="23"/>
                  </a:lnTo>
                  <a:lnTo>
                    <a:pt x="57" y="26"/>
                  </a:lnTo>
                  <a:lnTo>
                    <a:pt x="58" y="33"/>
                  </a:lnTo>
                  <a:lnTo>
                    <a:pt x="59" y="48"/>
                  </a:lnTo>
                  <a:lnTo>
                    <a:pt x="59" y="49"/>
                  </a:lnTo>
                  <a:lnTo>
                    <a:pt x="59" y="50"/>
                  </a:lnTo>
                  <a:lnTo>
                    <a:pt x="60" y="52"/>
                  </a:lnTo>
                  <a:lnTo>
                    <a:pt x="60" y="56"/>
                  </a:lnTo>
                  <a:lnTo>
                    <a:pt x="61" y="64"/>
                  </a:lnTo>
                  <a:lnTo>
                    <a:pt x="62" y="79"/>
                  </a:lnTo>
                  <a:lnTo>
                    <a:pt x="62" y="80"/>
                  </a:lnTo>
                  <a:lnTo>
                    <a:pt x="62" y="81"/>
                  </a:lnTo>
                  <a:lnTo>
                    <a:pt x="63" y="82"/>
                  </a:lnTo>
                  <a:lnTo>
                    <a:pt x="63" y="86"/>
                  </a:lnTo>
                  <a:lnTo>
                    <a:pt x="64" y="92"/>
                  </a:lnTo>
                  <a:lnTo>
                    <a:pt x="64" y="93"/>
                  </a:lnTo>
                  <a:lnTo>
                    <a:pt x="64" y="94"/>
                  </a:lnTo>
                  <a:lnTo>
                    <a:pt x="64" y="95"/>
                  </a:lnTo>
                  <a:lnTo>
                    <a:pt x="64" y="98"/>
                  </a:lnTo>
                  <a:lnTo>
                    <a:pt x="65" y="103"/>
                  </a:lnTo>
                  <a:lnTo>
                    <a:pt x="65" y="103"/>
                  </a:lnTo>
                  <a:lnTo>
                    <a:pt x="65" y="104"/>
                  </a:lnTo>
                  <a:lnTo>
                    <a:pt x="65" y="105"/>
                  </a:lnTo>
                  <a:lnTo>
                    <a:pt x="66" y="107"/>
                  </a:lnTo>
                  <a:lnTo>
                    <a:pt x="66" y="108"/>
                  </a:lnTo>
                  <a:lnTo>
                    <a:pt x="66" y="108"/>
                  </a:lnTo>
                  <a:lnTo>
                    <a:pt x="66" y="109"/>
                  </a:lnTo>
                  <a:lnTo>
                    <a:pt x="66" y="110"/>
                  </a:lnTo>
                  <a:lnTo>
                    <a:pt x="66" y="111"/>
                  </a:lnTo>
                  <a:lnTo>
                    <a:pt x="67" y="111"/>
                  </a:lnTo>
                  <a:lnTo>
                    <a:pt x="67" y="112"/>
                  </a:lnTo>
                  <a:lnTo>
                    <a:pt x="67" y="112"/>
                  </a:lnTo>
                  <a:lnTo>
                    <a:pt x="67" y="112"/>
                  </a:lnTo>
                  <a:lnTo>
                    <a:pt x="67" y="113"/>
                  </a:lnTo>
                  <a:lnTo>
                    <a:pt x="67" y="113"/>
                  </a:lnTo>
                  <a:lnTo>
                    <a:pt x="67" y="114"/>
                  </a:lnTo>
                  <a:lnTo>
                    <a:pt x="67" y="114"/>
                  </a:lnTo>
                  <a:lnTo>
                    <a:pt x="67" y="114"/>
                  </a:lnTo>
                  <a:lnTo>
                    <a:pt x="68" y="114"/>
                  </a:lnTo>
                  <a:lnTo>
                    <a:pt x="68" y="114"/>
                  </a:lnTo>
                  <a:lnTo>
                    <a:pt x="68" y="115"/>
                  </a:lnTo>
                  <a:lnTo>
                    <a:pt x="68" y="115"/>
                  </a:lnTo>
                  <a:lnTo>
                    <a:pt x="68" y="115"/>
                  </a:lnTo>
                  <a:lnTo>
                    <a:pt x="68" y="115"/>
                  </a:lnTo>
                  <a:lnTo>
                    <a:pt x="68" y="115"/>
                  </a:lnTo>
                  <a:lnTo>
                    <a:pt x="68" y="115"/>
                  </a:lnTo>
                  <a:lnTo>
                    <a:pt x="68" y="115"/>
                  </a:lnTo>
                  <a:lnTo>
                    <a:pt x="68" y="115"/>
                  </a:lnTo>
                  <a:lnTo>
                    <a:pt x="68" y="116"/>
                  </a:lnTo>
                  <a:lnTo>
                    <a:pt x="68" y="116"/>
                  </a:lnTo>
                  <a:lnTo>
                    <a:pt x="69" y="116"/>
                  </a:lnTo>
                  <a:lnTo>
                    <a:pt x="69" y="116"/>
                  </a:lnTo>
                  <a:lnTo>
                    <a:pt x="69" y="116"/>
                  </a:lnTo>
                  <a:lnTo>
                    <a:pt x="69" y="116"/>
                  </a:lnTo>
                  <a:lnTo>
                    <a:pt x="69" y="115"/>
                  </a:lnTo>
                  <a:lnTo>
                    <a:pt x="69" y="115"/>
                  </a:lnTo>
                  <a:lnTo>
                    <a:pt x="69" y="115"/>
                  </a:lnTo>
                  <a:lnTo>
                    <a:pt x="69" y="115"/>
                  </a:lnTo>
                  <a:lnTo>
                    <a:pt x="69" y="115"/>
                  </a:lnTo>
                  <a:lnTo>
                    <a:pt x="70" y="115"/>
                  </a:lnTo>
                  <a:lnTo>
                    <a:pt x="70" y="115"/>
                  </a:lnTo>
                  <a:lnTo>
                    <a:pt x="70" y="115"/>
                  </a:lnTo>
                  <a:lnTo>
                    <a:pt x="70" y="114"/>
                  </a:lnTo>
                  <a:lnTo>
                    <a:pt x="70" y="114"/>
                  </a:lnTo>
                  <a:lnTo>
                    <a:pt x="70" y="114"/>
                  </a:lnTo>
                  <a:lnTo>
                    <a:pt x="70" y="114"/>
                  </a:lnTo>
                  <a:lnTo>
                    <a:pt x="70" y="113"/>
                  </a:lnTo>
                  <a:lnTo>
                    <a:pt x="70" y="113"/>
                  </a:lnTo>
                  <a:lnTo>
                    <a:pt x="70" y="112"/>
                  </a:lnTo>
                  <a:lnTo>
                    <a:pt x="71" y="112"/>
                  </a:lnTo>
                  <a:lnTo>
                    <a:pt x="71" y="111"/>
                  </a:lnTo>
                  <a:lnTo>
                    <a:pt x="71" y="111"/>
                  </a:lnTo>
                  <a:lnTo>
                    <a:pt x="71" y="110"/>
                  </a:lnTo>
                  <a:lnTo>
                    <a:pt x="71" y="110"/>
                  </a:lnTo>
                  <a:lnTo>
                    <a:pt x="72" y="108"/>
                  </a:lnTo>
                  <a:lnTo>
                    <a:pt x="72" y="107"/>
                  </a:lnTo>
                  <a:lnTo>
                    <a:pt x="72" y="106"/>
                  </a:lnTo>
                  <a:lnTo>
                    <a:pt x="72" y="105"/>
                  </a:lnTo>
                  <a:lnTo>
                    <a:pt x="72" y="103"/>
                  </a:lnTo>
                  <a:lnTo>
                    <a:pt x="72" y="102"/>
                  </a:lnTo>
                  <a:lnTo>
                    <a:pt x="72" y="102"/>
                  </a:lnTo>
                  <a:lnTo>
                    <a:pt x="73" y="100"/>
                  </a:lnTo>
                  <a:lnTo>
                    <a:pt x="73" y="98"/>
                  </a:lnTo>
                  <a:lnTo>
                    <a:pt x="74" y="91"/>
                  </a:lnTo>
                  <a:lnTo>
                    <a:pt x="74" y="91"/>
                  </a:lnTo>
                  <a:lnTo>
                    <a:pt x="74" y="90"/>
                  </a:lnTo>
                  <a:lnTo>
                    <a:pt x="74" y="88"/>
                  </a:lnTo>
                  <a:lnTo>
                    <a:pt x="74" y="85"/>
                  </a:lnTo>
                  <a:lnTo>
                    <a:pt x="75" y="78"/>
                  </a:lnTo>
                  <a:lnTo>
                    <a:pt x="77" y="63"/>
                  </a:lnTo>
                  <a:lnTo>
                    <a:pt x="77" y="62"/>
                  </a:lnTo>
                  <a:lnTo>
                    <a:pt x="77" y="62"/>
                  </a:lnTo>
                  <a:lnTo>
                    <a:pt x="77" y="60"/>
                  </a:lnTo>
                  <a:lnTo>
                    <a:pt x="77" y="56"/>
                  </a:lnTo>
                  <a:lnTo>
                    <a:pt x="78" y="48"/>
                  </a:lnTo>
                  <a:lnTo>
                    <a:pt x="80" y="34"/>
                  </a:lnTo>
                  <a:lnTo>
                    <a:pt x="80" y="33"/>
                  </a:lnTo>
                  <a:lnTo>
                    <a:pt x="80" y="32"/>
                  </a:lnTo>
                  <a:lnTo>
                    <a:pt x="80" y="30"/>
                  </a:lnTo>
                  <a:lnTo>
                    <a:pt x="80" y="27"/>
                  </a:lnTo>
                  <a:lnTo>
                    <a:pt x="81" y="21"/>
                  </a:lnTo>
                  <a:lnTo>
                    <a:pt x="81" y="20"/>
                  </a:lnTo>
                  <a:lnTo>
                    <a:pt x="81" y="20"/>
                  </a:lnTo>
                  <a:lnTo>
                    <a:pt x="81" y="18"/>
                  </a:lnTo>
                  <a:lnTo>
                    <a:pt x="82" y="16"/>
                  </a:lnTo>
                  <a:lnTo>
                    <a:pt x="82" y="11"/>
                  </a:lnTo>
                  <a:lnTo>
                    <a:pt x="82" y="10"/>
                  </a:lnTo>
                  <a:lnTo>
                    <a:pt x="82" y="10"/>
                  </a:lnTo>
                  <a:lnTo>
                    <a:pt x="83" y="9"/>
                  </a:lnTo>
                  <a:lnTo>
                    <a:pt x="83" y="8"/>
                  </a:lnTo>
                  <a:lnTo>
                    <a:pt x="83" y="8"/>
                  </a:lnTo>
                  <a:lnTo>
                    <a:pt x="83" y="7"/>
                  </a:lnTo>
                  <a:lnTo>
                    <a:pt x="83" y="6"/>
                  </a:lnTo>
                  <a:lnTo>
                    <a:pt x="83" y="6"/>
                  </a:lnTo>
                  <a:lnTo>
                    <a:pt x="83" y="5"/>
                  </a:lnTo>
                  <a:lnTo>
                    <a:pt x="84" y="4"/>
                  </a:lnTo>
                  <a:lnTo>
                    <a:pt x="84" y="3"/>
                  </a:lnTo>
                  <a:lnTo>
                    <a:pt x="84" y="3"/>
                  </a:lnTo>
                  <a:lnTo>
                    <a:pt x="84" y="2"/>
                  </a:lnTo>
                  <a:lnTo>
                    <a:pt x="84" y="2"/>
                  </a:lnTo>
                  <a:lnTo>
                    <a:pt x="84" y="2"/>
                  </a:lnTo>
                  <a:lnTo>
                    <a:pt x="84" y="2"/>
                  </a:lnTo>
                  <a:lnTo>
                    <a:pt x="84" y="1"/>
                  </a:lnTo>
                  <a:lnTo>
                    <a:pt x="84" y="1"/>
                  </a:lnTo>
                  <a:lnTo>
                    <a:pt x="85" y="1"/>
                  </a:lnTo>
                  <a:lnTo>
                    <a:pt x="85" y="1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7" y="0"/>
                  </a:lnTo>
                  <a:lnTo>
                    <a:pt x="87" y="1"/>
                  </a:lnTo>
                  <a:lnTo>
                    <a:pt x="87" y="1"/>
                  </a:lnTo>
                  <a:lnTo>
                    <a:pt x="87" y="1"/>
                  </a:lnTo>
                  <a:lnTo>
                    <a:pt x="87" y="1"/>
                  </a:lnTo>
                  <a:lnTo>
                    <a:pt x="87" y="2"/>
                  </a:lnTo>
                  <a:lnTo>
                    <a:pt x="87" y="2"/>
                  </a:lnTo>
                  <a:lnTo>
                    <a:pt x="87" y="2"/>
                  </a:lnTo>
                  <a:lnTo>
                    <a:pt x="88" y="3"/>
                  </a:lnTo>
                  <a:lnTo>
                    <a:pt x="88" y="4"/>
                  </a:lnTo>
                  <a:lnTo>
                    <a:pt x="88" y="4"/>
                  </a:lnTo>
                  <a:lnTo>
                    <a:pt x="88" y="4"/>
                  </a:lnTo>
                  <a:lnTo>
                    <a:pt x="88" y="5"/>
                  </a:lnTo>
                  <a:lnTo>
                    <a:pt x="88" y="6"/>
                  </a:lnTo>
                  <a:lnTo>
                    <a:pt x="88" y="6"/>
                  </a:lnTo>
                  <a:lnTo>
                    <a:pt x="88" y="7"/>
                  </a:lnTo>
                  <a:lnTo>
                    <a:pt x="89" y="9"/>
                  </a:lnTo>
                  <a:lnTo>
                    <a:pt x="89" y="10"/>
                  </a:lnTo>
                  <a:lnTo>
                    <a:pt x="89" y="10"/>
                  </a:lnTo>
                  <a:lnTo>
                    <a:pt x="89" y="11"/>
                  </a:lnTo>
                  <a:lnTo>
                    <a:pt x="90" y="14"/>
                  </a:lnTo>
                  <a:lnTo>
                    <a:pt x="90" y="14"/>
                  </a:lnTo>
                  <a:lnTo>
                    <a:pt x="90" y="15"/>
                  </a:lnTo>
                  <a:lnTo>
                    <a:pt x="90" y="17"/>
                  </a:lnTo>
                  <a:lnTo>
                    <a:pt x="90" y="20"/>
                  </a:lnTo>
                  <a:lnTo>
                    <a:pt x="91" y="26"/>
                  </a:lnTo>
                  <a:lnTo>
                    <a:pt x="91" y="27"/>
                  </a:lnTo>
                  <a:lnTo>
                    <a:pt x="91" y="28"/>
                  </a:lnTo>
                  <a:lnTo>
                    <a:pt x="91" y="29"/>
                  </a:lnTo>
                  <a:lnTo>
                    <a:pt x="92" y="33"/>
                  </a:lnTo>
                  <a:lnTo>
                    <a:pt x="92" y="40"/>
                  </a:lnTo>
                  <a:lnTo>
                    <a:pt x="94" y="54"/>
                  </a:lnTo>
                  <a:lnTo>
                    <a:pt x="94" y="55"/>
                  </a:lnTo>
                  <a:lnTo>
                    <a:pt x="94" y="56"/>
                  </a:lnTo>
                  <a:lnTo>
                    <a:pt x="94" y="58"/>
                  </a:lnTo>
                  <a:lnTo>
                    <a:pt x="94" y="62"/>
                  </a:lnTo>
                  <a:lnTo>
                    <a:pt x="95" y="70"/>
                  </a:lnTo>
                  <a:lnTo>
                    <a:pt x="97" y="84"/>
                  </a:lnTo>
                  <a:lnTo>
                    <a:pt x="97" y="85"/>
                  </a:lnTo>
                  <a:lnTo>
                    <a:pt x="97" y="86"/>
                  </a:lnTo>
                  <a:lnTo>
                    <a:pt x="97" y="87"/>
                  </a:lnTo>
                  <a:lnTo>
                    <a:pt x="97" y="91"/>
                  </a:lnTo>
                  <a:lnTo>
                    <a:pt x="98" y="92"/>
                  </a:lnTo>
                  <a:lnTo>
                    <a:pt x="98" y="92"/>
                  </a:lnTo>
                  <a:lnTo>
                    <a:pt x="98" y="94"/>
                  </a:lnTo>
                  <a:lnTo>
                    <a:pt x="98" y="97"/>
                  </a:lnTo>
                  <a:lnTo>
                    <a:pt x="98" y="98"/>
                  </a:lnTo>
                  <a:lnTo>
                    <a:pt x="98" y="99"/>
                  </a:lnTo>
                  <a:lnTo>
                    <a:pt x="98" y="100"/>
                  </a:lnTo>
                  <a:lnTo>
                    <a:pt x="99" y="103"/>
                  </a:lnTo>
                  <a:lnTo>
                    <a:pt x="99" y="103"/>
                  </a:lnTo>
                  <a:lnTo>
                    <a:pt x="99" y="104"/>
                  </a:lnTo>
                  <a:lnTo>
                    <a:pt x="99" y="105"/>
                  </a:lnTo>
                  <a:lnTo>
                    <a:pt x="100" y="108"/>
                  </a:lnTo>
                  <a:lnTo>
                    <a:pt x="100" y="108"/>
                  </a:lnTo>
                  <a:lnTo>
                    <a:pt x="100" y="108"/>
                  </a:lnTo>
                </a:path>
              </a:pathLst>
            </a:custGeom>
            <a:grpFill/>
            <a:ln w="9525" cap="sq">
              <a:solidFill>
                <a:srgbClr val="0D8BE6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783">
                <a:defRPr/>
              </a:pPr>
              <a:endParaRPr lang="en-US" sz="1350" kern="0" dirty="0">
                <a:solidFill>
                  <a:srgbClr val="0D8BE6"/>
                </a:solidFill>
              </a:endParaRPr>
            </a:p>
          </p:txBody>
        </p:sp>
        <p:sp>
          <p:nvSpPr>
            <p:cNvPr id="159" name="Freeform 75"/>
            <p:cNvSpPr>
              <a:spLocks/>
            </p:cNvSpPr>
            <p:nvPr/>
          </p:nvSpPr>
          <p:spPr bwMode="auto">
            <a:xfrm>
              <a:off x="3880" y="2186"/>
              <a:ext cx="87" cy="116"/>
            </a:xfrm>
            <a:custGeom>
              <a:avLst/>
              <a:gdLst/>
              <a:ahLst/>
              <a:cxnLst>
                <a:cxn ang="0">
                  <a:pos x="1" y="113"/>
                </a:cxn>
                <a:cxn ang="0">
                  <a:pos x="2" y="115"/>
                </a:cxn>
                <a:cxn ang="0">
                  <a:pos x="2" y="116"/>
                </a:cxn>
                <a:cxn ang="0">
                  <a:pos x="3" y="115"/>
                </a:cxn>
                <a:cxn ang="0">
                  <a:pos x="4" y="114"/>
                </a:cxn>
                <a:cxn ang="0">
                  <a:pos x="5" y="110"/>
                </a:cxn>
                <a:cxn ang="0">
                  <a:pos x="6" y="101"/>
                </a:cxn>
                <a:cxn ang="0">
                  <a:pos x="9" y="79"/>
                </a:cxn>
                <a:cxn ang="0">
                  <a:pos x="12" y="44"/>
                </a:cxn>
                <a:cxn ang="0">
                  <a:pos x="15" y="22"/>
                </a:cxn>
                <a:cxn ang="0">
                  <a:pos x="16" y="10"/>
                </a:cxn>
                <a:cxn ang="0">
                  <a:pos x="17" y="5"/>
                </a:cxn>
                <a:cxn ang="0">
                  <a:pos x="18" y="2"/>
                </a:cxn>
                <a:cxn ang="0">
                  <a:pos x="19" y="0"/>
                </a:cxn>
                <a:cxn ang="0">
                  <a:pos x="19" y="0"/>
                </a:cxn>
                <a:cxn ang="0">
                  <a:pos x="20" y="0"/>
                </a:cxn>
                <a:cxn ang="0">
                  <a:pos x="21" y="3"/>
                </a:cxn>
                <a:cxn ang="0">
                  <a:pos x="23" y="10"/>
                </a:cxn>
                <a:cxn ang="0">
                  <a:pos x="24" y="20"/>
                </a:cxn>
                <a:cxn ang="0">
                  <a:pos x="26" y="42"/>
                </a:cxn>
                <a:cxn ang="0">
                  <a:pos x="29" y="77"/>
                </a:cxn>
                <a:cxn ang="0">
                  <a:pos x="32" y="98"/>
                </a:cxn>
                <a:cxn ang="0">
                  <a:pos x="33" y="108"/>
                </a:cxn>
                <a:cxn ang="0">
                  <a:pos x="34" y="113"/>
                </a:cxn>
                <a:cxn ang="0">
                  <a:pos x="35" y="115"/>
                </a:cxn>
                <a:cxn ang="0">
                  <a:pos x="36" y="116"/>
                </a:cxn>
                <a:cxn ang="0">
                  <a:pos x="37" y="115"/>
                </a:cxn>
                <a:cxn ang="0">
                  <a:pos x="37" y="113"/>
                </a:cxn>
                <a:cxn ang="0">
                  <a:pos x="38" y="110"/>
                </a:cxn>
                <a:cxn ang="0">
                  <a:pos x="40" y="96"/>
                </a:cxn>
                <a:cxn ang="0">
                  <a:pos x="43" y="67"/>
                </a:cxn>
                <a:cxn ang="0">
                  <a:pos x="46" y="36"/>
                </a:cxn>
                <a:cxn ang="0">
                  <a:pos x="48" y="21"/>
                </a:cxn>
                <a:cxn ang="0">
                  <a:pos x="49" y="10"/>
                </a:cxn>
                <a:cxn ang="0">
                  <a:pos x="50" y="5"/>
                </a:cxn>
                <a:cxn ang="0">
                  <a:pos x="51" y="2"/>
                </a:cxn>
                <a:cxn ang="0">
                  <a:pos x="52" y="0"/>
                </a:cxn>
                <a:cxn ang="0">
                  <a:pos x="52" y="0"/>
                </a:cxn>
                <a:cxn ang="0">
                  <a:pos x="53" y="0"/>
                </a:cxn>
                <a:cxn ang="0">
                  <a:pos x="54" y="2"/>
                </a:cxn>
                <a:cxn ang="0">
                  <a:pos x="55" y="8"/>
                </a:cxn>
                <a:cxn ang="0">
                  <a:pos x="57" y="18"/>
                </a:cxn>
                <a:cxn ang="0">
                  <a:pos x="60" y="56"/>
                </a:cxn>
                <a:cxn ang="0">
                  <a:pos x="62" y="77"/>
                </a:cxn>
                <a:cxn ang="0">
                  <a:pos x="64" y="97"/>
                </a:cxn>
                <a:cxn ang="0">
                  <a:pos x="66" y="106"/>
                </a:cxn>
                <a:cxn ang="0">
                  <a:pos x="67" y="112"/>
                </a:cxn>
                <a:cxn ang="0">
                  <a:pos x="68" y="114"/>
                </a:cxn>
                <a:cxn ang="0">
                  <a:pos x="68" y="116"/>
                </a:cxn>
                <a:cxn ang="0">
                  <a:pos x="69" y="115"/>
                </a:cxn>
                <a:cxn ang="0">
                  <a:pos x="70" y="114"/>
                </a:cxn>
                <a:cxn ang="0">
                  <a:pos x="71" y="111"/>
                </a:cxn>
                <a:cxn ang="0">
                  <a:pos x="72" y="103"/>
                </a:cxn>
                <a:cxn ang="0">
                  <a:pos x="74" y="84"/>
                </a:cxn>
                <a:cxn ang="0">
                  <a:pos x="78" y="41"/>
                </a:cxn>
                <a:cxn ang="0">
                  <a:pos x="80" y="20"/>
                </a:cxn>
                <a:cxn ang="0">
                  <a:pos x="82" y="8"/>
                </a:cxn>
                <a:cxn ang="0">
                  <a:pos x="83" y="2"/>
                </a:cxn>
                <a:cxn ang="0">
                  <a:pos x="84" y="0"/>
                </a:cxn>
                <a:cxn ang="0">
                  <a:pos x="85" y="0"/>
                </a:cxn>
                <a:cxn ang="0">
                  <a:pos x="86" y="0"/>
                </a:cxn>
                <a:cxn ang="0">
                  <a:pos x="86" y="2"/>
                </a:cxn>
              </a:cxnLst>
              <a:rect l="0" t="0" r="r" b="b"/>
              <a:pathLst>
                <a:path w="87" h="116">
                  <a:moveTo>
                    <a:pt x="0" y="108"/>
                  </a:moveTo>
                  <a:lnTo>
                    <a:pt x="0" y="109"/>
                  </a:lnTo>
                  <a:lnTo>
                    <a:pt x="0" y="110"/>
                  </a:lnTo>
                  <a:lnTo>
                    <a:pt x="0" y="110"/>
                  </a:lnTo>
                  <a:lnTo>
                    <a:pt x="0" y="111"/>
                  </a:lnTo>
                  <a:lnTo>
                    <a:pt x="0" y="112"/>
                  </a:lnTo>
                  <a:lnTo>
                    <a:pt x="1" y="112"/>
                  </a:lnTo>
                  <a:lnTo>
                    <a:pt x="1" y="113"/>
                  </a:lnTo>
                  <a:lnTo>
                    <a:pt x="1" y="113"/>
                  </a:lnTo>
                  <a:lnTo>
                    <a:pt x="1" y="113"/>
                  </a:lnTo>
                  <a:lnTo>
                    <a:pt x="1" y="114"/>
                  </a:lnTo>
                  <a:lnTo>
                    <a:pt x="1" y="114"/>
                  </a:lnTo>
                  <a:lnTo>
                    <a:pt x="1" y="114"/>
                  </a:lnTo>
                  <a:lnTo>
                    <a:pt x="2" y="114"/>
                  </a:lnTo>
                  <a:lnTo>
                    <a:pt x="2" y="115"/>
                  </a:lnTo>
                  <a:lnTo>
                    <a:pt x="2" y="115"/>
                  </a:lnTo>
                  <a:lnTo>
                    <a:pt x="2" y="115"/>
                  </a:lnTo>
                  <a:lnTo>
                    <a:pt x="2" y="115"/>
                  </a:lnTo>
                  <a:lnTo>
                    <a:pt x="2" y="115"/>
                  </a:lnTo>
                  <a:lnTo>
                    <a:pt x="2" y="115"/>
                  </a:lnTo>
                  <a:lnTo>
                    <a:pt x="2" y="115"/>
                  </a:lnTo>
                  <a:lnTo>
                    <a:pt x="2" y="116"/>
                  </a:lnTo>
                  <a:lnTo>
                    <a:pt x="2" y="116"/>
                  </a:lnTo>
                  <a:lnTo>
                    <a:pt x="2" y="116"/>
                  </a:lnTo>
                  <a:lnTo>
                    <a:pt x="2" y="116"/>
                  </a:lnTo>
                  <a:lnTo>
                    <a:pt x="3" y="116"/>
                  </a:lnTo>
                  <a:lnTo>
                    <a:pt x="3" y="116"/>
                  </a:lnTo>
                  <a:lnTo>
                    <a:pt x="3" y="116"/>
                  </a:lnTo>
                  <a:lnTo>
                    <a:pt x="3" y="115"/>
                  </a:lnTo>
                  <a:lnTo>
                    <a:pt x="3" y="115"/>
                  </a:lnTo>
                  <a:lnTo>
                    <a:pt x="3" y="115"/>
                  </a:lnTo>
                  <a:lnTo>
                    <a:pt x="3" y="115"/>
                  </a:lnTo>
                  <a:lnTo>
                    <a:pt x="3" y="115"/>
                  </a:lnTo>
                  <a:lnTo>
                    <a:pt x="3" y="115"/>
                  </a:lnTo>
                  <a:lnTo>
                    <a:pt x="3" y="115"/>
                  </a:lnTo>
                  <a:lnTo>
                    <a:pt x="4" y="114"/>
                  </a:lnTo>
                  <a:lnTo>
                    <a:pt x="4" y="114"/>
                  </a:lnTo>
                  <a:lnTo>
                    <a:pt x="4" y="114"/>
                  </a:lnTo>
                  <a:lnTo>
                    <a:pt x="4" y="114"/>
                  </a:lnTo>
                  <a:lnTo>
                    <a:pt x="4" y="114"/>
                  </a:lnTo>
                  <a:lnTo>
                    <a:pt x="4" y="113"/>
                  </a:lnTo>
                  <a:lnTo>
                    <a:pt x="4" y="113"/>
                  </a:lnTo>
                  <a:lnTo>
                    <a:pt x="4" y="112"/>
                  </a:lnTo>
                  <a:lnTo>
                    <a:pt x="4" y="112"/>
                  </a:lnTo>
                  <a:lnTo>
                    <a:pt x="5" y="111"/>
                  </a:lnTo>
                  <a:lnTo>
                    <a:pt x="5" y="111"/>
                  </a:lnTo>
                  <a:lnTo>
                    <a:pt x="5" y="110"/>
                  </a:lnTo>
                  <a:lnTo>
                    <a:pt x="5" y="110"/>
                  </a:lnTo>
                  <a:lnTo>
                    <a:pt x="5" y="109"/>
                  </a:lnTo>
                  <a:lnTo>
                    <a:pt x="5" y="109"/>
                  </a:lnTo>
                  <a:lnTo>
                    <a:pt x="5" y="108"/>
                  </a:lnTo>
                  <a:lnTo>
                    <a:pt x="6" y="106"/>
                  </a:lnTo>
                  <a:lnTo>
                    <a:pt x="6" y="105"/>
                  </a:lnTo>
                  <a:lnTo>
                    <a:pt x="6" y="104"/>
                  </a:lnTo>
                  <a:lnTo>
                    <a:pt x="6" y="103"/>
                  </a:lnTo>
                  <a:lnTo>
                    <a:pt x="6" y="101"/>
                  </a:lnTo>
                  <a:lnTo>
                    <a:pt x="7" y="95"/>
                  </a:lnTo>
                  <a:lnTo>
                    <a:pt x="7" y="94"/>
                  </a:lnTo>
                  <a:lnTo>
                    <a:pt x="7" y="93"/>
                  </a:lnTo>
                  <a:lnTo>
                    <a:pt x="8" y="92"/>
                  </a:lnTo>
                  <a:lnTo>
                    <a:pt x="8" y="88"/>
                  </a:lnTo>
                  <a:lnTo>
                    <a:pt x="9" y="81"/>
                  </a:lnTo>
                  <a:lnTo>
                    <a:pt x="9" y="80"/>
                  </a:lnTo>
                  <a:lnTo>
                    <a:pt x="9" y="79"/>
                  </a:lnTo>
                  <a:lnTo>
                    <a:pt x="9" y="78"/>
                  </a:lnTo>
                  <a:lnTo>
                    <a:pt x="9" y="74"/>
                  </a:lnTo>
                  <a:lnTo>
                    <a:pt x="10" y="67"/>
                  </a:lnTo>
                  <a:lnTo>
                    <a:pt x="11" y="52"/>
                  </a:lnTo>
                  <a:lnTo>
                    <a:pt x="12" y="51"/>
                  </a:lnTo>
                  <a:lnTo>
                    <a:pt x="12" y="50"/>
                  </a:lnTo>
                  <a:lnTo>
                    <a:pt x="12" y="48"/>
                  </a:lnTo>
                  <a:lnTo>
                    <a:pt x="12" y="44"/>
                  </a:lnTo>
                  <a:lnTo>
                    <a:pt x="13" y="37"/>
                  </a:lnTo>
                  <a:lnTo>
                    <a:pt x="13" y="36"/>
                  </a:lnTo>
                  <a:lnTo>
                    <a:pt x="13" y="35"/>
                  </a:lnTo>
                  <a:lnTo>
                    <a:pt x="13" y="33"/>
                  </a:lnTo>
                  <a:lnTo>
                    <a:pt x="14" y="30"/>
                  </a:lnTo>
                  <a:lnTo>
                    <a:pt x="14" y="24"/>
                  </a:lnTo>
                  <a:lnTo>
                    <a:pt x="14" y="23"/>
                  </a:lnTo>
                  <a:lnTo>
                    <a:pt x="15" y="22"/>
                  </a:lnTo>
                  <a:lnTo>
                    <a:pt x="15" y="20"/>
                  </a:lnTo>
                  <a:lnTo>
                    <a:pt x="15" y="17"/>
                  </a:lnTo>
                  <a:lnTo>
                    <a:pt x="15" y="16"/>
                  </a:lnTo>
                  <a:lnTo>
                    <a:pt x="15" y="16"/>
                  </a:lnTo>
                  <a:lnTo>
                    <a:pt x="15" y="14"/>
                  </a:lnTo>
                  <a:lnTo>
                    <a:pt x="16" y="12"/>
                  </a:lnTo>
                  <a:lnTo>
                    <a:pt x="16" y="11"/>
                  </a:lnTo>
                  <a:lnTo>
                    <a:pt x="16" y="10"/>
                  </a:lnTo>
                  <a:lnTo>
                    <a:pt x="16" y="9"/>
                  </a:lnTo>
                  <a:lnTo>
                    <a:pt x="16" y="9"/>
                  </a:lnTo>
                  <a:lnTo>
                    <a:pt x="16" y="8"/>
                  </a:lnTo>
                  <a:lnTo>
                    <a:pt x="17" y="7"/>
                  </a:lnTo>
                  <a:lnTo>
                    <a:pt x="17" y="7"/>
                  </a:lnTo>
                  <a:lnTo>
                    <a:pt x="17" y="6"/>
                  </a:lnTo>
                  <a:lnTo>
                    <a:pt x="17" y="5"/>
                  </a:lnTo>
                  <a:lnTo>
                    <a:pt x="17" y="5"/>
                  </a:lnTo>
                  <a:lnTo>
                    <a:pt x="17" y="4"/>
                  </a:lnTo>
                  <a:lnTo>
                    <a:pt x="17" y="4"/>
                  </a:lnTo>
                  <a:lnTo>
                    <a:pt x="17" y="3"/>
                  </a:lnTo>
                  <a:lnTo>
                    <a:pt x="17" y="3"/>
                  </a:lnTo>
                  <a:lnTo>
                    <a:pt x="18" y="3"/>
                  </a:lnTo>
                  <a:lnTo>
                    <a:pt x="18" y="2"/>
                  </a:lnTo>
                  <a:lnTo>
                    <a:pt x="18" y="2"/>
                  </a:lnTo>
                  <a:lnTo>
                    <a:pt x="18" y="2"/>
                  </a:lnTo>
                  <a:lnTo>
                    <a:pt x="18" y="1"/>
                  </a:lnTo>
                  <a:lnTo>
                    <a:pt x="18" y="1"/>
                  </a:lnTo>
                  <a:lnTo>
                    <a:pt x="18" y="1"/>
                  </a:lnTo>
                  <a:lnTo>
                    <a:pt x="18" y="0"/>
                  </a:lnTo>
                  <a:lnTo>
                    <a:pt x="19" y="0"/>
                  </a:lnTo>
                  <a:lnTo>
                    <a:pt x="19" y="0"/>
                  </a:lnTo>
                  <a:lnTo>
                    <a:pt x="19" y="0"/>
                  </a:lnTo>
                  <a:lnTo>
                    <a:pt x="19" y="0"/>
                  </a:lnTo>
                  <a:lnTo>
                    <a:pt x="19" y="0"/>
                  </a:lnTo>
                  <a:lnTo>
                    <a:pt x="19" y="0"/>
                  </a:lnTo>
                  <a:lnTo>
                    <a:pt x="19" y="0"/>
                  </a:lnTo>
                  <a:lnTo>
                    <a:pt x="19" y="0"/>
                  </a:lnTo>
                  <a:lnTo>
                    <a:pt x="19" y="0"/>
                  </a:lnTo>
                  <a:lnTo>
                    <a:pt x="19" y="0"/>
                  </a:lnTo>
                  <a:lnTo>
                    <a:pt x="19" y="0"/>
                  </a:lnTo>
                  <a:lnTo>
                    <a:pt x="19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1"/>
                  </a:lnTo>
                  <a:lnTo>
                    <a:pt x="21" y="1"/>
                  </a:lnTo>
                  <a:lnTo>
                    <a:pt x="21" y="1"/>
                  </a:lnTo>
                  <a:lnTo>
                    <a:pt x="21" y="1"/>
                  </a:lnTo>
                  <a:lnTo>
                    <a:pt x="21" y="2"/>
                  </a:lnTo>
                  <a:lnTo>
                    <a:pt x="21" y="2"/>
                  </a:lnTo>
                  <a:lnTo>
                    <a:pt x="21" y="2"/>
                  </a:lnTo>
                  <a:lnTo>
                    <a:pt x="21" y="3"/>
                  </a:lnTo>
                  <a:lnTo>
                    <a:pt x="21" y="3"/>
                  </a:lnTo>
                  <a:lnTo>
                    <a:pt x="21" y="3"/>
                  </a:lnTo>
                  <a:lnTo>
                    <a:pt x="21" y="4"/>
                  </a:lnTo>
                  <a:lnTo>
                    <a:pt x="22" y="6"/>
                  </a:lnTo>
                  <a:lnTo>
                    <a:pt x="22" y="6"/>
                  </a:lnTo>
                  <a:lnTo>
                    <a:pt x="22" y="7"/>
                  </a:lnTo>
                  <a:lnTo>
                    <a:pt x="22" y="8"/>
                  </a:lnTo>
                  <a:lnTo>
                    <a:pt x="23" y="10"/>
                  </a:lnTo>
                  <a:lnTo>
                    <a:pt x="23" y="10"/>
                  </a:lnTo>
                  <a:lnTo>
                    <a:pt x="23" y="11"/>
                  </a:lnTo>
                  <a:lnTo>
                    <a:pt x="23" y="12"/>
                  </a:lnTo>
                  <a:lnTo>
                    <a:pt x="23" y="14"/>
                  </a:lnTo>
                  <a:lnTo>
                    <a:pt x="23" y="15"/>
                  </a:lnTo>
                  <a:lnTo>
                    <a:pt x="23" y="16"/>
                  </a:lnTo>
                  <a:lnTo>
                    <a:pt x="23" y="17"/>
                  </a:lnTo>
                  <a:lnTo>
                    <a:pt x="24" y="20"/>
                  </a:lnTo>
                  <a:lnTo>
                    <a:pt x="25" y="26"/>
                  </a:lnTo>
                  <a:lnTo>
                    <a:pt x="25" y="27"/>
                  </a:lnTo>
                  <a:lnTo>
                    <a:pt x="25" y="28"/>
                  </a:lnTo>
                  <a:lnTo>
                    <a:pt x="25" y="29"/>
                  </a:lnTo>
                  <a:lnTo>
                    <a:pt x="25" y="33"/>
                  </a:lnTo>
                  <a:lnTo>
                    <a:pt x="26" y="40"/>
                  </a:lnTo>
                  <a:lnTo>
                    <a:pt x="26" y="41"/>
                  </a:lnTo>
                  <a:lnTo>
                    <a:pt x="26" y="42"/>
                  </a:lnTo>
                  <a:lnTo>
                    <a:pt x="26" y="44"/>
                  </a:lnTo>
                  <a:lnTo>
                    <a:pt x="27" y="47"/>
                  </a:lnTo>
                  <a:lnTo>
                    <a:pt x="27" y="55"/>
                  </a:lnTo>
                  <a:lnTo>
                    <a:pt x="29" y="70"/>
                  </a:lnTo>
                  <a:lnTo>
                    <a:pt x="29" y="71"/>
                  </a:lnTo>
                  <a:lnTo>
                    <a:pt x="29" y="72"/>
                  </a:lnTo>
                  <a:lnTo>
                    <a:pt x="29" y="74"/>
                  </a:lnTo>
                  <a:lnTo>
                    <a:pt x="29" y="77"/>
                  </a:lnTo>
                  <a:lnTo>
                    <a:pt x="30" y="84"/>
                  </a:lnTo>
                  <a:lnTo>
                    <a:pt x="30" y="85"/>
                  </a:lnTo>
                  <a:lnTo>
                    <a:pt x="30" y="86"/>
                  </a:lnTo>
                  <a:lnTo>
                    <a:pt x="31" y="88"/>
                  </a:lnTo>
                  <a:lnTo>
                    <a:pt x="31" y="91"/>
                  </a:lnTo>
                  <a:lnTo>
                    <a:pt x="31" y="97"/>
                  </a:lnTo>
                  <a:lnTo>
                    <a:pt x="32" y="97"/>
                  </a:lnTo>
                  <a:lnTo>
                    <a:pt x="32" y="98"/>
                  </a:lnTo>
                  <a:lnTo>
                    <a:pt x="32" y="100"/>
                  </a:lnTo>
                  <a:lnTo>
                    <a:pt x="32" y="102"/>
                  </a:lnTo>
                  <a:lnTo>
                    <a:pt x="32" y="103"/>
                  </a:lnTo>
                  <a:lnTo>
                    <a:pt x="33" y="104"/>
                  </a:lnTo>
                  <a:lnTo>
                    <a:pt x="33" y="105"/>
                  </a:lnTo>
                  <a:lnTo>
                    <a:pt x="33" y="107"/>
                  </a:lnTo>
                  <a:lnTo>
                    <a:pt x="33" y="108"/>
                  </a:lnTo>
                  <a:lnTo>
                    <a:pt x="33" y="108"/>
                  </a:lnTo>
                  <a:lnTo>
                    <a:pt x="33" y="109"/>
                  </a:lnTo>
                  <a:lnTo>
                    <a:pt x="33" y="110"/>
                  </a:lnTo>
                  <a:lnTo>
                    <a:pt x="34" y="110"/>
                  </a:lnTo>
                  <a:lnTo>
                    <a:pt x="34" y="111"/>
                  </a:lnTo>
                  <a:lnTo>
                    <a:pt x="34" y="111"/>
                  </a:lnTo>
                  <a:lnTo>
                    <a:pt x="34" y="112"/>
                  </a:lnTo>
                  <a:lnTo>
                    <a:pt x="34" y="112"/>
                  </a:lnTo>
                  <a:lnTo>
                    <a:pt x="34" y="113"/>
                  </a:lnTo>
                  <a:lnTo>
                    <a:pt x="34" y="113"/>
                  </a:lnTo>
                  <a:lnTo>
                    <a:pt x="35" y="114"/>
                  </a:lnTo>
                  <a:lnTo>
                    <a:pt x="35" y="114"/>
                  </a:lnTo>
                  <a:lnTo>
                    <a:pt x="35" y="114"/>
                  </a:lnTo>
                  <a:lnTo>
                    <a:pt x="35" y="114"/>
                  </a:lnTo>
                  <a:lnTo>
                    <a:pt x="35" y="114"/>
                  </a:lnTo>
                  <a:lnTo>
                    <a:pt x="35" y="115"/>
                  </a:lnTo>
                  <a:lnTo>
                    <a:pt x="35" y="115"/>
                  </a:lnTo>
                  <a:lnTo>
                    <a:pt x="35" y="115"/>
                  </a:lnTo>
                  <a:lnTo>
                    <a:pt x="35" y="115"/>
                  </a:lnTo>
                  <a:lnTo>
                    <a:pt x="35" y="115"/>
                  </a:lnTo>
                  <a:lnTo>
                    <a:pt x="35" y="115"/>
                  </a:lnTo>
                  <a:lnTo>
                    <a:pt x="35" y="115"/>
                  </a:lnTo>
                  <a:lnTo>
                    <a:pt x="36" y="116"/>
                  </a:lnTo>
                  <a:lnTo>
                    <a:pt x="36" y="116"/>
                  </a:lnTo>
                  <a:lnTo>
                    <a:pt x="36" y="116"/>
                  </a:lnTo>
                  <a:lnTo>
                    <a:pt x="36" y="116"/>
                  </a:lnTo>
                  <a:lnTo>
                    <a:pt x="36" y="116"/>
                  </a:lnTo>
                  <a:lnTo>
                    <a:pt x="36" y="116"/>
                  </a:lnTo>
                  <a:lnTo>
                    <a:pt x="36" y="115"/>
                  </a:lnTo>
                  <a:lnTo>
                    <a:pt x="36" y="115"/>
                  </a:lnTo>
                  <a:lnTo>
                    <a:pt x="36" y="115"/>
                  </a:lnTo>
                  <a:lnTo>
                    <a:pt x="37" y="115"/>
                  </a:lnTo>
                  <a:lnTo>
                    <a:pt x="37" y="115"/>
                  </a:lnTo>
                  <a:lnTo>
                    <a:pt x="37" y="115"/>
                  </a:lnTo>
                  <a:lnTo>
                    <a:pt x="37" y="115"/>
                  </a:lnTo>
                  <a:lnTo>
                    <a:pt x="37" y="115"/>
                  </a:lnTo>
                  <a:lnTo>
                    <a:pt x="37" y="114"/>
                  </a:lnTo>
                  <a:lnTo>
                    <a:pt x="37" y="114"/>
                  </a:lnTo>
                  <a:lnTo>
                    <a:pt x="37" y="114"/>
                  </a:lnTo>
                  <a:lnTo>
                    <a:pt x="37" y="114"/>
                  </a:lnTo>
                  <a:lnTo>
                    <a:pt x="37" y="113"/>
                  </a:lnTo>
                  <a:lnTo>
                    <a:pt x="37" y="113"/>
                  </a:lnTo>
                  <a:lnTo>
                    <a:pt x="38" y="112"/>
                  </a:lnTo>
                  <a:lnTo>
                    <a:pt x="38" y="112"/>
                  </a:lnTo>
                  <a:lnTo>
                    <a:pt x="38" y="112"/>
                  </a:lnTo>
                  <a:lnTo>
                    <a:pt x="38" y="111"/>
                  </a:lnTo>
                  <a:lnTo>
                    <a:pt x="38" y="111"/>
                  </a:lnTo>
                  <a:lnTo>
                    <a:pt x="38" y="110"/>
                  </a:lnTo>
                  <a:lnTo>
                    <a:pt x="38" y="110"/>
                  </a:lnTo>
                  <a:lnTo>
                    <a:pt x="38" y="109"/>
                  </a:lnTo>
                  <a:lnTo>
                    <a:pt x="39" y="108"/>
                  </a:lnTo>
                  <a:lnTo>
                    <a:pt x="39" y="106"/>
                  </a:lnTo>
                  <a:lnTo>
                    <a:pt x="39" y="106"/>
                  </a:lnTo>
                  <a:lnTo>
                    <a:pt x="39" y="105"/>
                  </a:lnTo>
                  <a:lnTo>
                    <a:pt x="39" y="104"/>
                  </a:lnTo>
                  <a:lnTo>
                    <a:pt x="40" y="102"/>
                  </a:lnTo>
                  <a:lnTo>
                    <a:pt x="40" y="96"/>
                  </a:lnTo>
                  <a:lnTo>
                    <a:pt x="40" y="95"/>
                  </a:lnTo>
                  <a:lnTo>
                    <a:pt x="41" y="95"/>
                  </a:lnTo>
                  <a:lnTo>
                    <a:pt x="41" y="93"/>
                  </a:lnTo>
                  <a:lnTo>
                    <a:pt x="41" y="90"/>
                  </a:lnTo>
                  <a:lnTo>
                    <a:pt x="42" y="83"/>
                  </a:lnTo>
                  <a:lnTo>
                    <a:pt x="43" y="69"/>
                  </a:lnTo>
                  <a:lnTo>
                    <a:pt x="43" y="68"/>
                  </a:lnTo>
                  <a:lnTo>
                    <a:pt x="43" y="67"/>
                  </a:lnTo>
                  <a:lnTo>
                    <a:pt x="43" y="65"/>
                  </a:lnTo>
                  <a:lnTo>
                    <a:pt x="44" y="60"/>
                  </a:lnTo>
                  <a:lnTo>
                    <a:pt x="45" y="52"/>
                  </a:lnTo>
                  <a:lnTo>
                    <a:pt x="45" y="51"/>
                  </a:lnTo>
                  <a:lnTo>
                    <a:pt x="45" y="50"/>
                  </a:lnTo>
                  <a:lnTo>
                    <a:pt x="45" y="48"/>
                  </a:lnTo>
                  <a:lnTo>
                    <a:pt x="45" y="44"/>
                  </a:lnTo>
                  <a:lnTo>
                    <a:pt x="46" y="36"/>
                  </a:lnTo>
                  <a:lnTo>
                    <a:pt x="46" y="35"/>
                  </a:lnTo>
                  <a:lnTo>
                    <a:pt x="46" y="34"/>
                  </a:lnTo>
                  <a:lnTo>
                    <a:pt x="47" y="32"/>
                  </a:lnTo>
                  <a:lnTo>
                    <a:pt x="47" y="28"/>
                  </a:lnTo>
                  <a:lnTo>
                    <a:pt x="47" y="27"/>
                  </a:lnTo>
                  <a:lnTo>
                    <a:pt x="47" y="26"/>
                  </a:lnTo>
                  <a:lnTo>
                    <a:pt x="47" y="25"/>
                  </a:lnTo>
                  <a:lnTo>
                    <a:pt x="48" y="21"/>
                  </a:lnTo>
                  <a:lnTo>
                    <a:pt x="48" y="20"/>
                  </a:lnTo>
                  <a:lnTo>
                    <a:pt x="48" y="20"/>
                  </a:lnTo>
                  <a:lnTo>
                    <a:pt x="48" y="18"/>
                  </a:lnTo>
                  <a:lnTo>
                    <a:pt x="48" y="15"/>
                  </a:lnTo>
                  <a:lnTo>
                    <a:pt x="49" y="14"/>
                  </a:lnTo>
                  <a:lnTo>
                    <a:pt x="49" y="14"/>
                  </a:lnTo>
                  <a:lnTo>
                    <a:pt x="49" y="12"/>
                  </a:lnTo>
                  <a:lnTo>
                    <a:pt x="49" y="10"/>
                  </a:lnTo>
                  <a:lnTo>
                    <a:pt x="49" y="9"/>
                  </a:lnTo>
                  <a:lnTo>
                    <a:pt x="49" y="9"/>
                  </a:lnTo>
                  <a:lnTo>
                    <a:pt x="49" y="8"/>
                  </a:lnTo>
                  <a:lnTo>
                    <a:pt x="50" y="7"/>
                  </a:lnTo>
                  <a:lnTo>
                    <a:pt x="50" y="7"/>
                  </a:lnTo>
                  <a:lnTo>
                    <a:pt x="50" y="6"/>
                  </a:lnTo>
                  <a:lnTo>
                    <a:pt x="50" y="6"/>
                  </a:lnTo>
                  <a:lnTo>
                    <a:pt x="50" y="5"/>
                  </a:lnTo>
                  <a:lnTo>
                    <a:pt x="50" y="4"/>
                  </a:lnTo>
                  <a:lnTo>
                    <a:pt x="50" y="4"/>
                  </a:lnTo>
                  <a:lnTo>
                    <a:pt x="50" y="4"/>
                  </a:lnTo>
                  <a:lnTo>
                    <a:pt x="51" y="3"/>
                  </a:lnTo>
                  <a:lnTo>
                    <a:pt x="51" y="2"/>
                  </a:lnTo>
                  <a:lnTo>
                    <a:pt x="51" y="2"/>
                  </a:lnTo>
                  <a:lnTo>
                    <a:pt x="51" y="2"/>
                  </a:lnTo>
                  <a:lnTo>
                    <a:pt x="51" y="2"/>
                  </a:lnTo>
                  <a:lnTo>
                    <a:pt x="51" y="1"/>
                  </a:lnTo>
                  <a:lnTo>
                    <a:pt x="51" y="1"/>
                  </a:lnTo>
                  <a:lnTo>
                    <a:pt x="51" y="1"/>
                  </a:lnTo>
                  <a:lnTo>
                    <a:pt x="51" y="1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3" y="1"/>
                  </a:lnTo>
                  <a:lnTo>
                    <a:pt x="53" y="1"/>
                  </a:lnTo>
                  <a:lnTo>
                    <a:pt x="53" y="1"/>
                  </a:lnTo>
                  <a:lnTo>
                    <a:pt x="54" y="1"/>
                  </a:lnTo>
                  <a:lnTo>
                    <a:pt x="54" y="2"/>
                  </a:lnTo>
                  <a:lnTo>
                    <a:pt x="54" y="2"/>
                  </a:lnTo>
                  <a:lnTo>
                    <a:pt x="54" y="2"/>
                  </a:lnTo>
                  <a:lnTo>
                    <a:pt x="54" y="3"/>
                  </a:lnTo>
                  <a:lnTo>
                    <a:pt x="54" y="3"/>
                  </a:lnTo>
                  <a:lnTo>
                    <a:pt x="54" y="4"/>
                  </a:lnTo>
                  <a:lnTo>
                    <a:pt x="55" y="4"/>
                  </a:lnTo>
                  <a:lnTo>
                    <a:pt x="55" y="6"/>
                  </a:lnTo>
                  <a:lnTo>
                    <a:pt x="55" y="7"/>
                  </a:lnTo>
                  <a:lnTo>
                    <a:pt x="55" y="7"/>
                  </a:lnTo>
                  <a:lnTo>
                    <a:pt x="55" y="8"/>
                  </a:lnTo>
                  <a:lnTo>
                    <a:pt x="55" y="10"/>
                  </a:lnTo>
                  <a:lnTo>
                    <a:pt x="56" y="11"/>
                  </a:lnTo>
                  <a:lnTo>
                    <a:pt x="56" y="11"/>
                  </a:lnTo>
                  <a:lnTo>
                    <a:pt x="56" y="13"/>
                  </a:lnTo>
                  <a:lnTo>
                    <a:pt x="56" y="15"/>
                  </a:lnTo>
                  <a:lnTo>
                    <a:pt x="56" y="16"/>
                  </a:lnTo>
                  <a:lnTo>
                    <a:pt x="56" y="16"/>
                  </a:lnTo>
                  <a:lnTo>
                    <a:pt x="57" y="18"/>
                  </a:lnTo>
                  <a:lnTo>
                    <a:pt x="57" y="21"/>
                  </a:lnTo>
                  <a:lnTo>
                    <a:pt x="58" y="27"/>
                  </a:lnTo>
                  <a:lnTo>
                    <a:pt x="58" y="28"/>
                  </a:lnTo>
                  <a:lnTo>
                    <a:pt x="58" y="29"/>
                  </a:lnTo>
                  <a:lnTo>
                    <a:pt x="58" y="30"/>
                  </a:lnTo>
                  <a:lnTo>
                    <a:pt x="58" y="34"/>
                  </a:lnTo>
                  <a:lnTo>
                    <a:pt x="59" y="41"/>
                  </a:lnTo>
                  <a:lnTo>
                    <a:pt x="60" y="56"/>
                  </a:lnTo>
                  <a:lnTo>
                    <a:pt x="60" y="58"/>
                  </a:lnTo>
                  <a:lnTo>
                    <a:pt x="61" y="58"/>
                  </a:lnTo>
                  <a:lnTo>
                    <a:pt x="61" y="61"/>
                  </a:lnTo>
                  <a:lnTo>
                    <a:pt x="61" y="65"/>
                  </a:lnTo>
                  <a:lnTo>
                    <a:pt x="62" y="73"/>
                  </a:lnTo>
                  <a:lnTo>
                    <a:pt x="62" y="74"/>
                  </a:lnTo>
                  <a:lnTo>
                    <a:pt x="62" y="75"/>
                  </a:lnTo>
                  <a:lnTo>
                    <a:pt x="62" y="77"/>
                  </a:lnTo>
                  <a:lnTo>
                    <a:pt x="63" y="81"/>
                  </a:lnTo>
                  <a:lnTo>
                    <a:pt x="63" y="88"/>
                  </a:lnTo>
                  <a:lnTo>
                    <a:pt x="63" y="89"/>
                  </a:lnTo>
                  <a:lnTo>
                    <a:pt x="63" y="90"/>
                  </a:lnTo>
                  <a:lnTo>
                    <a:pt x="64" y="92"/>
                  </a:lnTo>
                  <a:lnTo>
                    <a:pt x="64" y="95"/>
                  </a:lnTo>
                  <a:lnTo>
                    <a:pt x="64" y="96"/>
                  </a:lnTo>
                  <a:lnTo>
                    <a:pt x="64" y="97"/>
                  </a:lnTo>
                  <a:lnTo>
                    <a:pt x="65" y="98"/>
                  </a:lnTo>
                  <a:lnTo>
                    <a:pt x="65" y="101"/>
                  </a:lnTo>
                  <a:lnTo>
                    <a:pt x="65" y="102"/>
                  </a:lnTo>
                  <a:lnTo>
                    <a:pt x="65" y="102"/>
                  </a:lnTo>
                  <a:lnTo>
                    <a:pt x="65" y="104"/>
                  </a:lnTo>
                  <a:lnTo>
                    <a:pt x="65" y="104"/>
                  </a:lnTo>
                  <a:lnTo>
                    <a:pt x="65" y="105"/>
                  </a:lnTo>
                  <a:lnTo>
                    <a:pt x="66" y="106"/>
                  </a:lnTo>
                  <a:lnTo>
                    <a:pt x="66" y="107"/>
                  </a:lnTo>
                  <a:lnTo>
                    <a:pt x="66" y="107"/>
                  </a:lnTo>
                  <a:lnTo>
                    <a:pt x="66" y="108"/>
                  </a:lnTo>
                  <a:lnTo>
                    <a:pt x="66" y="110"/>
                  </a:lnTo>
                  <a:lnTo>
                    <a:pt x="67" y="111"/>
                  </a:lnTo>
                  <a:lnTo>
                    <a:pt x="67" y="111"/>
                  </a:lnTo>
                  <a:lnTo>
                    <a:pt x="67" y="112"/>
                  </a:lnTo>
                  <a:lnTo>
                    <a:pt x="67" y="112"/>
                  </a:lnTo>
                  <a:lnTo>
                    <a:pt x="67" y="112"/>
                  </a:lnTo>
                  <a:lnTo>
                    <a:pt x="67" y="113"/>
                  </a:lnTo>
                  <a:lnTo>
                    <a:pt x="67" y="113"/>
                  </a:lnTo>
                  <a:lnTo>
                    <a:pt x="67" y="114"/>
                  </a:lnTo>
                  <a:lnTo>
                    <a:pt x="67" y="114"/>
                  </a:lnTo>
                  <a:lnTo>
                    <a:pt x="67" y="114"/>
                  </a:lnTo>
                  <a:lnTo>
                    <a:pt x="67" y="114"/>
                  </a:lnTo>
                  <a:lnTo>
                    <a:pt x="68" y="114"/>
                  </a:lnTo>
                  <a:lnTo>
                    <a:pt x="68" y="115"/>
                  </a:lnTo>
                  <a:lnTo>
                    <a:pt x="68" y="115"/>
                  </a:lnTo>
                  <a:lnTo>
                    <a:pt x="68" y="115"/>
                  </a:lnTo>
                  <a:lnTo>
                    <a:pt x="68" y="115"/>
                  </a:lnTo>
                  <a:lnTo>
                    <a:pt x="68" y="115"/>
                  </a:lnTo>
                  <a:lnTo>
                    <a:pt x="68" y="115"/>
                  </a:lnTo>
                  <a:lnTo>
                    <a:pt x="68" y="115"/>
                  </a:lnTo>
                  <a:lnTo>
                    <a:pt x="68" y="116"/>
                  </a:lnTo>
                  <a:lnTo>
                    <a:pt x="68" y="116"/>
                  </a:lnTo>
                  <a:lnTo>
                    <a:pt x="69" y="116"/>
                  </a:lnTo>
                  <a:lnTo>
                    <a:pt x="69" y="116"/>
                  </a:lnTo>
                  <a:lnTo>
                    <a:pt x="69" y="116"/>
                  </a:lnTo>
                  <a:lnTo>
                    <a:pt x="69" y="116"/>
                  </a:lnTo>
                  <a:lnTo>
                    <a:pt x="69" y="116"/>
                  </a:lnTo>
                  <a:lnTo>
                    <a:pt x="69" y="115"/>
                  </a:lnTo>
                  <a:lnTo>
                    <a:pt x="69" y="115"/>
                  </a:lnTo>
                  <a:lnTo>
                    <a:pt x="69" y="115"/>
                  </a:lnTo>
                  <a:lnTo>
                    <a:pt x="69" y="115"/>
                  </a:lnTo>
                  <a:lnTo>
                    <a:pt x="69" y="115"/>
                  </a:lnTo>
                  <a:lnTo>
                    <a:pt x="69" y="115"/>
                  </a:lnTo>
                  <a:lnTo>
                    <a:pt x="69" y="115"/>
                  </a:lnTo>
                  <a:lnTo>
                    <a:pt x="69" y="115"/>
                  </a:lnTo>
                  <a:lnTo>
                    <a:pt x="70" y="114"/>
                  </a:lnTo>
                  <a:lnTo>
                    <a:pt x="70" y="114"/>
                  </a:lnTo>
                  <a:lnTo>
                    <a:pt x="70" y="114"/>
                  </a:lnTo>
                  <a:lnTo>
                    <a:pt x="70" y="114"/>
                  </a:lnTo>
                  <a:lnTo>
                    <a:pt x="70" y="113"/>
                  </a:lnTo>
                  <a:lnTo>
                    <a:pt x="70" y="113"/>
                  </a:lnTo>
                  <a:lnTo>
                    <a:pt x="70" y="112"/>
                  </a:lnTo>
                  <a:lnTo>
                    <a:pt x="70" y="112"/>
                  </a:lnTo>
                  <a:lnTo>
                    <a:pt x="71" y="111"/>
                  </a:lnTo>
                  <a:lnTo>
                    <a:pt x="71" y="111"/>
                  </a:lnTo>
                  <a:lnTo>
                    <a:pt x="71" y="110"/>
                  </a:lnTo>
                  <a:lnTo>
                    <a:pt x="71" y="110"/>
                  </a:lnTo>
                  <a:lnTo>
                    <a:pt x="71" y="108"/>
                  </a:lnTo>
                  <a:lnTo>
                    <a:pt x="71" y="107"/>
                  </a:lnTo>
                  <a:lnTo>
                    <a:pt x="71" y="107"/>
                  </a:lnTo>
                  <a:lnTo>
                    <a:pt x="72" y="106"/>
                  </a:lnTo>
                  <a:lnTo>
                    <a:pt x="72" y="103"/>
                  </a:lnTo>
                  <a:lnTo>
                    <a:pt x="72" y="103"/>
                  </a:lnTo>
                  <a:lnTo>
                    <a:pt x="72" y="102"/>
                  </a:lnTo>
                  <a:lnTo>
                    <a:pt x="72" y="101"/>
                  </a:lnTo>
                  <a:lnTo>
                    <a:pt x="73" y="98"/>
                  </a:lnTo>
                  <a:lnTo>
                    <a:pt x="74" y="91"/>
                  </a:lnTo>
                  <a:lnTo>
                    <a:pt x="74" y="90"/>
                  </a:lnTo>
                  <a:lnTo>
                    <a:pt x="74" y="89"/>
                  </a:lnTo>
                  <a:lnTo>
                    <a:pt x="74" y="88"/>
                  </a:lnTo>
                  <a:lnTo>
                    <a:pt x="74" y="84"/>
                  </a:lnTo>
                  <a:lnTo>
                    <a:pt x="75" y="76"/>
                  </a:lnTo>
                  <a:lnTo>
                    <a:pt x="75" y="75"/>
                  </a:lnTo>
                  <a:lnTo>
                    <a:pt x="75" y="74"/>
                  </a:lnTo>
                  <a:lnTo>
                    <a:pt x="76" y="72"/>
                  </a:lnTo>
                  <a:lnTo>
                    <a:pt x="76" y="68"/>
                  </a:lnTo>
                  <a:lnTo>
                    <a:pt x="77" y="59"/>
                  </a:lnTo>
                  <a:lnTo>
                    <a:pt x="78" y="42"/>
                  </a:lnTo>
                  <a:lnTo>
                    <a:pt x="78" y="41"/>
                  </a:lnTo>
                  <a:lnTo>
                    <a:pt x="78" y="40"/>
                  </a:lnTo>
                  <a:lnTo>
                    <a:pt x="78" y="38"/>
                  </a:lnTo>
                  <a:lnTo>
                    <a:pt x="79" y="34"/>
                  </a:lnTo>
                  <a:lnTo>
                    <a:pt x="80" y="27"/>
                  </a:lnTo>
                  <a:lnTo>
                    <a:pt x="80" y="26"/>
                  </a:lnTo>
                  <a:lnTo>
                    <a:pt x="80" y="25"/>
                  </a:lnTo>
                  <a:lnTo>
                    <a:pt x="80" y="23"/>
                  </a:lnTo>
                  <a:lnTo>
                    <a:pt x="80" y="20"/>
                  </a:lnTo>
                  <a:lnTo>
                    <a:pt x="81" y="14"/>
                  </a:lnTo>
                  <a:lnTo>
                    <a:pt x="81" y="13"/>
                  </a:lnTo>
                  <a:lnTo>
                    <a:pt x="81" y="13"/>
                  </a:lnTo>
                  <a:lnTo>
                    <a:pt x="82" y="11"/>
                  </a:lnTo>
                  <a:lnTo>
                    <a:pt x="82" y="11"/>
                  </a:lnTo>
                  <a:lnTo>
                    <a:pt x="82" y="10"/>
                  </a:lnTo>
                  <a:lnTo>
                    <a:pt x="82" y="9"/>
                  </a:lnTo>
                  <a:lnTo>
                    <a:pt x="82" y="8"/>
                  </a:lnTo>
                  <a:lnTo>
                    <a:pt x="82" y="8"/>
                  </a:lnTo>
                  <a:lnTo>
                    <a:pt x="82" y="7"/>
                  </a:lnTo>
                  <a:lnTo>
                    <a:pt x="83" y="5"/>
                  </a:lnTo>
                  <a:lnTo>
                    <a:pt x="83" y="4"/>
                  </a:lnTo>
                  <a:lnTo>
                    <a:pt x="83" y="4"/>
                  </a:lnTo>
                  <a:lnTo>
                    <a:pt x="83" y="3"/>
                  </a:lnTo>
                  <a:lnTo>
                    <a:pt x="83" y="3"/>
                  </a:lnTo>
                  <a:lnTo>
                    <a:pt x="83" y="2"/>
                  </a:lnTo>
                  <a:lnTo>
                    <a:pt x="83" y="2"/>
                  </a:lnTo>
                  <a:lnTo>
                    <a:pt x="84" y="2"/>
                  </a:lnTo>
                  <a:lnTo>
                    <a:pt x="84" y="1"/>
                  </a:lnTo>
                  <a:lnTo>
                    <a:pt x="84" y="1"/>
                  </a:lnTo>
                  <a:lnTo>
                    <a:pt x="84" y="1"/>
                  </a:lnTo>
                  <a:lnTo>
                    <a:pt x="84" y="1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1"/>
                  </a:lnTo>
                  <a:lnTo>
                    <a:pt x="86" y="1"/>
                  </a:lnTo>
                  <a:lnTo>
                    <a:pt x="86" y="1"/>
                  </a:lnTo>
                  <a:lnTo>
                    <a:pt x="86" y="1"/>
                  </a:lnTo>
                  <a:lnTo>
                    <a:pt x="86" y="2"/>
                  </a:lnTo>
                  <a:lnTo>
                    <a:pt x="86" y="2"/>
                  </a:lnTo>
                  <a:lnTo>
                    <a:pt x="86" y="2"/>
                  </a:lnTo>
                  <a:lnTo>
                    <a:pt x="87" y="3"/>
                  </a:lnTo>
                  <a:lnTo>
                    <a:pt x="87" y="3"/>
                  </a:lnTo>
                </a:path>
              </a:pathLst>
            </a:custGeom>
            <a:grpFill/>
            <a:ln w="9525" cap="sq">
              <a:solidFill>
                <a:srgbClr val="0D8BE6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783">
                <a:defRPr/>
              </a:pPr>
              <a:endParaRPr lang="en-US" sz="1350" kern="0" dirty="0">
                <a:solidFill>
                  <a:srgbClr val="0D8BE6"/>
                </a:solidFill>
              </a:endParaRPr>
            </a:p>
          </p:txBody>
        </p:sp>
        <p:sp>
          <p:nvSpPr>
            <p:cNvPr id="160" name="Freeform 76"/>
            <p:cNvSpPr>
              <a:spLocks/>
            </p:cNvSpPr>
            <p:nvPr/>
          </p:nvSpPr>
          <p:spPr bwMode="auto">
            <a:xfrm>
              <a:off x="3967" y="2186"/>
              <a:ext cx="91" cy="116"/>
            </a:xfrm>
            <a:custGeom>
              <a:avLst/>
              <a:gdLst/>
              <a:ahLst/>
              <a:cxnLst>
                <a:cxn ang="0">
                  <a:pos x="1" y="8"/>
                </a:cxn>
                <a:cxn ang="0">
                  <a:pos x="3" y="24"/>
                </a:cxn>
                <a:cxn ang="0">
                  <a:pos x="6" y="58"/>
                </a:cxn>
                <a:cxn ang="0">
                  <a:pos x="9" y="89"/>
                </a:cxn>
                <a:cxn ang="0">
                  <a:pos x="10" y="101"/>
                </a:cxn>
                <a:cxn ang="0">
                  <a:pos x="12" y="110"/>
                </a:cxn>
                <a:cxn ang="0">
                  <a:pos x="13" y="113"/>
                </a:cxn>
                <a:cxn ang="0">
                  <a:pos x="13" y="115"/>
                </a:cxn>
                <a:cxn ang="0">
                  <a:pos x="14" y="116"/>
                </a:cxn>
                <a:cxn ang="0">
                  <a:pos x="15" y="115"/>
                </a:cxn>
                <a:cxn ang="0">
                  <a:pos x="15" y="113"/>
                </a:cxn>
                <a:cxn ang="0">
                  <a:pos x="17" y="108"/>
                </a:cxn>
                <a:cxn ang="0">
                  <a:pos x="19" y="92"/>
                </a:cxn>
                <a:cxn ang="0">
                  <a:pos x="20" y="75"/>
                </a:cxn>
                <a:cxn ang="0">
                  <a:pos x="24" y="29"/>
                </a:cxn>
                <a:cxn ang="0">
                  <a:pos x="26" y="13"/>
                </a:cxn>
                <a:cxn ang="0">
                  <a:pos x="28" y="4"/>
                </a:cxn>
                <a:cxn ang="0">
                  <a:pos x="29" y="2"/>
                </a:cxn>
                <a:cxn ang="0">
                  <a:pos x="29" y="0"/>
                </a:cxn>
                <a:cxn ang="0">
                  <a:pos x="30" y="0"/>
                </a:cxn>
                <a:cxn ang="0">
                  <a:pos x="31" y="1"/>
                </a:cxn>
                <a:cxn ang="0">
                  <a:pos x="31" y="3"/>
                </a:cxn>
                <a:cxn ang="0">
                  <a:pos x="33" y="8"/>
                </a:cxn>
                <a:cxn ang="0">
                  <a:pos x="35" y="25"/>
                </a:cxn>
                <a:cxn ang="0">
                  <a:pos x="38" y="61"/>
                </a:cxn>
                <a:cxn ang="0">
                  <a:pos x="41" y="90"/>
                </a:cxn>
                <a:cxn ang="0">
                  <a:pos x="42" y="103"/>
                </a:cxn>
                <a:cxn ang="0">
                  <a:pos x="43" y="109"/>
                </a:cxn>
                <a:cxn ang="0">
                  <a:pos x="44" y="114"/>
                </a:cxn>
                <a:cxn ang="0">
                  <a:pos x="45" y="115"/>
                </a:cxn>
                <a:cxn ang="0">
                  <a:pos x="46" y="116"/>
                </a:cxn>
                <a:cxn ang="0">
                  <a:pos x="46" y="115"/>
                </a:cxn>
                <a:cxn ang="0">
                  <a:pos x="47" y="112"/>
                </a:cxn>
                <a:cxn ang="0">
                  <a:pos x="48" y="106"/>
                </a:cxn>
                <a:cxn ang="0">
                  <a:pos x="50" y="95"/>
                </a:cxn>
                <a:cxn ang="0">
                  <a:pos x="52" y="70"/>
                </a:cxn>
                <a:cxn ang="0">
                  <a:pos x="56" y="30"/>
                </a:cxn>
                <a:cxn ang="0">
                  <a:pos x="58" y="14"/>
                </a:cxn>
                <a:cxn ang="0">
                  <a:pos x="59" y="6"/>
                </a:cxn>
                <a:cxn ang="0">
                  <a:pos x="60" y="2"/>
                </a:cxn>
                <a:cxn ang="0">
                  <a:pos x="60" y="0"/>
                </a:cxn>
                <a:cxn ang="0">
                  <a:pos x="61" y="0"/>
                </a:cxn>
                <a:cxn ang="0">
                  <a:pos x="62" y="0"/>
                </a:cxn>
                <a:cxn ang="0">
                  <a:pos x="63" y="2"/>
                </a:cxn>
                <a:cxn ang="0">
                  <a:pos x="64" y="6"/>
                </a:cxn>
                <a:cxn ang="0">
                  <a:pos x="65" y="16"/>
                </a:cxn>
                <a:cxn ang="0">
                  <a:pos x="67" y="36"/>
                </a:cxn>
                <a:cxn ang="0">
                  <a:pos x="71" y="80"/>
                </a:cxn>
                <a:cxn ang="0">
                  <a:pos x="73" y="100"/>
                </a:cxn>
                <a:cxn ang="0">
                  <a:pos x="74" y="108"/>
                </a:cxn>
                <a:cxn ang="0">
                  <a:pos x="75" y="112"/>
                </a:cxn>
                <a:cxn ang="0">
                  <a:pos x="76" y="114"/>
                </a:cxn>
                <a:cxn ang="0">
                  <a:pos x="76" y="116"/>
                </a:cxn>
                <a:cxn ang="0">
                  <a:pos x="77" y="115"/>
                </a:cxn>
                <a:cxn ang="0">
                  <a:pos x="78" y="114"/>
                </a:cxn>
                <a:cxn ang="0">
                  <a:pos x="79" y="110"/>
                </a:cxn>
                <a:cxn ang="0">
                  <a:pos x="80" y="101"/>
                </a:cxn>
                <a:cxn ang="0">
                  <a:pos x="84" y="64"/>
                </a:cxn>
                <a:cxn ang="0">
                  <a:pos x="86" y="43"/>
                </a:cxn>
                <a:cxn ang="0">
                  <a:pos x="88" y="22"/>
                </a:cxn>
                <a:cxn ang="0">
                  <a:pos x="89" y="11"/>
                </a:cxn>
                <a:cxn ang="0">
                  <a:pos x="90" y="4"/>
                </a:cxn>
              </a:cxnLst>
              <a:rect l="0" t="0" r="r" b="b"/>
              <a:pathLst>
                <a:path w="91" h="116">
                  <a:moveTo>
                    <a:pt x="0" y="3"/>
                  </a:moveTo>
                  <a:lnTo>
                    <a:pt x="0" y="4"/>
                  </a:lnTo>
                  <a:lnTo>
                    <a:pt x="0" y="4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6"/>
                  </a:lnTo>
                  <a:lnTo>
                    <a:pt x="1" y="8"/>
                  </a:lnTo>
                  <a:lnTo>
                    <a:pt x="1" y="8"/>
                  </a:lnTo>
                  <a:lnTo>
                    <a:pt x="1" y="9"/>
                  </a:lnTo>
                  <a:lnTo>
                    <a:pt x="1" y="10"/>
                  </a:lnTo>
                  <a:lnTo>
                    <a:pt x="1" y="13"/>
                  </a:lnTo>
                  <a:lnTo>
                    <a:pt x="1" y="13"/>
                  </a:lnTo>
                  <a:lnTo>
                    <a:pt x="1" y="14"/>
                  </a:lnTo>
                  <a:lnTo>
                    <a:pt x="2" y="15"/>
                  </a:lnTo>
                  <a:lnTo>
                    <a:pt x="2" y="18"/>
                  </a:lnTo>
                  <a:lnTo>
                    <a:pt x="3" y="24"/>
                  </a:lnTo>
                  <a:lnTo>
                    <a:pt x="3" y="25"/>
                  </a:lnTo>
                  <a:lnTo>
                    <a:pt x="3" y="26"/>
                  </a:lnTo>
                  <a:lnTo>
                    <a:pt x="3" y="28"/>
                  </a:lnTo>
                  <a:lnTo>
                    <a:pt x="3" y="31"/>
                  </a:lnTo>
                  <a:lnTo>
                    <a:pt x="4" y="39"/>
                  </a:lnTo>
                  <a:lnTo>
                    <a:pt x="6" y="56"/>
                  </a:lnTo>
                  <a:lnTo>
                    <a:pt x="6" y="57"/>
                  </a:lnTo>
                  <a:lnTo>
                    <a:pt x="6" y="58"/>
                  </a:lnTo>
                  <a:lnTo>
                    <a:pt x="6" y="60"/>
                  </a:lnTo>
                  <a:lnTo>
                    <a:pt x="7" y="65"/>
                  </a:lnTo>
                  <a:lnTo>
                    <a:pt x="7" y="73"/>
                  </a:lnTo>
                  <a:lnTo>
                    <a:pt x="7" y="74"/>
                  </a:lnTo>
                  <a:lnTo>
                    <a:pt x="7" y="75"/>
                  </a:lnTo>
                  <a:lnTo>
                    <a:pt x="8" y="77"/>
                  </a:lnTo>
                  <a:lnTo>
                    <a:pt x="8" y="81"/>
                  </a:lnTo>
                  <a:lnTo>
                    <a:pt x="9" y="89"/>
                  </a:lnTo>
                  <a:lnTo>
                    <a:pt x="9" y="90"/>
                  </a:lnTo>
                  <a:lnTo>
                    <a:pt x="9" y="90"/>
                  </a:lnTo>
                  <a:lnTo>
                    <a:pt x="9" y="92"/>
                  </a:lnTo>
                  <a:lnTo>
                    <a:pt x="9" y="95"/>
                  </a:lnTo>
                  <a:lnTo>
                    <a:pt x="9" y="96"/>
                  </a:lnTo>
                  <a:lnTo>
                    <a:pt x="10" y="97"/>
                  </a:lnTo>
                  <a:lnTo>
                    <a:pt x="10" y="98"/>
                  </a:lnTo>
                  <a:lnTo>
                    <a:pt x="10" y="101"/>
                  </a:lnTo>
                  <a:lnTo>
                    <a:pt x="10" y="102"/>
                  </a:lnTo>
                  <a:lnTo>
                    <a:pt x="10" y="102"/>
                  </a:lnTo>
                  <a:lnTo>
                    <a:pt x="11" y="104"/>
                  </a:lnTo>
                  <a:lnTo>
                    <a:pt x="11" y="106"/>
                  </a:lnTo>
                  <a:lnTo>
                    <a:pt x="11" y="106"/>
                  </a:lnTo>
                  <a:lnTo>
                    <a:pt x="11" y="107"/>
                  </a:lnTo>
                  <a:lnTo>
                    <a:pt x="11" y="108"/>
                  </a:lnTo>
                  <a:lnTo>
                    <a:pt x="12" y="110"/>
                  </a:lnTo>
                  <a:lnTo>
                    <a:pt x="12" y="110"/>
                  </a:lnTo>
                  <a:lnTo>
                    <a:pt x="12" y="111"/>
                  </a:lnTo>
                  <a:lnTo>
                    <a:pt x="12" y="111"/>
                  </a:lnTo>
                  <a:lnTo>
                    <a:pt x="12" y="112"/>
                  </a:lnTo>
                  <a:lnTo>
                    <a:pt x="12" y="112"/>
                  </a:lnTo>
                  <a:lnTo>
                    <a:pt x="12" y="113"/>
                  </a:lnTo>
                  <a:lnTo>
                    <a:pt x="12" y="113"/>
                  </a:lnTo>
                  <a:lnTo>
                    <a:pt x="13" y="113"/>
                  </a:lnTo>
                  <a:lnTo>
                    <a:pt x="13" y="114"/>
                  </a:lnTo>
                  <a:lnTo>
                    <a:pt x="13" y="114"/>
                  </a:lnTo>
                  <a:lnTo>
                    <a:pt x="13" y="114"/>
                  </a:lnTo>
                  <a:lnTo>
                    <a:pt x="13" y="114"/>
                  </a:lnTo>
                  <a:lnTo>
                    <a:pt x="13" y="114"/>
                  </a:lnTo>
                  <a:lnTo>
                    <a:pt x="13" y="115"/>
                  </a:lnTo>
                  <a:lnTo>
                    <a:pt x="13" y="115"/>
                  </a:lnTo>
                  <a:lnTo>
                    <a:pt x="13" y="115"/>
                  </a:lnTo>
                  <a:lnTo>
                    <a:pt x="13" y="115"/>
                  </a:lnTo>
                  <a:lnTo>
                    <a:pt x="13" y="115"/>
                  </a:lnTo>
                  <a:lnTo>
                    <a:pt x="13" y="115"/>
                  </a:lnTo>
                  <a:lnTo>
                    <a:pt x="13" y="115"/>
                  </a:lnTo>
                  <a:lnTo>
                    <a:pt x="14" y="116"/>
                  </a:lnTo>
                  <a:lnTo>
                    <a:pt x="14" y="116"/>
                  </a:lnTo>
                  <a:lnTo>
                    <a:pt x="14" y="116"/>
                  </a:lnTo>
                  <a:lnTo>
                    <a:pt x="14" y="116"/>
                  </a:lnTo>
                  <a:lnTo>
                    <a:pt x="14" y="116"/>
                  </a:lnTo>
                  <a:lnTo>
                    <a:pt x="14" y="116"/>
                  </a:lnTo>
                  <a:lnTo>
                    <a:pt x="14" y="116"/>
                  </a:lnTo>
                  <a:lnTo>
                    <a:pt x="14" y="115"/>
                  </a:lnTo>
                  <a:lnTo>
                    <a:pt x="14" y="115"/>
                  </a:lnTo>
                  <a:lnTo>
                    <a:pt x="14" y="115"/>
                  </a:lnTo>
                  <a:lnTo>
                    <a:pt x="15" y="115"/>
                  </a:lnTo>
                  <a:lnTo>
                    <a:pt x="15" y="115"/>
                  </a:lnTo>
                  <a:lnTo>
                    <a:pt x="15" y="115"/>
                  </a:lnTo>
                  <a:lnTo>
                    <a:pt x="15" y="115"/>
                  </a:lnTo>
                  <a:lnTo>
                    <a:pt x="15" y="114"/>
                  </a:lnTo>
                  <a:lnTo>
                    <a:pt x="15" y="114"/>
                  </a:lnTo>
                  <a:lnTo>
                    <a:pt x="15" y="114"/>
                  </a:lnTo>
                  <a:lnTo>
                    <a:pt x="15" y="114"/>
                  </a:lnTo>
                  <a:lnTo>
                    <a:pt x="15" y="113"/>
                  </a:lnTo>
                  <a:lnTo>
                    <a:pt x="15" y="113"/>
                  </a:lnTo>
                  <a:lnTo>
                    <a:pt x="15" y="112"/>
                  </a:lnTo>
                  <a:lnTo>
                    <a:pt x="16" y="112"/>
                  </a:lnTo>
                  <a:lnTo>
                    <a:pt x="16" y="111"/>
                  </a:lnTo>
                  <a:lnTo>
                    <a:pt x="16" y="111"/>
                  </a:lnTo>
                  <a:lnTo>
                    <a:pt x="16" y="111"/>
                  </a:lnTo>
                  <a:lnTo>
                    <a:pt x="16" y="110"/>
                  </a:lnTo>
                  <a:lnTo>
                    <a:pt x="17" y="108"/>
                  </a:lnTo>
                  <a:lnTo>
                    <a:pt x="17" y="108"/>
                  </a:lnTo>
                  <a:lnTo>
                    <a:pt x="17" y="107"/>
                  </a:lnTo>
                  <a:lnTo>
                    <a:pt x="17" y="106"/>
                  </a:lnTo>
                  <a:lnTo>
                    <a:pt x="17" y="104"/>
                  </a:lnTo>
                  <a:lnTo>
                    <a:pt x="17" y="103"/>
                  </a:lnTo>
                  <a:lnTo>
                    <a:pt x="17" y="102"/>
                  </a:lnTo>
                  <a:lnTo>
                    <a:pt x="17" y="101"/>
                  </a:lnTo>
                  <a:lnTo>
                    <a:pt x="18" y="98"/>
                  </a:lnTo>
                  <a:lnTo>
                    <a:pt x="19" y="92"/>
                  </a:lnTo>
                  <a:lnTo>
                    <a:pt x="19" y="92"/>
                  </a:lnTo>
                  <a:lnTo>
                    <a:pt x="19" y="91"/>
                  </a:lnTo>
                  <a:lnTo>
                    <a:pt x="19" y="89"/>
                  </a:lnTo>
                  <a:lnTo>
                    <a:pt x="19" y="86"/>
                  </a:lnTo>
                  <a:lnTo>
                    <a:pt x="20" y="79"/>
                  </a:lnTo>
                  <a:lnTo>
                    <a:pt x="20" y="78"/>
                  </a:lnTo>
                  <a:lnTo>
                    <a:pt x="20" y="77"/>
                  </a:lnTo>
                  <a:lnTo>
                    <a:pt x="20" y="75"/>
                  </a:lnTo>
                  <a:lnTo>
                    <a:pt x="21" y="70"/>
                  </a:lnTo>
                  <a:lnTo>
                    <a:pt x="21" y="62"/>
                  </a:lnTo>
                  <a:lnTo>
                    <a:pt x="23" y="45"/>
                  </a:lnTo>
                  <a:lnTo>
                    <a:pt x="23" y="44"/>
                  </a:lnTo>
                  <a:lnTo>
                    <a:pt x="23" y="43"/>
                  </a:lnTo>
                  <a:lnTo>
                    <a:pt x="23" y="41"/>
                  </a:lnTo>
                  <a:lnTo>
                    <a:pt x="24" y="37"/>
                  </a:lnTo>
                  <a:lnTo>
                    <a:pt x="24" y="29"/>
                  </a:lnTo>
                  <a:lnTo>
                    <a:pt x="25" y="28"/>
                  </a:lnTo>
                  <a:lnTo>
                    <a:pt x="25" y="27"/>
                  </a:lnTo>
                  <a:lnTo>
                    <a:pt x="25" y="25"/>
                  </a:lnTo>
                  <a:lnTo>
                    <a:pt x="25" y="22"/>
                  </a:lnTo>
                  <a:lnTo>
                    <a:pt x="26" y="16"/>
                  </a:lnTo>
                  <a:lnTo>
                    <a:pt x="26" y="15"/>
                  </a:lnTo>
                  <a:lnTo>
                    <a:pt x="26" y="14"/>
                  </a:lnTo>
                  <a:lnTo>
                    <a:pt x="26" y="13"/>
                  </a:lnTo>
                  <a:lnTo>
                    <a:pt x="27" y="10"/>
                  </a:lnTo>
                  <a:lnTo>
                    <a:pt x="27" y="10"/>
                  </a:lnTo>
                  <a:lnTo>
                    <a:pt x="27" y="9"/>
                  </a:lnTo>
                  <a:lnTo>
                    <a:pt x="27" y="8"/>
                  </a:lnTo>
                  <a:lnTo>
                    <a:pt x="27" y="6"/>
                  </a:lnTo>
                  <a:lnTo>
                    <a:pt x="27" y="6"/>
                  </a:lnTo>
                  <a:lnTo>
                    <a:pt x="27" y="5"/>
                  </a:lnTo>
                  <a:lnTo>
                    <a:pt x="28" y="4"/>
                  </a:lnTo>
                  <a:lnTo>
                    <a:pt x="28" y="4"/>
                  </a:lnTo>
                  <a:lnTo>
                    <a:pt x="28" y="4"/>
                  </a:lnTo>
                  <a:lnTo>
                    <a:pt x="28" y="3"/>
                  </a:lnTo>
                  <a:lnTo>
                    <a:pt x="28" y="3"/>
                  </a:lnTo>
                  <a:lnTo>
                    <a:pt x="28" y="2"/>
                  </a:lnTo>
                  <a:lnTo>
                    <a:pt x="28" y="2"/>
                  </a:lnTo>
                  <a:lnTo>
                    <a:pt x="28" y="2"/>
                  </a:lnTo>
                  <a:lnTo>
                    <a:pt x="29" y="2"/>
                  </a:lnTo>
                  <a:lnTo>
                    <a:pt x="29" y="1"/>
                  </a:lnTo>
                  <a:lnTo>
                    <a:pt x="29" y="1"/>
                  </a:lnTo>
                  <a:lnTo>
                    <a:pt x="29" y="1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1" y="0"/>
                  </a:lnTo>
                  <a:lnTo>
                    <a:pt x="31" y="0"/>
                  </a:lnTo>
                  <a:lnTo>
                    <a:pt x="31" y="1"/>
                  </a:lnTo>
                  <a:lnTo>
                    <a:pt x="31" y="1"/>
                  </a:lnTo>
                  <a:lnTo>
                    <a:pt x="31" y="1"/>
                  </a:lnTo>
                  <a:lnTo>
                    <a:pt x="31" y="1"/>
                  </a:lnTo>
                  <a:lnTo>
                    <a:pt x="31" y="1"/>
                  </a:lnTo>
                  <a:lnTo>
                    <a:pt x="31" y="2"/>
                  </a:lnTo>
                  <a:lnTo>
                    <a:pt x="31" y="2"/>
                  </a:lnTo>
                  <a:lnTo>
                    <a:pt x="31" y="2"/>
                  </a:lnTo>
                  <a:lnTo>
                    <a:pt x="31" y="3"/>
                  </a:lnTo>
                  <a:lnTo>
                    <a:pt x="32" y="4"/>
                  </a:lnTo>
                  <a:lnTo>
                    <a:pt x="32" y="4"/>
                  </a:lnTo>
                  <a:lnTo>
                    <a:pt x="32" y="5"/>
                  </a:lnTo>
                  <a:lnTo>
                    <a:pt x="32" y="5"/>
                  </a:lnTo>
                  <a:lnTo>
                    <a:pt x="32" y="6"/>
                  </a:lnTo>
                  <a:lnTo>
                    <a:pt x="32" y="7"/>
                  </a:lnTo>
                  <a:lnTo>
                    <a:pt x="32" y="7"/>
                  </a:lnTo>
                  <a:lnTo>
                    <a:pt x="33" y="8"/>
                  </a:lnTo>
                  <a:lnTo>
                    <a:pt x="33" y="9"/>
                  </a:lnTo>
                  <a:lnTo>
                    <a:pt x="33" y="12"/>
                  </a:lnTo>
                  <a:lnTo>
                    <a:pt x="33" y="12"/>
                  </a:lnTo>
                  <a:lnTo>
                    <a:pt x="33" y="13"/>
                  </a:lnTo>
                  <a:lnTo>
                    <a:pt x="33" y="14"/>
                  </a:lnTo>
                  <a:lnTo>
                    <a:pt x="34" y="17"/>
                  </a:lnTo>
                  <a:lnTo>
                    <a:pt x="35" y="24"/>
                  </a:lnTo>
                  <a:lnTo>
                    <a:pt x="35" y="25"/>
                  </a:lnTo>
                  <a:lnTo>
                    <a:pt x="35" y="26"/>
                  </a:lnTo>
                  <a:lnTo>
                    <a:pt x="35" y="28"/>
                  </a:lnTo>
                  <a:lnTo>
                    <a:pt x="35" y="32"/>
                  </a:lnTo>
                  <a:lnTo>
                    <a:pt x="36" y="40"/>
                  </a:lnTo>
                  <a:lnTo>
                    <a:pt x="38" y="57"/>
                  </a:lnTo>
                  <a:lnTo>
                    <a:pt x="38" y="58"/>
                  </a:lnTo>
                  <a:lnTo>
                    <a:pt x="38" y="59"/>
                  </a:lnTo>
                  <a:lnTo>
                    <a:pt x="38" y="61"/>
                  </a:lnTo>
                  <a:lnTo>
                    <a:pt x="38" y="66"/>
                  </a:lnTo>
                  <a:lnTo>
                    <a:pt x="39" y="74"/>
                  </a:lnTo>
                  <a:lnTo>
                    <a:pt x="39" y="75"/>
                  </a:lnTo>
                  <a:lnTo>
                    <a:pt x="39" y="76"/>
                  </a:lnTo>
                  <a:lnTo>
                    <a:pt x="39" y="78"/>
                  </a:lnTo>
                  <a:lnTo>
                    <a:pt x="40" y="82"/>
                  </a:lnTo>
                  <a:lnTo>
                    <a:pt x="41" y="90"/>
                  </a:lnTo>
                  <a:lnTo>
                    <a:pt x="41" y="90"/>
                  </a:lnTo>
                  <a:lnTo>
                    <a:pt x="41" y="91"/>
                  </a:lnTo>
                  <a:lnTo>
                    <a:pt x="41" y="93"/>
                  </a:lnTo>
                  <a:lnTo>
                    <a:pt x="41" y="96"/>
                  </a:lnTo>
                  <a:lnTo>
                    <a:pt x="41" y="97"/>
                  </a:lnTo>
                  <a:lnTo>
                    <a:pt x="41" y="98"/>
                  </a:lnTo>
                  <a:lnTo>
                    <a:pt x="42" y="99"/>
                  </a:lnTo>
                  <a:lnTo>
                    <a:pt x="42" y="102"/>
                  </a:lnTo>
                  <a:lnTo>
                    <a:pt x="42" y="103"/>
                  </a:lnTo>
                  <a:lnTo>
                    <a:pt x="42" y="104"/>
                  </a:lnTo>
                  <a:lnTo>
                    <a:pt x="42" y="105"/>
                  </a:lnTo>
                  <a:lnTo>
                    <a:pt x="43" y="106"/>
                  </a:lnTo>
                  <a:lnTo>
                    <a:pt x="43" y="106"/>
                  </a:lnTo>
                  <a:lnTo>
                    <a:pt x="43" y="107"/>
                  </a:lnTo>
                  <a:lnTo>
                    <a:pt x="43" y="108"/>
                  </a:lnTo>
                  <a:lnTo>
                    <a:pt x="43" y="108"/>
                  </a:lnTo>
                  <a:lnTo>
                    <a:pt x="43" y="109"/>
                  </a:lnTo>
                  <a:lnTo>
                    <a:pt x="43" y="111"/>
                  </a:lnTo>
                  <a:lnTo>
                    <a:pt x="44" y="112"/>
                  </a:lnTo>
                  <a:lnTo>
                    <a:pt x="44" y="112"/>
                  </a:lnTo>
                  <a:lnTo>
                    <a:pt x="44" y="112"/>
                  </a:lnTo>
                  <a:lnTo>
                    <a:pt x="44" y="113"/>
                  </a:lnTo>
                  <a:lnTo>
                    <a:pt x="44" y="113"/>
                  </a:lnTo>
                  <a:lnTo>
                    <a:pt x="44" y="114"/>
                  </a:lnTo>
                  <a:lnTo>
                    <a:pt x="44" y="114"/>
                  </a:lnTo>
                  <a:lnTo>
                    <a:pt x="44" y="114"/>
                  </a:lnTo>
                  <a:lnTo>
                    <a:pt x="45" y="114"/>
                  </a:lnTo>
                  <a:lnTo>
                    <a:pt x="45" y="115"/>
                  </a:lnTo>
                  <a:lnTo>
                    <a:pt x="45" y="115"/>
                  </a:lnTo>
                  <a:lnTo>
                    <a:pt x="45" y="115"/>
                  </a:lnTo>
                  <a:lnTo>
                    <a:pt x="45" y="115"/>
                  </a:lnTo>
                  <a:lnTo>
                    <a:pt x="45" y="115"/>
                  </a:lnTo>
                  <a:lnTo>
                    <a:pt x="45" y="115"/>
                  </a:lnTo>
                  <a:lnTo>
                    <a:pt x="45" y="115"/>
                  </a:lnTo>
                  <a:lnTo>
                    <a:pt x="45" y="115"/>
                  </a:lnTo>
                  <a:lnTo>
                    <a:pt x="45" y="116"/>
                  </a:lnTo>
                  <a:lnTo>
                    <a:pt x="45" y="116"/>
                  </a:lnTo>
                  <a:lnTo>
                    <a:pt x="45" y="116"/>
                  </a:lnTo>
                  <a:lnTo>
                    <a:pt x="45" y="116"/>
                  </a:lnTo>
                  <a:lnTo>
                    <a:pt x="46" y="116"/>
                  </a:lnTo>
                  <a:lnTo>
                    <a:pt x="46" y="116"/>
                  </a:lnTo>
                  <a:lnTo>
                    <a:pt x="46" y="116"/>
                  </a:lnTo>
                  <a:lnTo>
                    <a:pt x="46" y="115"/>
                  </a:lnTo>
                  <a:lnTo>
                    <a:pt x="46" y="115"/>
                  </a:lnTo>
                  <a:lnTo>
                    <a:pt x="46" y="115"/>
                  </a:lnTo>
                  <a:lnTo>
                    <a:pt x="46" y="115"/>
                  </a:lnTo>
                  <a:lnTo>
                    <a:pt x="46" y="115"/>
                  </a:lnTo>
                  <a:lnTo>
                    <a:pt x="46" y="115"/>
                  </a:lnTo>
                  <a:lnTo>
                    <a:pt x="46" y="115"/>
                  </a:lnTo>
                  <a:lnTo>
                    <a:pt x="47" y="114"/>
                  </a:lnTo>
                  <a:lnTo>
                    <a:pt x="47" y="114"/>
                  </a:lnTo>
                  <a:lnTo>
                    <a:pt x="47" y="114"/>
                  </a:lnTo>
                  <a:lnTo>
                    <a:pt x="47" y="114"/>
                  </a:lnTo>
                  <a:lnTo>
                    <a:pt x="47" y="114"/>
                  </a:lnTo>
                  <a:lnTo>
                    <a:pt x="47" y="113"/>
                  </a:lnTo>
                  <a:lnTo>
                    <a:pt x="47" y="113"/>
                  </a:lnTo>
                  <a:lnTo>
                    <a:pt x="47" y="112"/>
                  </a:lnTo>
                  <a:lnTo>
                    <a:pt x="47" y="112"/>
                  </a:lnTo>
                  <a:lnTo>
                    <a:pt x="47" y="111"/>
                  </a:lnTo>
                  <a:lnTo>
                    <a:pt x="47" y="111"/>
                  </a:lnTo>
                  <a:lnTo>
                    <a:pt x="48" y="110"/>
                  </a:lnTo>
                  <a:lnTo>
                    <a:pt x="48" y="110"/>
                  </a:lnTo>
                  <a:lnTo>
                    <a:pt x="48" y="109"/>
                  </a:lnTo>
                  <a:lnTo>
                    <a:pt x="48" y="108"/>
                  </a:lnTo>
                  <a:lnTo>
                    <a:pt x="48" y="106"/>
                  </a:lnTo>
                  <a:lnTo>
                    <a:pt x="49" y="106"/>
                  </a:lnTo>
                  <a:lnTo>
                    <a:pt x="49" y="105"/>
                  </a:lnTo>
                  <a:lnTo>
                    <a:pt x="49" y="104"/>
                  </a:lnTo>
                  <a:lnTo>
                    <a:pt x="49" y="101"/>
                  </a:lnTo>
                  <a:lnTo>
                    <a:pt x="49" y="100"/>
                  </a:lnTo>
                  <a:lnTo>
                    <a:pt x="49" y="100"/>
                  </a:lnTo>
                  <a:lnTo>
                    <a:pt x="50" y="98"/>
                  </a:lnTo>
                  <a:lnTo>
                    <a:pt x="50" y="95"/>
                  </a:lnTo>
                  <a:lnTo>
                    <a:pt x="51" y="88"/>
                  </a:lnTo>
                  <a:lnTo>
                    <a:pt x="51" y="87"/>
                  </a:lnTo>
                  <a:lnTo>
                    <a:pt x="51" y="86"/>
                  </a:lnTo>
                  <a:lnTo>
                    <a:pt x="51" y="84"/>
                  </a:lnTo>
                  <a:lnTo>
                    <a:pt x="52" y="80"/>
                  </a:lnTo>
                  <a:lnTo>
                    <a:pt x="52" y="72"/>
                  </a:lnTo>
                  <a:lnTo>
                    <a:pt x="52" y="71"/>
                  </a:lnTo>
                  <a:lnTo>
                    <a:pt x="52" y="70"/>
                  </a:lnTo>
                  <a:lnTo>
                    <a:pt x="53" y="68"/>
                  </a:lnTo>
                  <a:lnTo>
                    <a:pt x="53" y="63"/>
                  </a:lnTo>
                  <a:lnTo>
                    <a:pt x="54" y="54"/>
                  </a:lnTo>
                  <a:lnTo>
                    <a:pt x="55" y="37"/>
                  </a:lnTo>
                  <a:lnTo>
                    <a:pt x="55" y="36"/>
                  </a:lnTo>
                  <a:lnTo>
                    <a:pt x="55" y="35"/>
                  </a:lnTo>
                  <a:lnTo>
                    <a:pt x="56" y="34"/>
                  </a:lnTo>
                  <a:lnTo>
                    <a:pt x="56" y="30"/>
                  </a:lnTo>
                  <a:lnTo>
                    <a:pt x="57" y="23"/>
                  </a:lnTo>
                  <a:lnTo>
                    <a:pt x="57" y="22"/>
                  </a:lnTo>
                  <a:lnTo>
                    <a:pt x="57" y="21"/>
                  </a:lnTo>
                  <a:lnTo>
                    <a:pt x="57" y="20"/>
                  </a:lnTo>
                  <a:lnTo>
                    <a:pt x="57" y="17"/>
                  </a:lnTo>
                  <a:lnTo>
                    <a:pt x="57" y="16"/>
                  </a:lnTo>
                  <a:lnTo>
                    <a:pt x="58" y="15"/>
                  </a:lnTo>
                  <a:lnTo>
                    <a:pt x="58" y="14"/>
                  </a:lnTo>
                  <a:lnTo>
                    <a:pt x="58" y="11"/>
                  </a:lnTo>
                  <a:lnTo>
                    <a:pt x="58" y="11"/>
                  </a:lnTo>
                  <a:lnTo>
                    <a:pt x="58" y="10"/>
                  </a:lnTo>
                  <a:lnTo>
                    <a:pt x="58" y="9"/>
                  </a:lnTo>
                  <a:lnTo>
                    <a:pt x="58" y="8"/>
                  </a:lnTo>
                  <a:lnTo>
                    <a:pt x="59" y="8"/>
                  </a:lnTo>
                  <a:lnTo>
                    <a:pt x="59" y="7"/>
                  </a:lnTo>
                  <a:lnTo>
                    <a:pt x="59" y="6"/>
                  </a:lnTo>
                  <a:lnTo>
                    <a:pt x="59" y="6"/>
                  </a:lnTo>
                  <a:lnTo>
                    <a:pt x="59" y="5"/>
                  </a:lnTo>
                  <a:lnTo>
                    <a:pt x="59" y="5"/>
                  </a:lnTo>
                  <a:lnTo>
                    <a:pt x="59" y="4"/>
                  </a:lnTo>
                  <a:lnTo>
                    <a:pt x="60" y="4"/>
                  </a:lnTo>
                  <a:lnTo>
                    <a:pt x="60" y="3"/>
                  </a:lnTo>
                  <a:lnTo>
                    <a:pt x="60" y="3"/>
                  </a:lnTo>
                  <a:lnTo>
                    <a:pt x="60" y="2"/>
                  </a:lnTo>
                  <a:lnTo>
                    <a:pt x="60" y="2"/>
                  </a:lnTo>
                  <a:lnTo>
                    <a:pt x="60" y="2"/>
                  </a:lnTo>
                  <a:lnTo>
                    <a:pt x="60" y="2"/>
                  </a:lnTo>
                  <a:lnTo>
                    <a:pt x="60" y="1"/>
                  </a:lnTo>
                  <a:lnTo>
                    <a:pt x="60" y="1"/>
                  </a:lnTo>
                  <a:lnTo>
                    <a:pt x="60" y="1"/>
                  </a:lnTo>
                  <a:lnTo>
                    <a:pt x="60" y="0"/>
                  </a:lnTo>
                  <a:lnTo>
                    <a:pt x="60" y="0"/>
                  </a:lnTo>
                  <a:lnTo>
                    <a:pt x="61" y="0"/>
                  </a:lnTo>
                  <a:lnTo>
                    <a:pt x="61" y="0"/>
                  </a:lnTo>
                  <a:lnTo>
                    <a:pt x="61" y="0"/>
                  </a:lnTo>
                  <a:lnTo>
                    <a:pt x="61" y="0"/>
                  </a:lnTo>
                  <a:lnTo>
                    <a:pt x="61" y="0"/>
                  </a:lnTo>
                  <a:lnTo>
                    <a:pt x="61" y="0"/>
                  </a:lnTo>
                  <a:lnTo>
                    <a:pt x="61" y="0"/>
                  </a:lnTo>
                  <a:lnTo>
                    <a:pt x="61" y="0"/>
                  </a:lnTo>
                  <a:lnTo>
                    <a:pt x="61" y="0"/>
                  </a:lnTo>
                  <a:lnTo>
                    <a:pt x="61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1"/>
                  </a:lnTo>
                  <a:lnTo>
                    <a:pt x="62" y="1"/>
                  </a:lnTo>
                  <a:lnTo>
                    <a:pt x="62" y="1"/>
                  </a:lnTo>
                  <a:lnTo>
                    <a:pt x="62" y="1"/>
                  </a:lnTo>
                  <a:lnTo>
                    <a:pt x="63" y="2"/>
                  </a:lnTo>
                  <a:lnTo>
                    <a:pt x="63" y="2"/>
                  </a:lnTo>
                  <a:lnTo>
                    <a:pt x="63" y="2"/>
                  </a:lnTo>
                  <a:lnTo>
                    <a:pt x="63" y="3"/>
                  </a:lnTo>
                  <a:lnTo>
                    <a:pt x="63" y="3"/>
                  </a:lnTo>
                  <a:lnTo>
                    <a:pt x="63" y="4"/>
                  </a:lnTo>
                  <a:lnTo>
                    <a:pt x="63" y="4"/>
                  </a:lnTo>
                  <a:lnTo>
                    <a:pt x="64" y="6"/>
                  </a:lnTo>
                  <a:lnTo>
                    <a:pt x="64" y="6"/>
                  </a:lnTo>
                  <a:lnTo>
                    <a:pt x="64" y="7"/>
                  </a:lnTo>
                  <a:lnTo>
                    <a:pt x="64" y="8"/>
                  </a:lnTo>
                  <a:lnTo>
                    <a:pt x="64" y="10"/>
                  </a:lnTo>
                  <a:lnTo>
                    <a:pt x="64" y="11"/>
                  </a:lnTo>
                  <a:lnTo>
                    <a:pt x="64" y="11"/>
                  </a:lnTo>
                  <a:lnTo>
                    <a:pt x="65" y="13"/>
                  </a:lnTo>
                  <a:lnTo>
                    <a:pt x="65" y="15"/>
                  </a:lnTo>
                  <a:lnTo>
                    <a:pt x="65" y="16"/>
                  </a:lnTo>
                  <a:lnTo>
                    <a:pt x="65" y="17"/>
                  </a:lnTo>
                  <a:lnTo>
                    <a:pt x="65" y="18"/>
                  </a:lnTo>
                  <a:lnTo>
                    <a:pt x="66" y="21"/>
                  </a:lnTo>
                  <a:lnTo>
                    <a:pt x="66" y="28"/>
                  </a:lnTo>
                  <a:lnTo>
                    <a:pt x="66" y="29"/>
                  </a:lnTo>
                  <a:lnTo>
                    <a:pt x="67" y="30"/>
                  </a:lnTo>
                  <a:lnTo>
                    <a:pt x="67" y="32"/>
                  </a:lnTo>
                  <a:lnTo>
                    <a:pt x="67" y="36"/>
                  </a:lnTo>
                  <a:lnTo>
                    <a:pt x="68" y="44"/>
                  </a:lnTo>
                  <a:lnTo>
                    <a:pt x="69" y="61"/>
                  </a:lnTo>
                  <a:lnTo>
                    <a:pt x="70" y="62"/>
                  </a:lnTo>
                  <a:lnTo>
                    <a:pt x="70" y="64"/>
                  </a:lnTo>
                  <a:lnTo>
                    <a:pt x="70" y="66"/>
                  </a:lnTo>
                  <a:lnTo>
                    <a:pt x="70" y="70"/>
                  </a:lnTo>
                  <a:lnTo>
                    <a:pt x="71" y="78"/>
                  </a:lnTo>
                  <a:lnTo>
                    <a:pt x="71" y="80"/>
                  </a:lnTo>
                  <a:lnTo>
                    <a:pt x="71" y="80"/>
                  </a:lnTo>
                  <a:lnTo>
                    <a:pt x="71" y="82"/>
                  </a:lnTo>
                  <a:lnTo>
                    <a:pt x="72" y="86"/>
                  </a:lnTo>
                  <a:lnTo>
                    <a:pt x="72" y="94"/>
                  </a:lnTo>
                  <a:lnTo>
                    <a:pt x="72" y="94"/>
                  </a:lnTo>
                  <a:lnTo>
                    <a:pt x="72" y="95"/>
                  </a:lnTo>
                  <a:lnTo>
                    <a:pt x="73" y="97"/>
                  </a:lnTo>
                  <a:lnTo>
                    <a:pt x="73" y="100"/>
                  </a:lnTo>
                  <a:lnTo>
                    <a:pt x="73" y="100"/>
                  </a:lnTo>
                  <a:lnTo>
                    <a:pt x="73" y="101"/>
                  </a:lnTo>
                  <a:lnTo>
                    <a:pt x="73" y="102"/>
                  </a:lnTo>
                  <a:lnTo>
                    <a:pt x="74" y="105"/>
                  </a:lnTo>
                  <a:lnTo>
                    <a:pt x="74" y="106"/>
                  </a:lnTo>
                  <a:lnTo>
                    <a:pt x="74" y="106"/>
                  </a:lnTo>
                  <a:lnTo>
                    <a:pt x="74" y="107"/>
                  </a:lnTo>
                  <a:lnTo>
                    <a:pt x="74" y="108"/>
                  </a:lnTo>
                  <a:lnTo>
                    <a:pt x="74" y="108"/>
                  </a:lnTo>
                  <a:lnTo>
                    <a:pt x="74" y="109"/>
                  </a:lnTo>
                  <a:lnTo>
                    <a:pt x="74" y="110"/>
                  </a:lnTo>
                  <a:lnTo>
                    <a:pt x="75" y="110"/>
                  </a:lnTo>
                  <a:lnTo>
                    <a:pt x="75" y="111"/>
                  </a:lnTo>
                  <a:lnTo>
                    <a:pt x="75" y="111"/>
                  </a:lnTo>
                  <a:lnTo>
                    <a:pt x="75" y="112"/>
                  </a:lnTo>
                  <a:lnTo>
                    <a:pt x="75" y="112"/>
                  </a:lnTo>
                  <a:lnTo>
                    <a:pt x="75" y="113"/>
                  </a:lnTo>
                  <a:lnTo>
                    <a:pt x="75" y="113"/>
                  </a:lnTo>
                  <a:lnTo>
                    <a:pt x="75" y="113"/>
                  </a:lnTo>
                  <a:lnTo>
                    <a:pt x="76" y="114"/>
                  </a:lnTo>
                  <a:lnTo>
                    <a:pt x="76" y="114"/>
                  </a:lnTo>
                  <a:lnTo>
                    <a:pt x="76" y="114"/>
                  </a:lnTo>
                  <a:lnTo>
                    <a:pt x="76" y="114"/>
                  </a:lnTo>
                  <a:lnTo>
                    <a:pt x="76" y="114"/>
                  </a:lnTo>
                  <a:lnTo>
                    <a:pt x="76" y="115"/>
                  </a:lnTo>
                  <a:lnTo>
                    <a:pt x="76" y="115"/>
                  </a:lnTo>
                  <a:lnTo>
                    <a:pt x="76" y="115"/>
                  </a:lnTo>
                  <a:lnTo>
                    <a:pt x="76" y="115"/>
                  </a:lnTo>
                  <a:lnTo>
                    <a:pt x="76" y="115"/>
                  </a:lnTo>
                  <a:lnTo>
                    <a:pt x="76" y="115"/>
                  </a:lnTo>
                  <a:lnTo>
                    <a:pt x="76" y="115"/>
                  </a:lnTo>
                  <a:lnTo>
                    <a:pt x="76" y="116"/>
                  </a:lnTo>
                  <a:lnTo>
                    <a:pt x="77" y="116"/>
                  </a:lnTo>
                  <a:lnTo>
                    <a:pt x="77" y="116"/>
                  </a:lnTo>
                  <a:lnTo>
                    <a:pt x="77" y="116"/>
                  </a:lnTo>
                  <a:lnTo>
                    <a:pt x="77" y="116"/>
                  </a:lnTo>
                  <a:lnTo>
                    <a:pt x="77" y="116"/>
                  </a:lnTo>
                  <a:lnTo>
                    <a:pt x="77" y="116"/>
                  </a:lnTo>
                  <a:lnTo>
                    <a:pt x="77" y="115"/>
                  </a:lnTo>
                  <a:lnTo>
                    <a:pt x="77" y="115"/>
                  </a:lnTo>
                  <a:lnTo>
                    <a:pt x="77" y="115"/>
                  </a:lnTo>
                  <a:lnTo>
                    <a:pt x="77" y="115"/>
                  </a:lnTo>
                  <a:lnTo>
                    <a:pt x="78" y="115"/>
                  </a:lnTo>
                  <a:lnTo>
                    <a:pt x="78" y="115"/>
                  </a:lnTo>
                  <a:lnTo>
                    <a:pt x="78" y="115"/>
                  </a:lnTo>
                  <a:lnTo>
                    <a:pt x="78" y="114"/>
                  </a:lnTo>
                  <a:lnTo>
                    <a:pt x="78" y="114"/>
                  </a:lnTo>
                  <a:lnTo>
                    <a:pt x="78" y="114"/>
                  </a:lnTo>
                  <a:lnTo>
                    <a:pt x="78" y="114"/>
                  </a:lnTo>
                  <a:lnTo>
                    <a:pt x="78" y="113"/>
                  </a:lnTo>
                  <a:lnTo>
                    <a:pt x="78" y="113"/>
                  </a:lnTo>
                  <a:lnTo>
                    <a:pt x="78" y="112"/>
                  </a:lnTo>
                  <a:lnTo>
                    <a:pt x="78" y="112"/>
                  </a:lnTo>
                  <a:lnTo>
                    <a:pt x="79" y="111"/>
                  </a:lnTo>
                  <a:lnTo>
                    <a:pt x="79" y="111"/>
                  </a:lnTo>
                  <a:lnTo>
                    <a:pt x="79" y="110"/>
                  </a:lnTo>
                  <a:lnTo>
                    <a:pt x="79" y="109"/>
                  </a:lnTo>
                  <a:lnTo>
                    <a:pt x="80" y="107"/>
                  </a:lnTo>
                  <a:lnTo>
                    <a:pt x="80" y="107"/>
                  </a:lnTo>
                  <a:lnTo>
                    <a:pt x="80" y="106"/>
                  </a:lnTo>
                  <a:lnTo>
                    <a:pt x="80" y="105"/>
                  </a:lnTo>
                  <a:lnTo>
                    <a:pt x="80" y="102"/>
                  </a:lnTo>
                  <a:lnTo>
                    <a:pt x="80" y="101"/>
                  </a:lnTo>
                  <a:lnTo>
                    <a:pt x="80" y="101"/>
                  </a:lnTo>
                  <a:lnTo>
                    <a:pt x="81" y="99"/>
                  </a:lnTo>
                  <a:lnTo>
                    <a:pt x="81" y="96"/>
                  </a:lnTo>
                  <a:lnTo>
                    <a:pt x="81" y="95"/>
                  </a:lnTo>
                  <a:lnTo>
                    <a:pt x="81" y="94"/>
                  </a:lnTo>
                  <a:lnTo>
                    <a:pt x="81" y="92"/>
                  </a:lnTo>
                  <a:lnTo>
                    <a:pt x="82" y="89"/>
                  </a:lnTo>
                  <a:lnTo>
                    <a:pt x="82" y="81"/>
                  </a:lnTo>
                  <a:lnTo>
                    <a:pt x="84" y="64"/>
                  </a:lnTo>
                  <a:lnTo>
                    <a:pt x="84" y="63"/>
                  </a:lnTo>
                  <a:lnTo>
                    <a:pt x="84" y="62"/>
                  </a:lnTo>
                  <a:lnTo>
                    <a:pt x="84" y="60"/>
                  </a:lnTo>
                  <a:lnTo>
                    <a:pt x="85" y="55"/>
                  </a:lnTo>
                  <a:lnTo>
                    <a:pt x="85" y="47"/>
                  </a:lnTo>
                  <a:lnTo>
                    <a:pt x="86" y="46"/>
                  </a:lnTo>
                  <a:lnTo>
                    <a:pt x="86" y="45"/>
                  </a:lnTo>
                  <a:lnTo>
                    <a:pt x="86" y="43"/>
                  </a:lnTo>
                  <a:lnTo>
                    <a:pt x="86" y="39"/>
                  </a:lnTo>
                  <a:lnTo>
                    <a:pt x="87" y="31"/>
                  </a:lnTo>
                  <a:lnTo>
                    <a:pt x="87" y="30"/>
                  </a:lnTo>
                  <a:lnTo>
                    <a:pt x="87" y="30"/>
                  </a:lnTo>
                  <a:lnTo>
                    <a:pt x="87" y="28"/>
                  </a:lnTo>
                  <a:lnTo>
                    <a:pt x="88" y="24"/>
                  </a:lnTo>
                  <a:lnTo>
                    <a:pt x="88" y="23"/>
                  </a:lnTo>
                  <a:lnTo>
                    <a:pt x="88" y="22"/>
                  </a:lnTo>
                  <a:lnTo>
                    <a:pt x="88" y="21"/>
                  </a:lnTo>
                  <a:lnTo>
                    <a:pt x="88" y="18"/>
                  </a:lnTo>
                  <a:lnTo>
                    <a:pt x="88" y="17"/>
                  </a:lnTo>
                  <a:lnTo>
                    <a:pt x="88" y="16"/>
                  </a:lnTo>
                  <a:lnTo>
                    <a:pt x="89" y="15"/>
                  </a:lnTo>
                  <a:lnTo>
                    <a:pt x="89" y="12"/>
                  </a:lnTo>
                  <a:lnTo>
                    <a:pt x="89" y="11"/>
                  </a:lnTo>
                  <a:lnTo>
                    <a:pt x="89" y="11"/>
                  </a:lnTo>
                  <a:lnTo>
                    <a:pt x="89" y="10"/>
                  </a:lnTo>
                  <a:lnTo>
                    <a:pt x="90" y="7"/>
                  </a:lnTo>
                  <a:lnTo>
                    <a:pt x="90" y="7"/>
                  </a:lnTo>
                  <a:lnTo>
                    <a:pt x="90" y="6"/>
                  </a:lnTo>
                  <a:lnTo>
                    <a:pt x="90" y="6"/>
                  </a:lnTo>
                  <a:lnTo>
                    <a:pt x="90" y="5"/>
                  </a:lnTo>
                  <a:lnTo>
                    <a:pt x="90" y="5"/>
                  </a:lnTo>
                  <a:lnTo>
                    <a:pt x="90" y="4"/>
                  </a:lnTo>
                  <a:lnTo>
                    <a:pt x="90" y="3"/>
                  </a:lnTo>
                  <a:lnTo>
                    <a:pt x="90" y="3"/>
                  </a:lnTo>
                  <a:lnTo>
                    <a:pt x="91" y="2"/>
                  </a:lnTo>
                  <a:lnTo>
                    <a:pt x="91" y="2"/>
                  </a:lnTo>
                </a:path>
              </a:pathLst>
            </a:custGeom>
            <a:grpFill/>
            <a:ln w="9525" cap="sq">
              <a:solidFill>
                <a:srgbClr val="0D8BE6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783">
                <a:defRPr/>
              </a:pPr>
              <a:endParaRPr lang="en-US" sz="1350" kern="0" dirty="0">
                <a:solidFill>
                  <a:srgbClr val="0D8BE6"/>
                </a:solidFill>
              </a:endParaRPr>
            </a:p>
          </p:txBody>
        </p:sp>
        <p:sp>
          <p:nvSpPr>
            <p:cNvPr id="161" name="Freeform 77"/>
            <p:cNvSpPr>
              <a:spLocks/>
            </p:cNvSpPr>
            <p:nvPr/>
          </p:nvSpPr>
          <p:spPr bwMode="auto">
            <a:xfrm>
              <a:off x="4058" y="2186"/>
              <a:ext cx="88" cy="116"/>
            </a:xfrm>
            <a:custGeom>
              <a:avLst/>
              <a:gdLst/>
              <a:ahLst/>
              <a:cxnLst>
                <a:cxn ang="0">
                  <a:pos x="1" y="0"/>
                </a:cxn>
                <a:cxn ang="0">
                  <a:pos x="1" y="0"/>
                </a:cxn>
                <a:cxn ang="0">
                  <a:pos x="2" y="0"/>
                </a:cxn>
                <a:cxn ang="0">
                  <a:pos x="3" y="2"/>
                </a:cxn>
                <a:cxn ang="0">
                  <a:pos x="3" y="6"/>
                </a:cxn>
                <a:cxn ang="0">
                  <a:pos x="5" y="16"/>
                </a:cxn>
                <a:cxn ang="0">
                  <a:pos x="7" y="40"/>
                </a:cxn>
                <a:cxn ang="0">
                  <a:pos x="11" y="81"/>
                </a:cxn>
                <a:cxn ang="0">
                  <a:pos x="13" y="102"/>
                </a:cxn>
                <a:cxn ang="0">
                  <a:pos x="15" y="111"/>
                </a:cxn>
                <a:cxn ang="0">
                  <a:pos x="15" y="114"/>
                </a:cxn>
                <a:cxn ang="0">
                  <a:pos x="16" y="115"/>
                </a:cxn>
                <a:cxn ang="0">
                  <a:pos x="17" y="115"/>
                </a:cxn>
                <a:cxn ang="0">
                  <a:pos x="18" y="114"/>
                </a:cxn>
                <a:cxn ang="0">
                  <a:pos x="19" y="110"/>
                </a:cxn>
                <a:cxn ang="0">
                  <a:pos x="20" y="101"/>
                </a:cxn>
                <a:cxn ang="0">
                  <a:pos x="22" y="81"/>
                </a:cxn>
                <a:cxn ang="0">
                  <a:pos x="26" y="40"/>
                </a:cxn>
                <a:cxn ang="0">
                  <a:pos x="28" y="16"/>
                </a:cxn>
                <a:cxn ang="0">
                  <a:pos x="30" y="6"/>
                </a:cxn>
                <a:cxn ang="0">
                  <a:pos x="30" y="2"/>
                </a:cxn>
                <a:cxn ang="0">
                  <a:pos x="31" y="0"/>
                </a:cxn>
                <a:cxn ang="0">
                  <a:pos x="32" y="0"/>
                </a:cxn>
                <a:cxn ang="0">
                  <a:pos x="33" y="0"/>
                </a:cxn>
                <a:cxn ang="0">
                  <a:pos x="33" y="2"/>
                </a:cxn>
                <a:cxn ang="0">
                  <a:pos x="34" y="7"/>
                </a:cxn>
                <a:cxn ang="0">
                  <a:pos x="36" y="19"/>
                </a:cxn>
                <a:cxn ang="0">
                  <a:pos x="40" y="61"/>
                </a:cxn>
                <a:cxn ang="0">
                  <a:pos x="42" y="85"/>
                </a:cxn>
                <a:cxn ang="0">
                  <a:pos x="43" y="101"/>
                </a:cxn>
                <a:cxn ang="0">
                  <a:pos x="45" y="109"/>
                </a:cxn>
                <a:cxn ang="0">
                  <a:pos x="46" y="113"/>
                </a:cxn>
                <a:cxn ang="0">
                  <a:pos x="46" y="115"/>
                </a:cxn>
                <a:cxn ang="0">
                  <a:pos x="47" y="116"/>
                </a:cxn>
                <a:cxn ang="0">
                  <a:pos x="48" y="115"/>
                </a:cxn>
                <a:cxn ang="0">
                  <a:pos x="48" y="113"/>
                </a:cxn>
                <a:cxn ang="0">
                  <a:pos x="50" y="107"/>
                </a:cxn>
                <a:cxn ang="0">
                  <a:pos x="51" y="96"/>
                </a:cxn>
                <a:cxn ang="0">
                  <a:pos x="54" y="56"/>
                </a:cxn>
                <a:cxn ang="0">
                  <a:pos x="58" y="21"/>
                </a:cxn>
                <a:cxn ang="0">
                  <a:pos x="59" y="10"/>
                </a:cxn>
                <a:cxn ang="0">
                  <a:pos x="60" y="3"/>
                </a:cxn>
                <a:cxn ang="0">
                  <a:pos x="61" y="1"/>
                </a:cxn>
                <a:cxn ang="0">
                  <a:pos x="62" y="0"/>
                </a:cxn>
                <a:cxn ang="0">
                  <a:pos x="62" y="0"/>
                </a:cxn>
                <a:cxn ang="0">
                  <a:pos x="63" y="2"/>
                </a:cxn>
                <a:cxn ang="0">
                  <a:pos x="64" y="6"/>
                </a:cxn>
                <a:cxn ang="0">
                  <a:pos x="66" y="16"/>
                </a:cxn>
                <a:cxn ang="0">
                  <a:pos x="68" y="47"/>
                </a:cxn>
                <a:cxn ang="0">
                  <a:pos x="70" y="70"/>
                </a:cxn>
                <a:cxn ang="0">
                  <a:pos x="72" y="92"/>
                </a:cxn>
                <a:cxn ang="0">
                  <a:pos x="74" y="105"/>
                </a:cxn>
                <a:cxn ang="0">
                  <a:pos x="75" y="112"/>
                </a:cxn>
                <a:cxn ang="0">
                  <a:pos x="76" y="114"/>
                </a:cxn>
                <a:cxn ang="0">
                  <a:pos x="76" y="116"/>
                </a:cxn>
                <a:cxn ang="0">
                  <a:pos x="77" y="115"/>
                </a:cxn>
                <a:cxn ang="0">
                  <a:pos x="78" y="114"/>
                </a:cxn>
                <a:cxn ang="0">
                  <a:pos x="79" y="110"/>
                </a:cxn>
                <a:cxn ang="0">
                  <a:pos x="80" y="103"/>
                </a:cxn>
                <a:cxn ang="0">
                  <a:pos x="82" y="85"/>
                </a:cxn>
                <a:cxn ang="0">
                  <a:pos x="86" y="35"/>
                </a:cxn>
                <a:cxn ang="0">
                  <a:pos x="87" y="21"/>
                </a:cxn>
              </a:cxnLst>
              <a:rect l="0" t="0" r="r" b="b"/>
              <a:pathLst>
                <a:path w="88" h="116">
                  <a:moveTo>
                    <a:pt x="0" y="2"/>
                  </a:moveTo>
                  <a:lnTo>
                    <a:pt x="0" y="2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3" y="2"/>
                  </a:lnTo>
                  <a:lnTo>
                    <a:pt x="3" y="2"/>
                  </a:lnTo>
                  <a:lnTo>
                    <a:pt x="3" y="2"/>
                  </a:lnTo>
                  <a:lnTo>
                    <a:pt x="3" y="3"/>
                  </a:lnTo>
                  <a:lnTo>
                    <a:pt x="3" y="3"/>
                  </a:lnTo>
                  <a:lnTo>
                    <a:pt x="3" y="3"/>
                  </a:lnTo>
                  <a:lnTo>
                    <a:pt x="3" y="4"/>
                  </a:lnTo>
                  <a:lnTo>
                    <a:pt x="3" y="5"/>
                  </a:lnTo>
                  <a:lnTo>
                    <a:pt x="3" y="5"/>
                  </a:lnTo>
                  <a:lnTo>
                    <a:pt x="3" y="6"/>
                  </a:lnTo>
                  <a:lnTo>
                    <a:pt x="4" y="6"/>
                  </a:lnTo>
                  <a:lnTo>
                    <a:pt x="4" y="7"/>
                  </a:lnTo>
                  <a:lnTo>
                    <a:pt x="4" y="8"/>
                  </a:lnTo>
                  <a:lnTo>
                    <a:pt x="4" y="10"/>
                  </a:lnTo>
                  <a:lnTo>
                    <a:pt x="4" y="11"/>
                  </a:lnTo>
                  <a:lnTo>
                    <a:pt x="4" y="11"/>
                  </a:lnTo>
                  <a:lnTo>
                    <a:pt x="5" y="13"/>
                  </a:lnTo>
                  <a:lnTo>
                    <a:pt x="5" y="16"/>
                  </a:lnTo>
                  <a:lnTo>
                    <a:pt x="6" y="22"/>
                  </a:lnTo>
                  <a:lnTo>
                    <a:pt x="6" y="23"/>
                  </a:lnTo>
                  <a:lnTo>
                    <a:pt x="6" y="24"/>
                  </a:lnTo>
                  <a:lnTo>
                    <a:pt x="6" y="26"/>
                  </a:lnTo>
                  <a:lnTo>
                    <a:pt x="6" y="30"/>
                  </a:lnTo>
                  <a:lnTo>
                    <a:pt x="7" y="38"/>
                  </a:lnTo>
                  <a:lnTo>
                    <a:pt x="7" y="39"/>
                  </a:lnTo>
                  <a:lnTo>
                    <a:pt x="7" y="40"/>
                  </a:lnTo>
                  <a:lnTo>
                    <a:pt x="8" y="42"/>
                  </a:lnTo>
                  <a:lnTo>
                    <a:pt x="8" y="47"/>
                  </a:lnTo>
                  <a:lnTo>
                    <a:pt x="9" y="56"/>
                  </a:lnTo>
                  <a:lnTo>
                    <a:pt x="10" y="73"/>
                  </a:lnTo>
                  <a:lnTo>
                    <a:pt x="10" y="74"/>
                  </a:lnTo>
                  <a:lnTo>
                    <a:pt x="10" y="75"/>
                  </a:lnTo>
                  <a:lnTo>
                    <a:pt x="11" y="77"/>
                  </a:lnTo>
                  <a:lnTo>
                    <a:pt x="11" y="81"/>
                  </a:lnTo>
                  <a:lnTo>
                    <a:pt x="12" y="88"/>
                  </a:lnTo>
                  <a:lnTo>
                    <a:pt x="12" y="89"/>
                  </a:lnTo>
                  <a:lnTo>
                    <a:pt x="12" y="90"/>
                  </a:lnTo>
                  <a:lnTo>
                    <a:pt x="12" y="92"/>
                  </a:lnTo>
                  <a:lnTo>
                    <a:pt x="12" y="95"/>
                  </a:lnTo>
                  <a:lnTo>
                    <a:pt x="13" y="101"/>
                  </a:lnTo>
                  <a:lnTo>
                    <a:pt x="13" y="102"/>
                  </a:lnTo>
                  <a:lnTo>
                    <a:pt x="13" y="102"/>
                  </a:lnTo>
                  <a:lnTo>
                    <a:pt x="13" y="104"/>
                  </a:lnTo>
                  <a:lnTo>
                    <a:pt x="14" y="106"/>
                  </a:lnTo>
                  <a:lnTo>
                    <a:pt x="14" y="107"/>
                  </a:lnTo>
                  <a:lnTo>
                    <a:pt x="14" y="107"/>
                  </a:lnTo>
                  <a:lnTo>
                    <a:pt x="14" y="108"/>
                  </a:lnTo>
                  <a:lnTo>
                    <a:pt x="14" y="110"/>
                  </a:lnTo>
                  <a:lnTo>
                    <a:pt x="15" y="111"/>
                  </a:lnTo>
                  <a:lnTo>
                    <a:pt x="15" y="111"/>
                  </a:lnTo>
                  <a:lnTo>
                    <a:pt x="15" y="112"/>
                  </a:lnTo>
                  <a:lnTo>
                    <a:pt x="15" y="112"/>
                  </a:lnTo>
                  <a:lnTo>
                    <a:pt x="15" y="112"/>
                  </a:lnTo>
                  <a:lnTo>
                    <a:pt x="15" y="113"/>
                  </a:lnTo>
                  <a:lnTo>
                    <a:pt x="15" y="114"/>
                  </a:lnTo>
                  <a:lnTo>
                    <a:pt x="15" y="114"/>
                  </a:lnTo>
                  <a:lnTo>
                    <a:pt x="15" y="114"/>
                  </a:lnTo>
                  <a:lnTo>
                    <a:pt x="15" y="114"/>
                  </a:lnTo>
                  <a:lnTo>
                    <a:pt x="15" y="114"/>
                  </a:lnTo>
                  <a:lnTo>
                    <a:pt x="16" y="115"/>
                  </a:lnTo>
                  <a:lnTo>
                    <a:pt x="16" y="115"/>
                  </a:lnTo>
                  <a:lnTo>
                    <a:pt x="16" y="115"/>
                  </a:lnTo>
                  <a:lnTo>
                    <a:pt x="16" y="115"/>
                  </a:lnTo>
                  <a:lnTo>
                    <a:pt x="16" y="115"/>
                  </a:lnTo>
                  <a:lnTo>
                    <a:pt x="16" y="115"/>
                  </a:lnTo>
                  <a:lnTo>
                    <a:pt x="16" y="115"/>
                  </a:lnTo>
                  <a:lnTo>
                    <a:pt x="16" y="116"/>
                  </a:lnTo>
                  <a:lnTo>
                    <a:pt x="16" y="116"/>
                  </a:lnTo>
                  <a:lnTo>
                    <a:pt x="17" y="116"/>
                  </a:lnTo>
                  <a:lnTo>
                    <a:pt x="17" y="116"/>
                  </a:lnTo>
                  <a:lnTo>
                    <a:pt x="17" y="116"/>
                  </a:lnTo>
                  <a:lnTo>
                    <a:pt x="17" y="116"/>
                  </a:lnTo>
                  <a:lnTo>
                    <a:pt x="17" y="115"/>
                  </a:lnTo>
                  <a:lnTo>
                    <a:pt x="17" y="115"/>
                  </a:lnTo>
                  <a:lnTo>
                    <a:pt x="17" y="115"/>
                  </a:lnTo>
                  <a:lnTo>
                    <a:pt x="17" y="115"/>
                  </a:lnTo>
                  <a:lnTo>
                    <a:pt x="17" y="115"/>
                  </a:lnTo>
                  <a:lnTo>
                    <a:pt x="17" y="115"/>
                  </a:lnTo>
                  <a:lnTo>
                    <a:pt x="17" y="114"/>
                  </a:lnTo>
                  <a:lnTo>
                    <a:pt x="17" y="114"/>
                  </a:lnTo>
                  <a:lnTo>
                    <a:pt x="18" y="114"/>
                  </a:lnTo>
                  <a:lnTo>
                    <a:pt x="18" y="114"/>
                  </a:lnTo>
                  <a:lnTo>
                    <a:pt x="18" y="114"/>
                  </a:lnTo>
                  <a:lnTo>
                    <a:pt x="18" y="113"/>
                  </a:lnTo>
                  <a:lnTo>
                    <a:pt x="18" y="112"/>
                  </a:lnTo>
                  <a:lnTo>
                    <a:pt x="18" y="112"/>
                  </a:lnTo>
                  <a:lnTo>
                    <a:pt x="18" y="112"/>
                  </a:lnTo>
                  <a:lnTo>
                    <a:pt x="19" y="111"/>
                  </a:lnTo>
                  <a:lnTo>
                    <a:pt x="19" y="110"/>
                  </a:lnTo>
                  <a:lnTo>
                    <a:pt x="19" y="110"/>
                  </a:lnTo>
                  <a:lnTo>
                    <a:pt x="19" y="109"/>
                  </a:lnTo>
                  <a:lnTo>
                    <a:pt x="19" y="108"/>
                  </a:lnTo>
                  <a:lnTo>
                    <a:pt x="19" y="108"/>
                  </a:lnTo>
                  <a:lnTo>
                    <a:pt x="19" y="107"/>
                  </a:lnTo>
                  <a:lnTo>
                    <a:pt x="20" y="104"/>
                  </a:lnTo>
                  <a:lnTo>
                    <a:pt x="20" y="103"/>
                  </a:lnTo>
                  <a:lnTo>
                    <a:pt x="20" y="103"/>
                  </a:lnTo>
                  <a:lnTo>
                    <a:pt x="20" y="101"/>
                  </a:lnTo>
                  <a:lnTo>
                    <a:pt x="20" y="98"/>
                  </a:lnTo>
                  <a:lnTo>
                    <a:pt x="21" y="97"/>
                  </a:lnTo>
                  <a:lnTo>
                    <a:pt x="21" y="96"/>
                  </a:lnTo>
                  <a:lnTo>
                    <a:pt x="21" y="95"/>
                  </a:lnTo>
                  <a:lnTo>
                    <a:pt x="21" y="91"/>
                  </a:lnTo>
                  <a:lnTo>
                    <a:pt x="22" y="83"/>
                  </a:lnTo>
                  <a:lnTo>
                    <a:pt x="22" y="82"/>
                  </a:lnTo>
                  <a:lnTo>
                    <a:pt x="22" y="81"/>
                  </a:lnTo>
                  <a:lnTo>
                    <a:pt x="22" y="79"/>
                  </a:lnTo>
                  <a:lnTo>
                    <a:pt x="23" y="75"/>
                  </a:lnTo>
                  <a:lnTo>
                    <a:pt x="24" y="66"/>
                  </a:lnTo>
                  <a:lnTo>
                    <a:pt x="25" y="48"/>
                  </a:lnTo>
                  <a:lnTo>
                    <a:pt x="25" y="47"/>
                  </a:lnTo>
                  <a:lnTo>
                    <a:pt x="25" y="46"/>
                  </a:lnTo>
                  <a:lnTo>
                    <a:pt x="25" y="44"/>
                  </a:lnTo>
                  <a:lnTo>
                    <a:pt x="26" y="40"/>
                  </a:lnTo>
                  <a:lnTo>
                    <a:pt x="26" y="32"/>
                  </a:lnTo>
                  <a:lnTo>
                    <a:pt x="26" y="30"/>
                  </a:lnTo>
                  <a:lnTo>
                    <a:pt x="27" y="30"/>
                  </a:lnTo>
                  <a:lnTo>
                    <a:pt x="27" y="28"/>
                  </a:lnTo>
                  <a:lnTo>
                    <a:pt x="27" y="24"/>
                  </a:lnTo>
                  <a:lnTo>
                    <a:pt x="28" y="17"/>
                  </a:lnTo>
                  <a:lnTo>
                    <a:pt x="28" y="16"/>
                  </a:lnTo>
                  <a:lnTo>
                    <a:pt x="28" y="16"/>
                  </a:lnTo>
                  <a:lnTo>
                    <a:pt x="28" y="14"/>
                  </a:lnTo>
                  <a:lnTo>
                    <a:pt x="29" y="12"/>
                  </a:lnTo>
                  <a:lnTo>
                    <a:pt x="29" y="11"/>
                  </a:lnTo>
                  <a:lnTo>
                    <a:pt x="29" y="10"/>
                  </a:lnTo>
                  <a:lnTo>
                    <a:pt x="29" y="9"/>
                  </a:lnTo>
                  <a:lnTo>
                    <a:pt x="29" y="7"/>
                  </a:lnTo>
                  <a:lnTo>
                    <a:pt x="29" y="6"/>
                  </a:lnTo>
                  <a:lnTo>
                    <a:pt x="30" y="6"/>
                  </a:lnTo>
                  <a:lnTo>
                    <a:pt x="30" y="5"/>
                  </a:lnTo>
                  <a:lnTo>
                    <a:pt x="30" y="5"/>
                  </a:lnTo>
                  <a:lnTo>
                    <a:pt x="30" y="4"/>
                  </a:lnTo>
                  <a:lnTo>
                    <a:pt x="30" y="3"/>
                  </a:lnTo>
                  <a:lnTo>
                    <a:pt x="30" y="3"/>
                  </a:lnTo>
                  <a:lnTo>
                    <a:pt x="30" y="3"/>
                  </a:lnTo>
                  <a:lnTo>
                    <a:pt x="30" y="2"/>
                  </a:lnTo>
                  <a:lnTo>
                    <a:pt x="30" y="2"/>
                  </a:lnTo>
                  <a:lnTo>
                    <a:pt x="30" y="2"/>
                  </a:lnTo>
                  <a:lnTo>
                    <a:pt x="31" y="2"/>
                  </a:lnTo>
                  <a:lnTo>
                    <a:pt x="31" y="1"/>
                  </a:lnTo>
                  <a:lnTo>
                    <a:pt x="31" y="1"/>
                  </a:lnTo>
                  <a:lnTo>
                    <a:pt x="31" y="1"/>
                  </a:lnTo>
                  <a:lnTo>
                    <a:pt x="31" y="0"/>
                  </a:lnTo>
                  <a:lnTo>
                    <a:pt x="31" y="0"/>
                  </a:lnTo>
                  <a:lnTo>
                    <a:pt x="31" y="0"/>
                  </a:lnTo>
                  <a:lnTo>
                    <a:pt x="31" y="0"/>
                  </a:lnTo>
                  <a:lnTo>
                    <a:pt x="31" y="0"/>
                  </a:lnTo>
                  <a:lnTo>
                    <a:pt x="31" y="0"/>
                  </a:lnTo>
                  <a:lnTo>
                    <a:pt x="32" y="0"/>
                  </a:lnTo>
                  <a:lnTo>
                    <a:pt x="32" y="0"/>
                  </a:lnTo>
                  <a:lnTo>
                    <a:pt x="32" y="0"/>
                  </a:lnTo>
                  <a:lnTo>
                    <a:pt x="32" y="0"/>
                  </a:lnTo>
                  <a:lnTo>
                    <a:pt x="32" y="0"/>
                  </a:lnTo>
                  <a:lnTo>
                    <a:pt x="32" y="0"/>
                  </a:lnTo>
                  <a:lnTo>
                    <a:pt x="32" y="0"/>
                  </a:lnTo>
                  <a:lnTo>
                    <a:pt x="32" y="0"/>
                  </a:lnTo>
                  <a:lnTo>
                    <a:pt x="32" y="0"/>
                  </a:lnTo>
                  <a:lnTo>
                    <a:pt x="32" y="0"/>
                  </a:lnTo>
                  <a:lnTo>
                    <a:pt x="32" y="0"/>
                  </a:lnTo>
                  <a:lnTo>
                    <a:pt x="32" y="0"/>
                  </a:lnTo>
                  <a:lnTo>
                    <a:pt x="33" y="0"/>
                  </a:lnTo>
                  <a:lnTo>
                    <a:pt x="33" y="1"/>
                  </a:lnTo>
                  <a:lnTo>
                    <a:pt x="33" y="1"/>
                  </a:lnTo>
                  <a:lnTo>
                    <a:pt x="33" y="1"/>
                  </a:lnTo>
                  <a:lnTo>
                    <a:pt x="33" y="1"/>
                  </a:lnTo>
                  <a:lnTo>
                    <a:pt x="33" y="2"/>
                  </a:lnTo>
                  <a:lnTo>
                    <a:pt x="33" y="2"/>
                  </a:lnTo>
                  <a:lnTo>
                    <a:pt x="33" y="2"/>
                  </a:lnTo>
                  <a:lnTo>
                    <a:pt x="33" y="2"/>
                  </a:lnTo>
                  <a:lnTo>
                    <a:pt x="33" y="3"/>
                  </a:lnTo>
                  <a:lnTo>
                    <a:pt x="34" y="3"/>
                  </a:lnTo>
                  <a:lnTo>
                    <a:pt x="34" y="4"/>
                  </a:lnTo>
                  <a:lnTo>
                    <a:pt x="34" y="4"/>
                  </a:lnTo>
                  <a:lnTo>
                    <a:pt x="34" y="5"/>
                  </a:lnTo>
                  <a:lnTo>
                    <a:pt x="34" y="6"/>
                  </a:lnTo>
                  <a:lnTo>
                    <a:pt x="34" y="6"/>
                  </a:lnTo>
                  <a:lnTo>
                    <a:pt x="34" y="7"/>
                  </a:lnTo>
                  <a:lnTo>
                    <a:pt x="34" y="8"/>
                  </a:lnTo>
                  <a:lnTo>
                    <a:pt x="34" y="8"/>
                  </a:lnTo>
                  <a:lnTo>
                    <a:pt x="35" y="10"/>
                  </a:lnTo>
                  <a:lnTo>
                    <a:pt x="35" y="12"/>
                  </a:lnTo>
                  <a:lnTo>
                    <a:pt x="35" y="13"/>
                  </a:lnTo>
                  <a:lnTo>
                    <a:pt x="35" y="14"/>
                  </a:lnTo>
                  <a:lnTo>
                    <a:pt x="35" y="15"/>
                  </a:lnTo>
                  <a:lnTo>
                    <a:pt x="36" y="19"/>
                  </a:lnTo>
                  <a:lnTo>
                    <a:pt x="36" y="26"/>
                  </a:lnTo>
                  <a:lnTo>
                    <a:pt x="37" y="27"/>
                  </a:lnTo>
                  <a:lnTo>
                    <a:pt x="37" y="28"/>
                  </a:lnTo>
                  <a:lnTo>
                    <a:pt x="37" y="30"/>
                  </a:lnTo>
                  <a:lnTo>
                    <a:pt x="37" y="34"/>
                  </a:lnTo>
                  <a:lnTo>
                    <a:pt x="38" y="42"/>
                  </a:lnTo>
                  <a:lnTo>
                    <a:pt x="40" y="60"/>
                  </a:lnTo>
                  <a:lnTo>
                    <a:pt x="40" y="61"/>
                  </a:lnTo>
                  <a:lnTo>
                    <a:pt x="40" y="62"/>
                  </a:lnTo>
                  <a:lnTo>
                    <a:pt x="40" y="65"/>
                  </a:lnTo>
                  <a:lnTo>
                    <a:pt x="40" y="69"/>
                  </a:lnTo>
                  <a:lnTo>
                    <a:pt x="41" y="77"/>
                  </a:lnTo>
                  <a:lnTo>
                    <a:pt x="41" y="78"/>
                  </a:lnTo>
                  <a:lnTo>
                    <a:pt x="41" y="79"/>
                  </a:lnTo>
                  <a:lnTo>
                    <a:pt x="41" y="81"/>
                  </a:lnTo>
                  <a:lnTo>
                    <a:pt x="42" y="85"/>
                  </a:lnTo>
                  <a:lnTo>
                    <a:pt x="42" y="92"/>
                  </a:lnTo>
                  <a:lnTo>
                    <a:pt x="42" y="93"/>
                  </a:lnTo>
                  <a:lnTo>
                    <a:pt x="42" y="94"/>
                  </a:lnTo>
                  <a:lnTo>
                    <a:pt x="43" y="95"/>
                  </a:lnTo>
                  <a:lnTo>
                    <a:pt x="43" y="98"/>
                  </a:lnTo>
                  <a:lnTo>
                    <a:pt x="43" y="99"/>
                  </a:lnTo>
                  <a:lnTo>
                    <a:pt x="43" y="100"/>
                  </a:lnTo>
                  <a:lnTo>
                    <a:pt x="43" y="101"/>
                  </a:lnTo>
                  <a:lnTo>
                    <a:pt x="44" y="104"/>
                  </a:lnTo>
                  <a:lnTo>
                    <a:pt x="44" y="105"/>
                  </a:lnTo>
                  <a:lnTo>
                    <a:pt x="44" y="105"/>
                  </a:lnTo>
                  <a:lnTo>
                    <a:pt x="44" y="106"/>
                  </a:lnTo>
                  <a:lnTo>
                    <a:pt x="44" y="107"/>
                  </a:lnTo>
                  <a:lnTo>
                    <a:pt x="44" y="108"/>
                  </a:lnTo>
                  <a:lnTo>
                    <a:pt x="44" y="109"/>
                  </a:lnTo>
                  <a:lnTo>
                    <a:pt x="45" y="109"/>
                  </a:lnTo>
                  <a:lnTo>
                    <a:pt x="45" y="110"/>
                  </a:lnTo>
                  <a:lnTo>
                    <a:pt x="45" y="110"/>
                  </a:lnTo>
                  <a:lnTo>
                    <a:pt x="45" y="111"/>
                  </a:lnTo>
                  <a:lnTo>
                    <a:pt x="45" y="111"/>
                  </a:lnTo>
                  <a:lnTo>
                    <a:pt x="45" y="112"/>
                  </a:lnTo>
                  <a:lnTo>
                    <a:pt x="45" y="112"/>
                  </a:lnTo>
                  <a:lnTo>
                    <a:pt x="45" y="113"/>
                  </a:lnTo>
                  <a:lnTo>
                    <a:pt x="46" y="113"/>
                  </a:lnTo>
                  <a:lnTo>
                    <a:pt x="46" y="113"/>
                  </a:lnTo>
                  <a:lnTo>
                    <a:pt x="46" y="114"/>
                  </a:lnTo>
                  <a:lnTo>
                    <a:pt x="46" y="114"/>
                  </a:lnTo>
                  <a:lnTo>
                    <a:pt x="46" y="114"/>
                  </a:lnTo>
                  <a:lnTo>
                    <a:pt x="46" y="115"/>
                  </a:lnTo>
                  <a:lnTo>
                    <a:pt x="46" y="115"/>
                  </a:lnTo>
                  <a:lnTo>
                    <a:pt x="46" y="115"/>
                  </a:lnTo>
                  <a:lnTo>
                    <a:pt x="46" y="115"/>
                  </a:lnTo>
                  <a:lnTo>
                    <a:pt x="46" y="115"/>
                  </a:lnTo>
                  <a:lnTo>
                    <a:pt x="46" y="115"/>
                  </a:lnTo>
                  <a:lnTo>
                    <a:pt x="46" y="115"/>
                  </a:lnTo>
                  <a:lnTo>
                    <a:pt x="47" y="116"/>
                  </a:lnTo>
                  <a:lnTo>
                    <a:pt x="47" y="116"/>
                  </a:lnTo>
                  <a:lnTo>
                    <a:pt x="47" y="116"/>
                  </a:lnTo>
                  <a:lnTo>
                    <a:pt x="47" y="116"/>
                  </a:lnTo>
                  <a:lnTo>
                    <a:pt x="47" y="116"/>
                  </a:lnTo>
                  <a:lnTo>
                    <a:pt x="47" y="116"/>
                  </a:lnTo>
                  <a:lnTo>
                    <a:pt x="47" y="116"/>
                  </a:lnTo>
                  <a:lnTo>
                    <a:pt x="47" y="115"/>
                  </a:lnTo>
                  <a:lnTo>
                    <a:pt x="47" y="115"/>
                  </a:lnTo>
                  <a:lnTo>
                    <a:pt x="47" y="115"/>
                  </a:lnTo>
                  <a:lnTo>
                    <a:pt x="47" y="115"/>
                  </a:lnTo>
                  <a:lnTo>
                    <a:pt x="48" y="115"/>
                  </a:lnTo>
                  <a:lnTo>
                    <a:pt x="48" y="115"/>
                  </a:lnTo>
                  <a:lnTo>
                    <a:pt x="48" y="115"/>
                  </a:lnTo>
                  <a:lnTo>
                    <a:pt x="48" y="114"/>
                  </a:lnTo>
                  <a:lnTo>
                    <a:pt x="48" y="114"/>
                  </a:lnTo>
                  <a:lnTo>
                    <a:pt x="48" y="114"/>
                  </a:lnTo>
                  <a:lnTo>
                    <a:pt x="48" y="114"/>
                  </a:lnTo>
                  <a:lnTo>
                    <a:pt x="48" y="114"/>
                  </a:lnTo>
                  <a:lnTo>
                    <a:pt x="48" y="113"/>
                  </a:lnTo>
                  <a:lnTo>
                    <a:pt x="48" y="113"/>
                  </a:lnTo>
                  <a:lnTo>
                    <a:pt x="48" y="112"/>
                  </a:lnTo>
                  <a:lnTo>
                    <a:pt x="49" y="112"/>
                  </a:lnTo>
                  <a:lnTo>
                    <a:pt x="49" y="111"/>
                  </a:lnTo>
                  <a:lnTo>
                    <a:pt x="49" y="111"/>
                  </a:lnTo>
                  <a:lnTo>
                    <a:pt x="49" y="110"/>
                  </a:lnTo>
                  <a:lnTo>
                    <a:pt x="49" y="108"/>
                  </a:lnTo>
                  <a:lnTo>
                    <a:pt x="49" y="107"/>
                  </a:lnTo>
                  <a:lnTo>
                    <a:pt x="50" y="107"/>
                  </a:lnTo>
                  <a:lnTo>
                    <a:pt x="50" y="106"/>
                  </a:lnTo>
                  <a:lnTo>
                    <a:pt x="50" y="103"/>
                  </a:lnTo>
                  <a:lnTo>
                    <a:pt x="50" y="102"/>
                  </a:lnTo>
                  <a:lnTo>
                    <a:pt x="50" y="102"/>
                  </a:lnTo>
                  <a:lnTo>
                    <a:pt x="50" y="100"/>
                  </a:lnTo>
                  <a:lnTo>
                    <a:pt x="51" y="98"/>
                  </a:lnTo>
                  <a:lnTo>
                    <a:pt x="51" y="97"/>
                  </a:lnTo>
                  <a:lnTo>
                    <a:pt x="51" y="96"/>
                  </a:lnTo>
                  <a:lnTo>
                    <a:pt x="51" y="94"/>
                  </a:lnTo>
                  <a:lnTo>
                    <a:pt x="52" y="90"/>
                  </a:lnTo>
                  <a:lnTo>
                    <a:pt x="52" y="83"/>
                  </a:lnTo>
                  <a:lnTo>
                    <a:pt x="54" y="65"/>
                  </a:lnTo>
                  <a:lnTo>
                    <a:pt x="54" y="64"/>
                  </a:lnTo>
                  <a:lnTo>
                    <a:pt x="54" y="63"/>
                  </a:lnTo>
                  <a:lnTo>
                    <a:pt x="54" y="61"/>
                  </a:lnTo>
                  <a:lnTo>
                    <a:pt x="54" y="56"/>
                  </a:lnTo>
                  <a:lnTo>
                    <a:pt x="55" y="47"/>
                  </a:lnTo>
                  <a:lnTo>
                    <a:pt x="57" y="30"/>
                  </a:lnTo>
                  <a:lnTo>
                    <a:pt x="57" y="29"/>
                  </a:lnTo>
                  <a:lnTo>
                    <a:pt x="57" y="28"/>
                  </a:lnTo>
                  <a:lnTo>
                    <a:pt x="57" y="26"/>
                  </a:lnTo>
                  <a:lnTo>
                    <a:pt x="57" y="23"/>
                  </a:lnTo>
                  <a:lnTo>
                    <a:pt x="58" y="22"/>
                  </a:lnTo>
                  <a:lnTo>
                    <a:pt x="58" y="21"/>
                  </a:lnTo>
                  <a:lnTo>
                    <a:pt x="58" y="20"/>
                  </a:lnTo>
                  <a:lnTo>
                    <a:pt x="58" y="16"/>
                  </a:lnTo>
                  <a:lnTo>
                    <a:pt x="58" y="16"/>
                  </a:lnTo>
                  <a:lnTo>
                    <a:pt x="58" y="15"/>
                  </a:lnTo>
                  <a:lnTo>
                    <a:pt x="58" y="14"/>
                  </a:lnTo>
                  <a:lnTo>
                    <a:pt x="59" y="11"/>
                  </a:lnTo>
                  <a:lnTo>
                    <a:pt x="59" y="10"/>
                  </a:lnTo>
                  <a:lnTo>
                    <a:pt x="59" y="10"/>
                  </a:lnTo>
                  <a:lnTo>
                    <a:pt x="59" y="8"/>
                  </a:lnTo>
                  <a:lnTo>
                    <a:pt x="60" y="6"/>
                  </a:lnTo>
                  <a:lnTo>
                    <a:pt x="60" y="6"/>
                  </a:lnTo>
                  <a:lnTo>
                    <a:pt x="60" y="5"/>
                  </a:lnTo>
                  <a:lnTo>
                    <a:pt x="60" y="4"/>
                  </a:lnTo>
                  <a:lnTo>
                    <a:pt x="60" y="4"/>
                  </a:lnTo>
                  <a:lnTo>
                    <a:pt x="60" y="4"/>
                  </a:lnTo>
                  <a:lnTo>
                    <a:pt x="60" y="3"/>
                  </a:lnTo>
                  <a:lnTo>
                    <a:pt x="60" y="3"/>
                  </a:lnTo>
                  <a:lnTo>
                    <a:pt x="60" y="2"/>
                  </a:lnTo>
                  <a:lnTo>
                    <a:pt x="60" y="2"/>
                  </a:lnTo>
                  <a:lnTo>
                    <a:pt x="60" y="2"/>
                  </a:lnTo>
                  <a:lnTo>
                    <a:pt x="61" y="1"/>
                  </a:lnTo>
                  <a:lnTo>
                    <a:pt x="61" y="1"/>
                  </a:lnTo>
                  <a:lnTo>
                    <a:pt x="61" y="1"/>
                  </a:lnTo>
                  <a:lnTo>
                    <a:pt x="61" y="1"/>
                  </a:lnTo>
                  <a:lnTo>
                    <a:pt x="61" y="0"/>
                  </a:lnTo>
                  <a:lnTo>
                    <a:pt x="61" y="0"/>
                  </a:lnTo>
                  <a:lnTo>
                    <a:pt x="61" y="0"/>
                  </a:lnTo>
                  <a:lnTo>
                    <a:pt x="61" y="0"/>
                  </a:lnTo>
                  <a:lnTo>
                    <a:pt x="61" y="0"/>
                  </a:lnTo>
                  <a:lnTo>
                    <a:pt x="61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3" y="0"/>
                  </a:lnTo>
                  <a:lnTo>
                    <a:pt x="63" y="1"/>
                  </a:lnTo>
                  <a:lnTo>
                    <a:pt x="63" y="1"/>
                  </a:lnTo>
                  <a:lnTo>
                    <a:pt x="63" y="1"/>
                  </a:lnTo>
                  <a:lnTo>
                    <a:pt x="63" y="1"/>
                  </a:lnTo>
                  <a:lnTo>
                    <a:pt x="63" y="2"/>
                  </a:lnTo>
                  <a:lnTo>
                    <a:pt x="63" y="2"/>
                  </a:lnTo>
                  <a:lnTo>
                    <a:pt x="63" y="2"/>
                  </a:lnTo>
                  <a:lnTo>
                    <a:pt x="63" y="3"/>
                  </a:lnTo>
                  <a:lnTo>
                    <a:pt x="64" y="3"/>
                  </a:lnTo>
                  <a:lnTo>
                    <a:pt x="64" y="4"/>
                  </a:lnTo>
                  <a:lnTo>
                    <a:pt x="64" y="5"/>
                  </a:lnTo>
                  <a:lnTo>
                    <a:pt x="64" y="5"/>
                  </a:lnTo>
                  <a:lnTo>
                    <a:pt x="64" y="6"/>
                  </a:lnTo>
                  <a:lnTo>
                    <a:pt x="64" y="7"/>
                  </a:lnTo>
                  <a:lnTo>
                    <a:pt x="65" y="9"/>
                  </a:lnTo>
                  <a:lnTo>
                    <a:pt x="65" y="10"/>
                  </a:lnTo>
                  <a:lnTo>
                    <a:pt x="65" y="10"/>
                  </a:lnTo>
                  <a:lnTo>
                    <a:pt x="65" y="12"/>
                  </a:lnTo>
                  <a:lnTo>
                    <a:pt x="65" y="15"/>
                  </a:lnTo>
                  <a:lnTo>
                    <a:pt x="65" y="16"/>
                  </a:lnTo>
                  <a:lnTo>
                    <a:pt x="66" y="16"/>
                  </a:lnTo>
                  <a:lnTo>
                    <a:pt x="66" y="18"/>
                  </a:lnTo>
                  <a:lnTo>
                    <a:pt x="66" y="22"/>
                  </a:lnTo>
                  <a:lnTo>
                    <a:pt x="67" y="29"/>
                  </a:lnTo>
                  <a:lnTo>
                    <a:pt x="67" y="30"/>
                  </a:lnTo>
                  <a:lnTo>
                    <a:pt x="67" y="32"/>
                  </a:lnTo>
                  <a:lnTo>
                    <a:pt x="67" y="34"/>
                  </a:lnTo>
                  <a:lnTo>
                    <a:pt x="68" y="38"/>
                  </a:lnTo>
                  <a:lnTo>
                    <a:pt x="68" y="47"/>
                  </a:lnTo>
                  <a:lnTo>
                    <a:pt x="68" y="48"/>
                  </a:lnTo>
                  <a:lnTo>
                    <a:pt x="68" y="49"/>
                  </a:lnTo>
                  <a:lnTo>
                    <a:pt x="69" y="51"/>
                  </a:lnTo>
                  <a:lnTo>
                    <a:pt x="69" y="56"/>
                  </a:lnTo>
                  <a:lnTo>
                    <a:pt x="70" y="65"/>
                  </a:lnTo>
                  <a:lnTo>
                    <a:pt x="70" y="66"/>
                  </a:lnTo>
                  <a:lnTo>
                    <a:pt x="70" y="67"/>
                  </a:lnTo>
                  <a:lnTo>
                    <a:pt x="70" y="70"/>
                  </a:lnTo>
                  <a:lnTo>
                    <a:pt x="71" y="74"/>
                  </a:lnTo>
                  <a:lnTo>
                    <a:pt x="71" y="82"/>
                  </a:lnTo>
                  <a:lnTo>
                    <a:pt x="71" y="84"/>
                  </a:lnTo>
                  <a:lnTo>
                    <a:pt x="72" y="84"/>
                  </a:lnTo>
                  <a:lnTo>
                    <a:pt x="72" y="86"/>
                  </a:lnTo>
                  <a:lnTo>
                    <a:pt x="72" y="90"/>
                  </a:lnTo>
                  <a:lnTo>
                    <a:pt x="72" y="91"/>
                  </a:lnTo>
                  <a:lnTo>
                    <a:pt x="72" y="92"/>
                  </a:lnTo>
                  <a:lnTo>
                    <a:pt x="72" y="94"/>
                  </a:lnTo>
                  <a:lnTo>
                    <a:pt x="73" y="97"/>
                  </a:lnTo>
                  <a:lnTo>
                    <a:pt x="73" y="98"/>
                  </a:lnTo>
                  <a:lnTo>
                    <a:pt x="73" y="99"/>
                  </a:lnTo>
                  <a:lnTo>
                    <a:pt x="73" y="101"/>
                  </a:lnTo>
                  <a:lnTo>
                    <a:pt x="74" y="104"/>
                  </a:lnTo>
                  <a:lnTo>
                    <a:pt x="74" y="104"/>
                  </a:lnTo>
                  <a:lnTo>
                    <a:pt x="74" y="105"/>
                  </a:lnTo>
                  <a:lnTo>
                    <a:pt x="74" y="106"/>
                  </a:lnTo>
                  <a:lnTo>
                    <a:pt x="74" y="108"/>
                  </a:lnTo>
                  <a:lnTo>
                    <a:pt x="74" y="109"/>
                  </a:lnTo>
                  <a:lnTo>
                    <a:pt x="74" y="110"/>
                  </a:lnTo>
                  <a:lnTo>
                    <a:pt x="75" y="110"/>
                  </a:lnTo>
                  <a:lnTo>
                    <a:pt x="75" y="111"/>
                  </a:lnTo>
                  <a:lnTo>
                    <a:pt x="75" y="111"/>
                  </a:lnTo>
                  <a:lnTo>
                    <a:pt x="75" y="112"/>
                  </a:lnTo>
                  <a:lnTo>
                    <a:pt x="75" y="112"/>
                  </a:lnTo>
                  <a:lnTo>
                    <a:pt x="75" y="113"/>
                  </a:lnTo>
                  <a:lnTo>
                    <a:pt x="75" y="113"/>
                  </a:lnTo>
                  <a:lnTo>
                    <a:pt x="75" y="113"/>
                  </a:lnTo>
                  <a:lnTo>
                    <a:pt x="75" y="114"/>
                  </a:lnTo>
                  <a:lnTo>
                    <a:pt x="76" y="114"/>
                  </a:lnTo>
                  <a:lnTo>
                    <a:pt x="76" y="114"/>
                  </a:lnTo>
                  <a:lnTo>
                    <a:pt x="76" y="114"/>
                  </a:lnTo>
                  <a:lnTo>
                    <a:pt x="76" y="115"/>
                  </a:lnTo>
                  <a:lnTo>
                    <a:pt x="76" y="115"/>
                  </a:lnTo>
                  <a:lnTo>
                    <a:pt x="76" y="115"/>
                  </a:lnTo>
                  <a:lnTo>
                    <a:pt x="76" y="115"/>
                  </a:lnTo>
                  <a:lnTo>
                    <a:pt x="76" y="115"/>
                  </a:lnTo>
                  <a:lnTo>
                    <a:pt x="76" y="115"/>
                  </a:lnTo>
                  <a:lnTo>
                    <a:pt x="76" y="115"/>
                  </a:lnTo>
                  <a:lnTo>
                    <a:pt x="76" y="116"/>
                  </a:lnTo>
                  <a:lnTo>
                    <a:pt x="76" y="116"/>
                  </a:lnTo>
                  <a:lnTo>
                    <a:pt x="77" y="116"/>
                  </a:lnTo>
                  <a:lnTo>
                    <a:pt x="77" y="116"/>
                  </a:lnTo>
                  <a:lnTo>
                    <a:pt x="77" y="116"/>
                  </a:lnTo>
                  <a:lnTo>
                    <a:pt x="77" y="116"/>
                  </a:lnTo>
                  <a:lnTo>
                    <a:pt x="77" y="116"/>
                  </a:lnTo>
                  <a:lnTo>
                    <a:pt x="77" y="115"/>
                  </a:lnTo>
                  <a:lnTo>
                    <a:pt x="77" y="115"/>
                  </a:lnTo>
                  <a:lnTo>
                    <a:pt x="77" y="115"/>
                  </a:lnTo>
                  <a:lnTo>
                    <a:pt x="77" y="115"/>
                  </a:lnTo>
                  <a:lnTo>
                    <a:pt x="77" y="115"/>
                  </a:lnTo>
                  <a:lnTo>
                    <a:pt x="77" y="115"/>
                  </a:lnTo>
                  <a:lnTo>
                    <a:pt x="78" y="115"/>
                  </a:lnTo>
                  <a:lnTo>
                    <a:pt x="78" y="114"/>
                  </a:lnTo>
                  <a:lnTo>
                    <a:pt x="78" y="114"/>
                  </a:lnTo>
                  <a:lnTo>
                    <a:pt x="78" y="114"/>
                  </a:lnTo>
                  <a:lnTo>
                    <a:pt x="78" y="114"/>
                  </a:lnTo>
                  <a:lnTo>
                    <a:pt x="78" y="113"/>
                  </a:lnTo>
                  <a:lnTo>
                    <a:pt x="78" y="113"/>
                  </a:lnTo>
                  <a:lnTo>
                    <a:pt x="78" y="112"/>
                  </a:lnTo>
                  <a:lnTo>
                    <a:pt x="78" y="112"/>
                  </a:lnTo>
                  <a:lnTo>
                    <a:pt x="78" y="111"/>
                  </a:lnTo>
                  <a:lnTo>
                    <a:pt x="78" y="111"/>
                  </a:lnTo>
                  <a:lnTo>
                    <a:pt x="79" y="110"/>
                  </a:lnTo>
                  <a:lnTo>
                    <a:pt x="79" y="110"/>
                  </a:lnTo>
                  <a:lnTo>
                    <a:pt x="79" y="109"/>
                  </a:lnTo>
                  <a:lnTo>
                    <a:pt x="79" y="108"/>
                  </a:lnTo>
                  <a:lnTo>
                    <a:pt x="79" y="108"/>
                  </a:lnTo>
                  <a:lnTo>
                    <a:pt x="79" y="107"/>
                  </a:lnTo>
                  <a:lnTo>
                    <a:pt x="79" y="106"/>
                  </a:lnTo>
                  <a:lnTo>
                    <a:pt x="80" y="105"/>
                  </a:lnTo>
                  <a:lnTo>
                    <a:pt x="80" y="103"/>
                  </a:lnTo>
                  <a:lnTo>
                    <a:pt x="80" y="102"/>
                  </a:lnTo>
                  <a:lnTo>
                    <a:pt x="80" y="101"/>
                  </a:lnTo>
                  <a:lnTo>
                    <a:pt x="80" y="100"/>
                  </a:lnTo>
                  <a:lnTo>
                    <a:pt x="81" y="96"/>
                  </a:lnTo>
                  <a:lnTo>
                    <a:pt x="81" y="89"/>
                  </a:lnTo>
                  <a:lnTo>
                    <a:pt x="82" y="88"/>
                  </a:lnTo>
                  <a:lnTo>
                    <a:pt x="82" y="87"/>
                  </a:lnTo>
                  <a:lnTo>
                    <a:pt x="82" y="85"/>
                  </a:lnTo>
                  <a:lnTo>
                    <a:pt x="82" y="81"/>
                  </a:lnTo>
                  <a:lnTo>
                    <a:pt x="83" y="72"/>
                  </a:lnTo>
                  <a:lnTo>
                    <a:pt x="83" y="71"/>
                  </a:lnTo>
                  <a:lnTo>
                    <a:pt x="83" y="70"/>
                  </a:lnTo>
                  <a:lnTo>
                    <a:pt x="83" y="67"/>
                  </a:lnTo>
                  <a:lnTo>
                    <a:pt x="84" y="63"/>
                  </a:lnTo>
                  <a:lnTo>
                    <a:pt x="85" y="54"/>
                  </a:lnTo>
                  <a:lnTo>
                    <a:pt x="86" y="35"/>
                  </a:lnTo>
                  <a:lnTo>
                    <a:pt x="86" y="34"/>
                  </a:lnTo>
                  <a:lnTo>
                    <a:pt x="86" y="34"/>
                  </a:lnTo>
                  <a:lnTo>
                    <a:pt x="86" y="32"/>
                  </a:lnTo>
                  <a:lnTo>
                    <a:pt x="87" y="28"/>
                  </a:lnTo>
                  <a:lnTo>
                    <a:pt x="87" y="27"/>
                  </a:lnTo>
                  <a:lnTo>
                    <a:pt x="87" y="26"/>
                  </a:lnTo>
                  <a:lnTo>
                    <a:pt x="87" y="24"/>
                  </a:lnTo>
                  <a:lnTo>
                    <a:pt x="87" y="21"/>
                  </a:lnTo>
                  <a:lnTo>
                    <a:pt x="87" y="20"/>
                  </a:lnTo>
                  <a:lnTo>
                    <a:pt x="88" y="19"/>
                  </a:lnTo>
                  <a:lnTo>
                    <a:pt x="88" y="17"/>
                  </a:lnTo>
                  <a:lnTo>
                    <a:pt x="88" y="14"/>
                  </a:lnTo>
                </a:path>
              </a:pathLst>
            </a:custGeom>
            <a:grpFill/>
            <a:ln w="9525" cap="sq">
              <a:solidFill>
                <a:srgbClr val="0D8BE6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783">
                <a:defRPr/>
              </a:pPr>
              <a:endParaRPr lang="en-US" sz="1350" kern="0" dirty="0">
                <a:solidFill>
                  <a:srgbClr val="0D8BE6"/>
                </a:solidFill>
              </a:endParaRPr>
            </a:p>
          </p:txBody>
        </p:sp>
        <p:sp>
          <p:nvSpPr>
            <p:cNvPr id="162" name="Freeform 78"/>
            <p:cNvSpPr>
              <a:spLocks/>
            </p:cNvSpPr>
            <p:nvPr/>
          </p:nvSpPr>
          <p:spPr bwMode="auto">
            <a:xfrm>
              <a:off x="4146" y="2186"/>
              <a:ext cx="83" cy="116"/>
            </a:xfrm>
            <a:custGeom>
              <a:avLst/>
              <a:gdLst/>
              <a:ahLst/>
              <a:cxnLst>
                <a:cxn ang="0">
                  <a:pos x="1" y="7"/>
                </a:cxn>
                <a:cxn ang="0">
                  <a:pos x="2" y="2"/>
                </a:cxn>
                <a:cxn ang="0">
                  <a:pos x="3" y="0"/>
                </a:cxn>
                <a:cxn ang="0">
                  <a:pos x="3" y="0"/>
                </a:cxn>
                <a:cxn ang="0">
                  <a:pos x="4" y="0"/>
                </a:cxn>
                <a:cxn ang="0">
                  <a:pos x="5" y="3"/>
                </a:cxn>
                <a:cxn ang="0">
                  <a:pos x="6" y="8"/>
                </a:cxn>
                <a:cxn ang="0">
                  <a:pos x="8" y="27"/>
                </a:cxn>
                <a:cxn ang="0">
                  <a:pos x="10" y="53"/>
                </a:cxn>
                <a:cxn ang="0">
                  <a:pos x="13" y="82"/>
                </a:cxn>
                <a:cxn ang="0">
                  <a:pos x="14" y="97"/>
                </a:cxn>
                <a:cxn ang="0">
                  <a:pos x="16" y="109"/>
                </a:cxn>
                <a:cxn ang="0">
                  <a:pos x="17" y="113"/>
                </a:cxn>
                <a:cxn ang="0">
                  <a:pos x="17" y="115"/>
                </a:cxn>
                <a:cxn ang="0">
                  <a:pos x="18" y="116"/>
                </a:cxn>
                <a:cxn ang="0">
                  <a:pos x="19" y="115"/>
                </a:cxn>
                <a:cxn ang="0">
                  <a:pos x="20" y="113"/>
                </a:cxn>
                <a:cxn ang="0">
                  <a:pos x="21" y="108"/>
                </a:cxn>
                <a:cxn ang="0">
                  <a:pos x="22" y="97"/>
                </a:cxn>
                <a:cxn ang="0">
                  <a:pos x="25" y="70"/>
                </a:cxn>
                <a:cxn ang="0">
                  <a:pos x="28" y="27"/>
                </a:cxn>
                <a:cxn ang="0">
                  <a:pos x="29" y="14"/>
                </a:cxn>
                <a:cxn ang="0">
                  <a:pos x="31" y="6"/>
                </a:cxn>
                <a:cxn ang="0">
                  <a:pos x="31" y="2"/>
                </a:cxn>
                <a:cxn ang="0">
                  <a:pos x="32" y="0"/>
                </a:cxn>
                <a:cxn ang="0">
                  <a:pos x="33" y="0"/>
                </a:cxn>
                <a:cxn ang="0">
                  <a:pos x="34" y="1"/>
                </a:cxn>
                <a:cxn ang="0">
                  <a:pos x="34" y="4"/>
                </a:cxn>
                <a:cxn ang="0">
                  <a:pos x="35" y="9"/>
                </a:cxn>
                <a:cxn ang="0">
                  <a:pos x="37" y="26"/>
                </a:cxn>
                <a:cxn ang="0">
                  <a:pos x="40" y="58"/>
                </a:cxn>
                <a:cxn ang="0">
                  <a:pos x="42" y="81"/>
                </a:cxn>
                <a:cxn ang="0">
                  <a:pos x="43" y="97"/>
                </a:cxn>
                <a:cxn ang="0">
                  <a:pos x="45" y="108"/>
                </a:cxn>
                <a:cxn ang="0">
                  <a:pos x="46" y="113"/>
                </a:cxn>
                <a:cxn ang="0">
                  <a:pos x="47" y="115"/>
                </a:cxn>
                <a:cxn ang="0">
                  <a:pos x="47" y="116"/>
                </a:cxn>
                <a:cxn ang="0">
                  <a:pos x="48" y="115"/>
                </a:cxn>
                <a:cxn ang="0">
                  <a:pos x="49" y="112"/>
                </a:cxn>
                <a:cxn ang="0">
                  <a:pos x="49" y="108"/>
                </a:cxn>
                <a:cxn ang="0">
                  <a:pos x="52" y="89"/>
                </a:cxn>
                <a:cxn ang="0">
                  <a:pos x="54" y="63"/>
                </a:cxn>
                <a:cxn ang="0">
                  <a:pos x="57" y="24"/>
                </a:cxn>
                <a:cxn ang="0">
                  <a:pos x="59" y="11"/>
                </a:cxn>
                <a:cxn ang="0">
                  <a:pos x="60" y="3"/>
                </a:cxn>
                <a:cxn ang="0">
                  <a:pos x="61" y="1"/>
                </a:cxn>
                <a:cxn ang="0">
                  <a:pos x="62" y="0"/>
                </a:cxn>
                <a:cxn ang="0">
                  <a:pos x="62" y="0"/>
                </a:cxn>
                <a:cxn ang="0">
                  <a:pos x="63" y="2"/>
                </a:cxn>
                <a:cxn ang="0">
                  <a:pos x="64" y="7"/>
                </a:cxn>
                <a:cxn ang="0">
                  <a:pos x="65" y="18"/>
                </a:cxn>
                <a:cxn ang="0">
                  <a:pos x="69" y="65"/>
                </a:cxn>
                <a:cxn ang="0">
                  <a:pos x="71" y="88"/>
                </a:cxn>
                <a:cxn ang="0">
                  <a:pos x="73" y="102"/>
                </a:cxn>
                <a:cxn ang="0">
                  <a:pos x="74" y="110"/>
                </a:cxn>
                <a:cxn ang="0">
                  <a:pos x="75" y="114"/>
                </a:cxn>
                <a:cxn ang="0">
                  <a:pos x="76" y="115"/>
                </a:cxn>
                <a:cxn ang="0">
                  <a:pos x="76" y="115"/>
                </a:cxn>
                <a:cxn ang="0">
                  <a:pos x="77" y="114"/>
                </a:cxn>
                <a:cxn ang="0">
                  <a:pos x="78" y="110"/>
                </a:cxn>
                <a:cxn ang="0">
                  <a:pos x="79" y="102"/>
                </a:cxn>
                <a:cxn ang="0">
                  <a:pos x="82" y="67"/>
                </a:cxn>
              </a:cxnLst>
              <a:rect l="0" t="0" r="r" b="b"/>
              <a:pathLst>
                <a:path w="83" h="116">
                  <a:moveTo>
                    <a:pt x="0" y="14"/>
                  </a:moveTo>
                  <a:lnTo>
                    <a:pt x="0" y="14"/>
                  </a:lnTo>
                  <a:lnTo>
                    <a:pt x="0" y="13"/>
                  </a:lnTo>
                  <a:lnTo>
                    <a:pt x="0" y="12"/>
                  </a:lnTo>
                  <a:lnTo>
                    <a:pt x="1" y="9"/>
                  </a:lnTo>
                  <a:lnTo>
                    <a:pt x="1" y="8"/>
                  </a:lnTo>
                  <a:lnTo>
                    <a:pt x="1" y="8"/>
                  </a:lnTo>
                  <a:lnTo>
                    <a:pt x="1" y="7"/>
                  </a:lnTo>
                  <a:lnTo>
                    <a:pt x="1" y="6"/>
                  </a:lnTo>
                  <a:lnTo>
                    <a:pt x="1" y="6"/>
                  </a:lnTo>
                  <a:lnTo>
                    <a:pt x="1" y="5"/>
                  </a:lnTo>
                  <a:lnTo>
                    <a:pt x="2" y="4"/>
                  </a:lnTo>
                  <a:lnTo>
                    <a:pt x="2" y="4"/>
                  </a:lnTo>
                  <a:lnTo>
                    <a:pt x="2" y="3"/>
                  </a:lnTo>
                  <a:lnTo>
                    <a:pt x="2" y="3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1"/>
                  </a:lnTo>
                  <a:lnTo>
                    <a:pt x="3" y="1"/>
                  </a:lnTo>
                  <a:lnTo>
                    <a:pt x="3" y="1"/>
                  </a:lnTo>
                  <a:lnTo>
                    <a:pt x="3" y="1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1"/>
                  </a:lnTo>
                  <a:lnTo>
                    <a:pt x="5" y="1"/>
                  </a:lnTo>
                  <a:lnTo>
                    <a:pt x="5" y="1"/>
                  </a:lnTo>
                  <a:lnTo>
                    <a:pt x="5" y="1"/>
                  </a:lnTo>
                  <a:lnTo>
                    <a:pt x="5" y="2"/>
                  </a:lnTo>
                  <a:lnTo>
                    <a:pt x="5" y="2"/>
                  </a:lnTo>
                  <a:lnTo>
                    <a:pt x="5" y="2"/>
                  </a:lnTo>
                  <a:lnTo>
                    <a:pt x="5" y="3"/>
                  </a:lnTo>
                  <a:lnTo>
                    <a:pt x="5" y="4"/>
                  </a:lnTo>
                  <a:lnTo>
                    <a:pt x="5" y="4"/>
                  </a:lnTo>
                  <a:lnTo>
                    <a:pt x="5" y="5"/>
                  </a:lnTo>
                  <a:lnTo>
                    <a:pt x="6" y="5"/>
                  </a:lnTo>
                  <a:lnTo>
                    <a:pt x="6" y="6"/>
                  </a:lnTo>
                  <a:lnTo>
                    <a:pt x="6" y="7"/>
                  </a:lnTo>
                  <a:lnTo>
                    <a:pt x="6" y="8"/>
                  </a:lnTo>
                  <a:lnTo>
                    <a:pt x="6" y="8"/>
                  </a:lnTo>
                  <a:lnTo>
                    <a:pt x="6" y="10"/>
                  </a:lnTo>
                  <a:lnTo>
                    <a:pt x="7" y="12"/>
                  </a:lnTo>
                  <a:lnTo>
                    <a:pt x="7" y="13"/>
                  </a:lnTo>
                  <a:lnTo>
                    <a:pt x="7" y="14"/>
                  </a:lnTo>
                  <a:lnTo>
                    <a:pt x="7" y="15"/>
                  </a:lnTo>
                  <a:lnTo>
                    <a:pt x="7" y="19"/>
                  </a:lnTo>
                  <a:lnTo>
                    <a:pt x="8" y="26"/>
                  </a:lnTo>
                  <a:lnTo>
                    <a:pt x="8" y="27"/>
                  </a:lnTo>
                  <a:lnTo>
                    <a:pt x="8" y="28"/>
                  </a:lnTo>
                  <a:lnTo>
                    <a:pt x="9" y="30"/>
                  </a:lnTo>
                  <a:lnTo>
                    <a:pt x="9" y="34"/>
                  </a:lnTo>
                  <a:lnTo>
                    <a:pt x="10" y="44"/>
                  </a:lnTo>
                  <a:lnTo>
                    <a:pt x="10" y="45"/>
                  </a:lnTo>
                  <a:lnTo>
                    <a:pt x="10" y="46"/>
                  </a:lnTo>
                  <a:lnTo>
                    <a:pt x="10" y="48"/>
                  </a:lnTo>
                  <a:lnTo>
                    <a:pt x="10" y="53"/>
                  </a:lnTo>
                  <a:lnTo>
                    <a:pt x="11" y="62"/>
                  </a:lnTo>
                  <a:lnTo>
                    <a:pt x="11" y="63"/>
                  </a:lnTo>
                  <a:lnTo>
                    <a:pt x="11" y="64"/>
                  </a:lnTo>
                  <a:lnTo>
                    <a:pt x="12" y="66"/>
                  </a:lnTo>
                  <a:lnTo>
                    <a:pt x="12" y="71"/>
                  </a:lnTo>
                  <a:lnTo>
                    <a:pt x="13" y="80"/>
                  </a:lnTo>
                  <a:lnTo>
                    <a:pt x="13" y="81"/>
                  </a:lnTo>
                  <a:lnTo>
                    <a:pt x="13" y="82"/>
                  </a:lnTo>
                  <a:lnTo>
                    <a:pt x="13" y="84"/>
                  </a:lnTo>
                  <a:lnTo>
                    <a:pt x="13" y="88"/>
                  </a:lnTo>
                  <a:lnTo>
                    <a:pt x="13" y="89"/>
                  </a:lnTo>
                  <a:lnTo>
                    <a:pt x="14" y="90"/>
                  </a:lnTo>
                  <a:lnTo>
                    <a:pt x="14" y="92"/>
                  </a:lnTo>
                  <a:lnTo>
                    <a:pt x="14" y="96"/>
                  </a:lnTo>
                  <a:lnTo>
                    <a:pt x="14" y="96"/>
                  </a:lnTo>
                  <a:lnTo>
                    <a:pt x="14" y="97"/>
                  </a:lnTo>
                  <a:lnTo>
                    <a:pt x="15" y="99"/>
                  </a:lnTo>
                  <a:lnTo>
                    <a:pt x="15" y="102"/>
                  </a:lnTo>
                  <a:lnTo>
                    <a:pt x="15" y="103"/>
                  </a:lnTo>
                  <a:lnTo>
                    <a:pt x="15" y="104"/>
                  </a:lnTo>
                  <a:lnTo>
                    <a:pt x="15" y="105"/>
                  </a:lnTo>
                  <a:lnTo>
                    <a:pt x="16" y="108"/>
                  </a:lnTo>
                  <a:lnTo>
                    <a:pt x="16" y="108"/>
                  </a:lnTo>
                  <a:lnTo>
                    <a:pt x="16" y="109"/>
                  </a:lnTo>
                  <a:lnTo>
                    <a:pt x="16" y="110"/>
                  </a:lnTo>
                  <a:lnTo>
                    <a:pt x="16" y="110"/>
                  </a:lnTo>
                  <a:lnTo>
                    <a:pt x="16" y="110"/>
                  </a:lnTo>
                  <a:lnTo>
                    <a:pt x="16" y="111"/>
                  </a:lnTo>
                  <a:lnTo>
                    <a:pt x="17" y="112"/>
                  </a:lnTo>
                  <a:lnTo>
                    <a:pt x="17" y="112"/>
                  </a:lnTo>
                  <a:lnTo>
                    <a:pt x="17" y="112"/>
                  </a:lnTo>
                  <a:lnTo>
                    <a:pt x="17" y="113"/>
                  </a:lnTo>
                  <a:lnTo>
                    <a:pt x="17" y="113"/>
                  </a:lnTo>
                  <a:lnTo>
                    <a:pt x="17" y="113"/>
                  </a:lnTo>
                  <a:lnTo>
                    <a:pt x="17" y="114"/>
                  </a:lnTo>
                  <a:lnTo>
                    <a:pt x="17" y="114"/>
                  </a:lnTo>
                  <a:lnTo>
                    <a:pt x="17" y="114"/>
                  </a:lnTo>
                  <a:lnTo>
                    <a:pt x="17" y="115"/>
                  </a:lnTo>
                  <a:lnTo>
                    <a:pt x="17" y="115"/>
                  </a:lnTo>
                  <a:lnTo>
                    <a:pt x="17" y="115"/>
                  </a:lnTo>
                  <a:lnTo>
                    <a:pt x="18" y="115"/>
                  </a:lnTo>
                  <a:lnTo>
                    <a:pt x="18" y="115"/>
                  </a:lnTo>
                  <a:lnTo>
                    <a:pt x="18" y="115"/>
                  </a:lnTo>
                  <a:lnTo>
                    <a:pt x="18" y="115"/>
                  </a:lnTo>
                  <a:lnTo>
                    <a:pt x="18" y="116"/>
                  </a:lnTo>
                  <a:lnTo>
                    <a:pt x="18" y="116"/>
                  </a:lnTo>
                  <a:lnTo>
                    <a:pt x="18" y="116"/>
                  </a:lnTo>
                  <a:lnTo>
                    <a:pt x="18" y="116"/>
                  </a:lnTo>
                  <a:lnTo>
                    <a:pt x="18" y="116"/>
                  </a:lnTo>
                  <a:lnTo>
                    <a:pt x="18" y="116"/>
                  </a:lnTo>
                  <a:lnTo>
                    <a:pt x="19" y="115"/>
                  </a:lnTo>
                  <a:lnTo>
                    <a:pt x="19" y="115"/>
                  </a:lnTo>
                  <a:lnTo>
                    <a:pt x="19" y="115"/>
                  </a:lnTo>
                  <a:lnTo>
                    <a:pt x="19" y="115"/>
                  </a:lnTo>
                  <a:lnTo>
                    <a:pt x="19" y="115"/>
                  </a:lnTo>
                  <a:lnTo>
                    <a:pt x="19" y="115"/>
                  </a:lnTo>
                  <a:lnTo>
                    <a:pt x="19" y="115"/>
                  </a:lnTo>
                  <a:lnTo>
                    <a:pt x="19" y="114"/>
                  </a:lnTo>
                  <a:lnTo>
                    <a:pt x="19" y="114"/>
                  </a:lnTo>
                  <a:lnTo>
                    <a:pt x="19" y="114"/>
                  </a:lnTo>
                  <a:lnTo>
                    <a:pt x="19" y="114"/>
                  </a:lnTo>
                  <a:lnTo>
                    <a:pt x="19" y="113"/>
                  </a:lnTo>
                  <a:lnTo>
                    <a:pt x="19" y="113"/>
                  </a:lnTo>
                  <a:lnTo>
                    <a:pt x="20" y="113"/>
                  </a:lnTo>
                  <a:lnTo>
                    <a:pt x="20" y="112"/>
                  </a:lnTo>
                  <a:lnTo>
                    <a:pt x="20" y="112"/>
                  </a:lnTo>
                  <a:lnTo>
                    <a:pt x="20" y="111"/>
                  </a:lnTo>
                  <a:lnTo>
                    <a:pt x="20" y="111"/>
                  </a:lnTo>
                  <a:lnTo>
                    <a:pt x="20" y="110"/>
                  </a:lnTo>
                  <a:lnTo>
                    <a:pt x="20" y="110"/>
                  </a:lnTo>
                  <a:lnTo>
                    <a:pt x="20" y="109"/>
                  </a:lnTo>
                  <a:lnTo>
                    <a:pt x="21" y="108"/>
                  </a:lnTo>
                  <a:lnTo>
                    <a:pt x="21" y="107"/>
                  </a:lnTo>
                  <a:lnTo>
                    <a:pt x="21" y="107"/>
                  </a:lnTo>
                  <a:lnTo>
                    <a:pt x="21" y="106"/>
                  </a:lnTo>
                  <a:lnTo>
                    <a:pt x="21" y="103"/>
                  </a:lnTo>
                  <a:lnTo>
                    <a:pt x="21" y="102"/>
                  </a:lnTo>
                  <a:lnTo>
                    <a:pt x="21" y="102"/>
                  </a:lnTo>
                  <a:lnTo>
                    <a:pt x="22" y="100"/>
                  </a:lnTo>
                  <a:lnTo>
                    <a:pt x="22" y="97"/>
                  </a:lnTo>
                  <a:lnTo>
                    <a:pt x="23" y="89"/>
                  </a:lnTo>
                  <a:lnTo>
                    <a:pt x="23" y="88"/>
                  </a:lnTo>
                  <a:lnTo>
                    <a:pt x="23" y="87"/>
                  </a:lnTo>
                  <a:lnTo>
                    <a:pt x="23" y="85"/>
                  </a:lnTo>
                  <a:lnTo>
                    <a:pt x="23" y="81"/>
                  </a:lnTo>
                  <a:lnTo>
                    <a:pt x="24" y="72"/>
                  </a:lnTo>
                  <a:lnTo>
                    <a:pt x="24" y="71"/>
                  </a:lnTo>
                  <a:lnTo>
                    <a:pt x="25" y="70"/>
                  </a:lnTo>
                  <a:lnTo>
                    <a:pt x="25" y="67"/>
                  </a:lnTo>
                  <a:lnTo>
                    <a:pt x="25" y="63"/>
                  </a:lnTo>
                  <a:lnTo>
                    <a:pt x="26" y="53"/>
                  </a:lnTo>
                  <a:lnTo>
                    <a:pt x="27" y="35"/>
                  </a:lnTo>
                  <a:lnTo>
                    <a:pt x="27" y="34"/>
                  </a:lnTo>
                  <a:lnTo>
                    <a:pt x="27" y="33"/>
                  </a:lnTo>
                  <a:lnTo>
                    <a:pt x="28" y="31"/>
                  </a:lnTo>
                  <a:lnTo>
                    <a:pt x="28" y="27"/>
                  </a:lnTo>
                  <a:lnTo>
                    <a:pt x="28" y="26"/>
                  </a:lnTo>
                  <a:lnTo>
                    <a:pt x="28" y="25"/>
                  </a:lnTo>
                  <a:lnTo>
                    <a:pt x="28" y="23"/>
                  </a:lnTo>
                  <a:lnTo>
                    <a:pt x="29" y="20"/>
                  </a:lnTo>
                  <a:lnTo>
                    <a:pt x="29" y="19"/>
                  </a:lnTo>
                  <a:lnTo>
                    <a:pt x="29" y="18"/>
                  </a:lnTo>
                  <a:lnTo>
                    <a:pt x="29" y="17"/>
                  </a:lnTo>
                  <a:lnTo>
                    <a:pt x="29" y="14"/>
                  </a:lnTo>
                  <a:lnTo>
                    <a:pt x="29" y="13"/>
                  </a:lnTo>
                  <a:lnTo>
                    <a:pt x="30" y="12"/>
                  </a:lnTo>
                  <a:lnTo>
                    <a:pt x="30" y="11"/>
                  </a:lnTo>
                  <a:lnTo>
                    <a:pt x="30" y="8"/>
                  </a:lnTo>
                  <a:lnTo>
                    <a:pt x="30" y="8"/>
                  </a:lnTo>
                  <a:lnTo>
                    <a:pt x="30" y="7"/>
                  </a:lnTo>
                  <a:lnTo>
                    <a:pt x="31" y="6"/>
                  </a:lnTo>
                  <a:lnTo>
                    <a:pt x="31" y="6"/>
                  </a:lnTo>
                  <a:lnTo>
                    <a:pt x="31" y="5"/>
                  </a:lnTo>
                  <a:lnTo>
                    <a:pt x="31" y="4"/>
                  </a:lnTo>
                  <a:lnTo>
                    <a:pt x="31" y="4"/>
                  </a:lnTo>
                  <a:lnTo>
                    <a:pt x="31" y="4"/>
                  </a:lnTo>
                  <a:lnTo>
                    <a:pt x="31" y="3"/>
                  </a:lnTo>
                  <a:lnTo>
                    <a:pt x="31" y="2"/>
                  </a:lnTo>
                  <a:lnTo>
                    <a:pt x="31" y="2"/>
                  </a:lnTo>
                  <a:lnTo>
                    <a:pt x="31" y="2"/>
                  </a:lnTo>
                  <a:lnTo>
                    <a:pt x="32" y="1"/>
                  </a:lnTo>
                  <a:lnTo>
                    <a:pt x="32" y="1"/>
                  </a:lnTo>
                  <a:lnTo>
                    <a:pt x="32" y="1"/>
                  </a:lnTo>
                  <a:lnTo>
                    <a:pt x="32" y="0"/>
                  </a:lnTo>
                  <a:lnTo>
                    <a:pt x="32" y="0"/>
                  </a:lnTo>
                  <a:lnTo>
                    <a:pt x="32" y="0"/>
                  </a:lnTo>
                  <a:lnTo>
                    <a:pt x="32" y="0"/>
                  </a:lnTo>
                  <a:lnTo>
                    <a:pt x="32" y="0"/>
                  </a:lnTo>
                  <a:lnTo>
                    <a:pt x="32" y="0"/>
                  </a:lnTo>
                  <a:lnTo>
                    <a:pt x="32" y="0"/>
                  </a:lnTo>
                  <a:lnTo>
                    <a:pt x="33" y="0"/>
                  </a:lnTo>
                  <a:lnTo>
                    <a:pt x="33" y="0"/>
                  </a:lnTo>
                  <a:lnTo>
                    <a:pt x="33" y="0"/>
                  </a:lnTo>
                  <a:lnTo>
                    <a:pt x="33" y="0"/>
                  </a:lnTo>
                  <a:lnTo>
                    <a:pt x="33" y="0"/>
                  </a:lnTo>
                  <a:lnTo>
                    <a:pt x="33" y="0"/>
                  </a:lnTo>
                  <a:lnTo>
                    <a:pt x="33" y="0"/>
                  </a:lnTo>
                  <a:lnTo>
                    <a:pt x="33" y="0"/>
                  </a:lnTo>
                  <a:lnTo>
                    <a:pt x="33" y="0"/>
                  </a:lnTo>
                  <a:lnTo>
                    <a:pt x="33" y="0"/>
                  </a:lnTo>
                  <a:lnTo>
                    <a:pt x="33" y="0"/>
                  </a:lnTo>
                  <a:lnTo>
                    <a:pt x="33" y="0"/>
                  </a:lnTo>
                  <a:lnTo>
                    <a:pt x="33" y="1"/>
                  </a:lnTo>
                  <a:lnTo>
                    <a:pt x="34" y="1"/>
                  </a:lnTo>
                  <a:lnTo>
                    <a:pt x="34" y="1"/>
                  </a:lnTo>
                  <a:lnTo>
                    <a:pt x="34" y="1"/>
                  </a:lnTo>
                  <a:lnTo>
                    <a:pt x="34" y="2"/>
                  </a:lnTo>
                  <a:lnTo>
                    <a:pt x="34" y="2"/>
                  </a:lnTo>
                  <a:lnTo>
                    <a:pt x="34" y="2"/>
                  </a:lnTo>
                  <a:lnTo>
                    <a:pt x="34" y="2"/>
                  </a:lnTo>
                  <a:lnTo>
                    <a:pt x="34" y="3"/>
                  </a:lnTo>
                  <a:lnTo>
                    <a:pt x="34" y="4"/>
                  </a:lnTo>
                  <a:lnTo>
                    <a:pt x="35" y="4"/>
                  </a:lnTo>
                  <a:lnTo>
                    <a:pt x="35" y="5"/>
                  </a:lnTo>
                  <a:lnTo>
                    <a:pt x="35" y="5"/>
                  </a:lnTo>
                  <a:lnTo>
                    <a:pt x="35" y="6"/>
                  </a:lnTo>
                  <a:lnTo>
                    <a:pt x="35" y="7"/>
                  </a:lnTo>
                  <a:lnTo>
                    <a:pt x="35" y="7"/>
                  </a:lnTo>
                  <a:lnTo>
                    <a:pt x="35" y="8"/>
                  </a:lnTo>
                  <a:lnTo>
                    <a:pt x="35" y="9"/>
                  </a:lnTo>
                  <a:lnTo>
                    <a:pt x="36" y="12"/>
                  </a:lnTo>
                  <a:lnTo>
                    <a:pt x="36" y="12"/>
                  </a:lnTo>
                  <a:lnTo>
                    <a:pt x="36" y="13"/>
                  </a:lnTo>
                  <a:lnTo>
                    <a:pt x="36" y="14"/>
                  </a:lnTo>
                  <a:lnTo>
                    <a:pt x="36" y="17"/>
                  </a:lnTo>
                  <a:lnTo>
                    <a:pt x="37" y="24"/>
                  </a:lnTo>
                  <a:lnTo>
                    <a:pt x="37" y="25"/>
                  </a:lnTo>
                  <a:lnTo>
                    <a:pt x="37" y="26"/>
                  </a:lnTo>
                  <a:lnTo>
                    <a:pt x="37" y="28"/>
                  </a:lnTo>
                  <a:lnTo>
                    <a:pt x="38" y="32"/>
                  </a:lnTo>
                  <a:lnTo>
                    <a:pt x="39" y="40"/>
                  </a:lnTo>
                  <a:lnTo>
                    <a:pt x="39" y="41"/>
                  </a:lnTo>
                  <a:lnTo>
                    <a:pt x="39" y="42"/>
                  </a:lnTo>
                  <a:lnTo>
                    <a:pt x="39" y="44"/>
                  </a:lnTo>
                  <a:lnTo>
                    <a:pt x="39" y="49"/>
                  </a:lnTo>
                  <a:lnTo>
                    <a:pt x="40" y="58"/>
                  </a:lnTo>
                  <a:lnTo>
                    <a:pt x="40" y="59"/>
                  </a:lnTo>
                  <a:lnTo>
                    <a:pt x="40" y="61"/>
                  </a:lnTo>
                  <a:lnTo>
                    <a:pt x="40" y="63"/>
                  </a:lnTo>
                  <a:lnTo>
                    <a:pt x="41" y="68"/>
                  </a:lnTo>
                  <a:lnTo>
                    <a:pt x="41" y="77"/>
                  </a:lnTo>
                  <a:lnTo>
                    <a:pt x="42" y="78"/>
                  </a:lnTo>
                  <a:lnTo>
                    <a:pt x="42" y="79"/>
                  </a:lnTo>
                  <a:lnTo>
                    <a:pt x="42" y="81"/>
                  </a:lnTo>
                  <a:lnTo>
                    <a:pt x="42" y="85"/>
                  </a:lnTo>
                  <a:lnTo>
                    <a:pt x="42" y="86"/>
                  </a:lnTo>
                  <a:lnTo>
                    <a:pt x="42" y="88"/>
                  </a:lnTo>
                  <a:lnTo>
                    <a:pt x="43" y="90"/>
                  </a:lnTo>
                  <a:lnTo>
                    <a:pt x="43" y="93"/>
                  </a:lnTo>
                  <a:lnTo>
                    <a:pt x="43" y="94"/>
                  </a:lnTo>
                  <a:lnTo>
                    <a:pt x="43" y="95"/>
                  </a:lnTo>
                  <a:lnTo>
                    <a:pt x="43" y="97"/>
                  </a:lnTo>
                  <a:lnTo>
                    <a:pt x="44" y="100"/>
                  </a:lnTo>
                  <a:lnTo>
                    <a:pt x="44" y="101"/>
                  </a:lnTo>
                  <a:lnTo>
                    <a:pt x="44" y="102"/>
                  </a:lnTo>
                  <a:lnTo>
                    <a:pt x="44" y="103"/>
                  </a:lnTo>
                  <a:lnTo>
                    <a:pt x="45" y="106"/>
                  </a:lnTo>
                  <a:lnTo>
                    <a:pt x="45" y="107"/>
                  </a:lnTo>
                  <a:lnTo>
                    <a:pt x="45" y="107"/>
                  </a:lnTo>
                  <a:lnTo>
                    <a:pt x="45" y="108"/>
                  </a:lnTo>
                  <a:lnTo>
                    <a:pt x="45" y="109"/>
                  </a:lnTo>
                  <a:lnTo>
                    <a:pt x="45" y="109"/>
                  </a:lnTo>
                  <a:lnTo>
                    <a:pt x="45" y="110"/>
                  </a:lnTo>
                  <a:lnTo>
                    <a:pt x="45" y="111"/>
                  </a:lnTo>
                  <a:lnTo>
                    <a:pt x="45" y="111"/>
                  </a:lnTo>
                  <a:lnTo>
                    <a:pt x="45" y="112"/>
                  </a:lnTo>
                  <a:lnTo>
                    <a:pt x="46" y="112"/>
                  </a:lnTo>
                  <a:lnTo>
                    <a:pt x="46" y="113"/>
                  </a:lnTo>
                  <a:lnTo>
                    <a:pt x="46" y="113"/>
                  </a:lnTo>
                  <a:lnTo>
                    <a:pt x="46" y="114"/>
                  </a:lnTo>
                  <a:lnTo>
                    <a:pt x="46" y="114"/>
                  </a:lnTo>
                  <a:lnTo>
                    <a:pt x="46" y="114"/>
                  </a:lnTo>
                  <a:lnTo>
                    <a:pt x="46" y="114"/>
                  </a:lnTo>
                  <a:lnTo>
                    <a:pt x="46" y="115"/>
                  </a:lnTo>
                  <a:lnTo>
                    <a:pt x="46" y="115"/>
                  </a:lnTo>
                  <a:lnTo>
                    <a:pt x="47" y="115"/>
                  </a:lnTo>
                  <a:lnTo>
                    <a:pt x="47" y="115"/>
                  </a:lnTo>
                  <a:lnTo>
                    <a:pt x="47" y="115"/>
                  </a:lnTo>
                  <a:lnTo>
                    <a:pt x="47" y="115"/>
                  </a:lnTo>
                  <a:lnTo>
                    <a:pt x="47" y="115"/>
                  </a:lnTo>
                  <a:lnTo>
                    <a:pt x="47" y="116"/>
                  </a:lnTo>
                  <a:lnTo>
                    <a:pt x="47" y="116"/>
                  </a:lnTo>
                  <a:lnTo>
                    <a:pt x="47" y="116"/>
                  </a:lnTo>
                  <a:lnTo>
                    <a:pt x="47" y="116"/>
                  </a:lnTo>
                  <a:lnTo>
                    <a:pt x="47" y="116"/>
                  </a:lnTo>
                  <a:lnTo>
                    <a:pt x="47" y="116"/>
                  </a:lnTo>
                  <a:lnTo>
                    <a:pt x="47" y="115"/>
                  </a:lnTo>
                  <a:lnTo>
                    <a:pt x="47" y="115"/>
                  </a:lnTo>
                  <a:lnTo>
                    <a:pt x="48" y="115"/>
                  </a:lnTo>
                  <a:lnTo>
                    <a:pt x="48" y="115"/>
                  </a:lnTo>
                  <a:lnTo>
                    <a:pt x="48" y="115"/>
                  </a:lnTo>
                  <a:lnTo>
                    <a:pt x="48" y="115"/>
                  </a:lnTo>
                  <a:lnTo>
                    <a:pt x="48" y="115"/>
                  </a:lnTo>
                  <a:lnTo>
                    <a:pt x="48" y="114"/>
                  </a:lnTo>
                  <a:lnTo>
                    <a:pt x="48" y="114"/>
                  </a:lnTo>
                  <a:lnTo>
                    <a:pt x="48" y="114"/>
                  </a:lnTo>
                  <a:lnTo>
                    <a:pt x="48" y="114"/>
                  </a:lnTo>
                  <a:lnTo>
                    <a:pt x="48" y="113"/>
                  </a:lnTo>
                  <a:lnTo>
                    <a:pt x="49" y="113"/>
                  </a:lnTo>
                  <a:lnTo>
                    <a:pt x="49" y="112"/>
                  </a:lnTo>
                  <a:lnTo>
                    <a:pt x="49" y="112"/>
                  </a:lnTo>
                  <a:lnTo>
                    <a:pt x="49" y="112"/>
                  </a:lnTo>
                  <a:lnTo>
                    <a:pt x="49" y="111"/>
                  </a:lnTo>
                  <a:lnTo>
                    <a:pt x="49" y="110"/>
                  </a:lnTo>
                  <a:lnTo>
                    <a:pt x="49" y="110"/>
                  </a:lnTo>
                  <a:lnTo>
                    <a:pt x="49" y="109"/>
                  </a:lnTo>
                  <a:lnTo>
                    <a:pt x="49" y="108"/>
                  </a:lnTo>
                  <a:lnTo>
                    <a:pt x="49" y="108"/>
                  </a:lnTo>
                  <a:lnTo>
                    <a:pt x="50" y="106"/>
                  </a:lnTo>
                  <a:lnTo>
                    <a:pt x="50" y="104"/>
                  </a:lnTo>
                  <a:lnTo>
                    <a:pt x="50" y="103"/>
                  </a:lnTo>
                  <a:lnTo>
                    <a:pt x="50" y="102"/>
                  </a:lnTo>
                  <a:lnTo>
                    <a:pt x="51" y="101"/>
                  </a:lnTo>
                  <a:lnTo>
                    <a:pt x="51" y="98"/>
                  </a:lnTo>
                  <a:lnTo>
                    <a:pt x="52" y="90"/>
                  </a:lnTo>
                  <a:lnTo>
                    <a:pt x="52" y="89"/>
                  </a:lnTo>
                  <a:lnTo>
                    <a:pt x="52" y="88"/>
                  </a:lnTo>
                  <a:lnTo>
                    <a:pt x="52" y="86"/>
                  </a:lnTo>
                  <a:lnTo>
                    <a:pt x="52" y="82"/>
                  </a:lnTo>
                  <a:lnTo>
                    <a:pt x="53" y="73"/>
                  </a:lnTo>
                  <a:lnTo>
                    <a:pt x="53" y="72"/>
                  </a:lnTo>
                  <a:lnTo>
                    <a:pt x="53" y="70"/>
                  </a:lnTo>
                  <a:lnTo>
                    <a:pt x="53" y="68"/>
                  </a:lnTo>
                  <a:lnTo>
                    <a:pt x="54" y="63"/>
                  </a:lnTo>
                  <a:lnTo>
                    <a:pt x="55" y="54"/>
                  </a:lnTo>
                  <a:lnTo>
                    <a:pt x="56" y="35"/>
                  </a:lnTo>
                  <a:lnTo>
                    <a:pt x="56" y="34"/>
                  </a:lnTo>
                  <a:lnTo>
                    <a:pt x="56" y="33"/>
                  </a:lnTo>
                  <a:lnTo>
                    <a:pt x="57" y="31"/>
                  </a:lnTo>
                  <a:lnTo>
                    <a:pt x="57" y="26"/>
                  </a:lnTo>
                  <a:lnTo>
                    <a:pt x="57" y="26"/>
                  </a:lnTo>
                  <a:lnTo>
                    <a:pt x="57" y="24"/>
                  </a:lnTo>
                  <a:lnTo>
                    <a:pt x="57" y="23"/>
                  </a:lnTo>
                  <a:lnTo>
                    <a:pt x="58" y="19"/>
                  </a:lnTo>
                  <a:lnTo>
                    <a:pt x="58" y="18"/>
                  </a:lnTo>
                  <a:lnTo>
                    <a:pt x="58" y="17"/>
                  </a:lnTo>
                  <a:lnTo>
                    <a:pt x="58" y="16"/>
                  </a:lnTo>
                  <a:lnTo>
                    <a:pt x="58" y="12"/>
                  </a:lnTo>
                  <a:lnTo>
                    <a:pt x="59" y="12"/>
                  </a:lnTo>
                  <a:lnTo>
                    <a:pt x="59" y="11"/>
                  </a:lnTo>
                  <a:lnTo>
                    <a:pt x="59" y="10"/>
                  </a:lnTo>
                  <a:lnTo>
                    <a:pt x="59" y="7"/>
                  </a:lnTo>
                  <a:lnTo>
                    <a:pt x="59" y="6"/>
                  </a:lnTo>
                  <a:lnTo>
                    <a:pt x="59" y="6"/>
                  </a:lnTo>
                  <a:lnTo>
                    <a:pt x="60" y="5"/>
                  </a:lnTo>
                  <a:lnTo>
                    <a:pt x="60" y="4"/>
                  </a:lnTo>
                  <a:lnTo>
                    <a:pt x="60" y="4"/>
                  </a:lnTo>
                  <a:lnTo>
                    <a:pt x="60" y="3"/>
                  </a:lnTo>
                  <a:lnTo>
                    <a:pt x="60" y="3"/>
                  </a:lnTo>
                  <a:lnTo>
                    <a:pt x="60" y="2"/>
                  </a:lnTo>
                  <a:lnTo>
                    <a:pt x="60" y="2"/>
                  </a:lnTo>
                  <a:lnTo>
                    <a:pt x="60" y="2"/>
                  </a:lnTo>
                  <a:lnTo>
                    <a:pt x="60" y="1"/>
                  </a:lnTo>
                  <a:lnTo>
                    <a:pt x="60" y="1"/>
                  </a:lnTo>
                  <a:lnTo>
                    <a:pt x="61" y="1"/>
                  </a:lnTo>
                  <a:lnTo>
                    <a:pt x="61" y="1"/>
                  </a:lnTo>
                  <a:lnTo>
                    <a:pt x="61" y="0"/>
                  </a:lnTo>
                  <a:lnTo>
                    <a:pt x="61" y="0"/>
                  </a:lnTo>
                  <a:lnTo>
                    <a:pt x="61" y="0"/>
                  </a:lnTo>
                  <a:lnTo>
                    <a:pt x="61" y="0"/>
                  </a:lnTo>
                  <a:lnTo>
                    <a:pt x="61" y="0"/>
                  </a:lnTo>
                  <a:lnTo>
                    <a:pt x="61" y="0"/>
                  </a:lnTo>
                  <a:lnTo>
                    <a:pt x="61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1"/>
                  </a:lnTo>
                  <a:lnTo>
                    <a:pt x="62" y="1"/>
                  </a:lnTo>
                  <a:lnTo>
                    <a:pt x="63" y="1"/>
                  </a:lnTo>
                  <a:lnTo>
                    <a:pt x="63" y="1"/>
                  </a:lnTo>
                  <a:lnTo>
                    <a:pt x="63" y="2"/>
                  </a:lnTo>
                  <a:lnTo>
                    <a:pt x="63" y="2"/>
                  </a:lnTo>
                  <a:lnTo>
                    <a:pt x="63" y="2"/>
                  </a:lnTo>
                  <a:lnTo>
                    <a:pt x="63" y="3"/>
                  </a:lnTo>
                  <a:lnTo>
                    <a:pt x="63" y="4"/>
                  </a:lnTo>
                  <a:lnTo>
                    <a:pt x="63" y="4"/>
                  </a:lnTo>
                  <a:lnTo>
                    <a:pt x="63" y="4"/>
                  </a:lnTo>
                  <a:lnTo>
                    <a:pt x="64" y="5"/>
                  </a:lnTo>
                  <a:lnTo>
                    <a:pt x="64" y="6"/>
                  </a:lnTo>
                  <a:lnTo>
                    <a:pt x="64" y="6"/>
                  </a:lnTo>
                  <a:lnTo>
                    <a:pt x="64" y="7"/>
                  </a:lnTo>
                  <a:lnTo>
                    <a:pt x="64" y="10"/>
                  </a:lnTo>
                  <a:lnTo>
                    <a:pt x="64" y="10"/>
                  </a:lnTo>
                  <a:lnTo>
                    <a:pt x="64" y="11"/>
                  </a:lnTo>
                  <a:lnTo>
                    <a:pt x="65" y="12"/>
                  </a:lnTo>
                  <a:lnTo>
                    <a:pt x="65" y="15"/>
                  </a:lnTo>
                  <a:lnTo>
                    <a:pt x="65" y="16"/>
                  </a:lnTo>
                  <a:lnTo>
                    <a:pt x="65" y="17"/>
                  </a:lnTo>
                  <a:lnTo>
                    <a:pt x="65" y="18"/>
                  </a:lnTo>
                  <a:lnTo>
                    <a:pt x="66" y="22"/>
                  </a:lnTo>
                  <a:lnTo>
                    <a:pt x="66" y="29"/>
                  </a:lnTo>
                  <a:lnTo>
                    <a:pt x="68" y="46"/>
                  </a:lnTo>
                  <a:lnTo>
                    <a:pt x="68" y="47"/>
                  </a:lnTo>
                  <a:lnTo>
                    <a:pt x="68" y="48"/>
                  </a:lnTo>
                  <a:lnTo>
                    <a:pt x="68" y="50"/>
                  </a:lnTo>
                  <a:lnTo>
                    <a:pt x="68" y="55"/>
                  </a:lnTo>
                  <a:lnTo>
                    <a:pt x="69" y="65"/>
                  </a:lnTo>
                  <a:lnTo>
                    <a:pt x="69" y="66"/>
                  </a:lnTo>
                  <a:lnTo>
                    <a:pt x="70" y="67"/>
                  </a:lnTo>
                  <a:lnTo>
                    <a:pt x="70" y="70"/>
                  </a:lnTo>
                  <a:lnTo>
                    <a:pt x="70" y="74"/>
                  </a:lnTo>
                  <a:lnTo>
                    <a:pt x="71" y="83"/>
                  </a:lnTo>
                  <a:lnTo>
                    <a:pt x="71" y="84"/>
                  </a:lnTo>
                  <a:lnTo>
                    <a:pt x="71" y="85"/>
                  </a:lnTo>
                  <a:lnTo>
                    <a:pt x="71" y="88"/>
                  </a:lnTo>
                  <a:lnTo>
                    <a:pt x="72" y="92"/>
                  </a:lnTo>
                  <a:lnTo>
                    <a:pt x="72" y="92"/>
                  </a:lnTo>
                  <a:lnTo>
                    <a:pt x="72" y="94"/>
                  </a:lnTo>
                  <a:lnTo>
                    <a:pt x="72" y="95"/>
                  </a:lnTo>
                  <a:lnTo>
                    <a:pt x="72" y="99"/>
                  </a:lnTo>
                  <a:lnTo>
                    <a:pt x="72" y="100"/>
                  </a:lnTo>
                  <a:lnTo>
                    <a:pt x="72" y="100"/>
                  </a:lnTo>
                  <a:lnTo>
                    <a:pt x="73" y="102"/>
                  </a:lnTo>
                  <a:lnTo>
                    <a:pt x="73" y="103"/>
                  </a:lnTo>
                  <a:lnTo>
                    <a:pt x="73" y="104"/>
                  </a:lnTo>
                  <a:lnTo>
                    <a:pt x="73" y="105"/>
                  </a:lnTo>
                  <a:lnTo>
                    <a:pt x="73" y="106"/>
                  </a:lnTo>
                  <a:lnTo>
                    <a:pt x="73" y="106"/>
                  </a:lnTo>
                  <a:lnTo>
                    <a:pt x="73" y="108"/>
                  </a:lnTo>
                  <a:lnTo>
                    <a:pt x="74" y="110"/>
                  </a:lnTo>
                  <a:lnTo>
                    <a:pt x="74" y="110"/>
                  </a:lnTo>
                  <a:lnTo>
                    <a:pt x="74" y="111"/>
                  </a:lnTo>
                  <a:lnTo>
                    <a:pt x="74" y="112"/>
                  </a:lnTo>
                  <a:lnTo>
                    <a:pt x="74" y="112"/>
                  </a:lnTo>
                  <a:lnTo>
                    <a:pt x="74" y="112"/>
                  </a:lnTo>
                  <a:lnTo>
                    <a:pt x="74" y="113"/>
                  </a:lnTo>
                  <a:lnTo>
                    <a:pt x="75" y="113"/>
                  </a:lnTo>
                  <a:lnTo>
                    <a:pt x="75" y="114"/>
                  </a:lnTo>
                  <a:lnTo>
                    <a:pt x="75" y="114"/>
                  </a:lnTo>
                  <a:lnTo>
                    <a:pt x="75" y="114"/>
                  </a:lnTo>
                  <a:lnTo>
                    <a:pt x="75" y="114"/>
                  </a:lnTo>
                  <a:lnTo>
                    <a:pt x="75" y="115"/>
                  </a:lnTo>
                  <a:lnTo>
                    <a:pt x="75" y="115"/>
                  </a:lnTo>
                  <a:lnTo>
                    <a:pt x="75" y="115"/>
                  </a:lnTo>
                  <a:lnTo>
                    <a:pt x="75" y="115"/>
                  </a:lnTo>
                  <a:lnTo>
                    <a:pt x="75" y="115"/>
                  </a:lnTo>
                  <a:lnTo>
                    <a:pt x="76" y="115"/>
                  </a:lnTo>
                  <a:lnTo>
                    <a:pt x="76" y="116"/>
                  </a:lnTo>
                  <a:lnTo>
                    <a:pt x="76" y="116"/>
                  </a:lnTo>
                  <a:lnTo>
                    <a:pt x="76" y="116"/>
                  </a:lnTo>
                  <a:lnTo>
                    <a:pt x="76" y="116"/>
                  </a:lnTo>
                  <a:lnTo>
                    <a:pt x="76" y="116"/>
                  </a:lnTo>
                  <a:lnTo>
                    <a:pt x="76" y="116"/>
                  </a:lnTo>
                  <a:lnTo>
                    <a:pt x="76" y="115"/>
                  </a:lnTo>
                  <a:lnTo>
                    <a:pt x="76" y="115"/>
                  </a:lnTo>
                  <a:lnTo>
                    <a:pt x="76" y="115"/>
                  </a:lnTo>
                  <a:lnTo>
                    <a:pt x="76" y="115"/>
                  </a:lnTo>
                  <a:lnTo>
                    <a:pt x="76" y="115"/>
                  </a:lnTo>
                  <a:lnTo>
                    <a:pt x="76" y="115"/>
                  </a:lnTo>
                  <a:lnTo>
                    <a:pt x="77" y="115"/>
                  </a:lnTo>
                  <a:lnTo>
                    <a:pt x="77" y="114"/>
                  </a:lnTo>
                  <a:lnTo>
                    <a:pt x="77" y="114"/>
                  </a:lnTo>
                  <a:lnTo>
                    <a:pt x="77" y="114"/>
                  </a:lnTo>
                  <a:lnTo>
                    <a:pt x="77" y="114"/>
                  </a:lnTo>
                  <a:lnTo>
                    <a:pt x="77" y="113"/>
                  </a:lnTo>
                  <a:lnTo>
                    <a:pt x="77" y="113"/>
                  </a:lnTo>
                  <a:lnTo>
                    <a:pt x="77" y="112"/>
                  </a:lnTo>
                  <a:lnTo>
                    <a:pt x="77" y="112"/>
                  </a:lnTo>
                  <a:lnTo>
                    <a:pt x="78" y="112"/>
                  </a:lnTo>
                  <a:lnTo>
                    <a:pt x="78" y="111"/>
                  </a:lnTo>
                  <a:lnTo>
                    <a:pt x="78" y="110"/>
                  </a:lnTo>
                  <a:lnTo>
                    <a:pt x="78" y="110"/>
                  </a:lnTo>
                  <a:lnTo>
                    <a:pt x="78" y="109"/>
                  </a:lnTo>
                  <a:lnTo>
                    <a:pt x="78" y="108"/>
                  </a:lnTo>
                  <a:lnTo>
                    <a:pt x="78" y="108"/>
                  </a:lnTo>
                  <a:lnTo>
                    <a:pt x="78" y="106"/>
                  </a:lnTo>
                  <a:lnTo>
                    <a:pt x="79" y="104"/>
                  </a:lnTo>
                  <a:lnTo>
                    <a:pt x="79" y="103"/>
                  </a:lnTo>
                  <a:lnTo>
                    <a:pt x="79" y="102"/>
                  </a:lnTo>
                  <a:lnTo>
                    <a:pt x="79" y="101"/>
                  </a:lnTo>
                  <a:lnTo>
                    <a:pt x="79" y="98"/>
                  </a:lnTo>
                  <a:lnTo>
                    <a:pt x="80" y="97"/>
                  </a:lnTo>
                  <a:lnTo>
                    <a:pt x="80" y="96"/>
                  </a:lnTo>
                  <a:lnTo>
                    <a:pt x="80" y="95"/>
                  </a:lnTo>
                  <a:lnTo>
                    <a:pt x="80" y="91"/>
                  </a:lnTo>
                  <a:lnTo>
                    <a:pt x="81" y="84"/>
                  </a:lnTo>
                  <a:lnTo>
                    <a:pt x="82" y="67"/>
                  </a:lnTo>
                  <a:lnTo>
                    <a:pt x="82" y="66"/>
                  </a:lnTo>
                  <a:lnTo>
                    <a:pt x="82" y="64"/>
                  </a:lnTo>
                  <a:lnTo>
                    <a:pt x="82" y="62"/>
                  </a:lnTo>
                  <a:lnTo>
                    <a:pt x="83" y="58"/>
                  </a:lnTo>
                </a:path>
              </a:pathLst>
            </a:custGeom>
            <a:grpFill/>
            <a:ln w="9525" cap="sq">
              <a:solidFill>
                <a:srgbClr val="0D8BE6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783">
                <a:defRPr/>
              </a:pPr>
              <a:endParaRPr lang="en-US" sz="1350" kern="0" dirty="0">
                <a:solidFill>
                  <a:srgbClr val="0D8BE6"/>
                </a:solidFill>
              </a:endParaRPr>
            </a:p>
          </p:txBody>
        </p:sp>
        <p:sp>
          <p:nvSpPr>
            <p:cNvPr id="163" name="Freeform 79"/>
            <p:cNvSpPr>
              <a:spLocks/>
            </p:cNvSpPr>
            <p:nvPr/>
          </p:nvSpPr>
          <p:spPr bwMode="auto">
            <a:xfrm>
              <a:off x="4229" y="2186"/>
              <a:ext cx="87" cy="116"/>
            </a:xfrm>
            <a:custGeom>
              <a:avLst/>
              <a:gdLst/>
              <a:ahLst/>
              <a:cxnLst>
                <a:cxn ang="0">
                  <a:pos x="3" y="23"/>
                </a:cxn>
                <a:cxn ang="0">
                  <a:pos x="4" y="12"/>
                </a:cxn>
                <a:cxn ang="0">
                  <a:pos x="5" y="4"/>
                </a:cxn>
                <a:cxn ang="0">
                  <a:pos x="6" y="1"/>
                </a:cxn>
                <a:cxn ang="0">
                  <a:pos x="7" y="0"/>
                </a:cxn>
                <a:cxn ang="0">
                  <a:pos x="8" y="0"/>
                </a:cxn>
                <a:cxn ang="0">
                  <a:pos x="8" y="2"/>
                </a:cxn>
                <a:cxn ang="0">
                  <a:pos x="9" y="9"/>
                </a:cxn>
                <a:cxn ang="0">
                  <a:pos x="11" y="21"/>
                </a:cxn>
                <a:cxn ang="0">
                  <a:pos x="14" y="61"/>
                </a:cxn>
                <a:cxn ang="0">
                  <a:pos x="17" y="91"/>
                </a:cxn>
                <a:cxn ang="0">
                  <a:pos x="18" y="105"/>
                </a:cxn>
                <a:cxn ang="0">
                  <a:pos x="19" y="111"/>
                </a:cxn>
                <a:cxn ang="0">
                  <a:pos x="20" y="114"/>
                </a:cxn>
                <a:cxn ang="0">
                  <a:pos x="21" y="116"/>
                </a:cxn>
                <a:cxn ang="0">
                  <a:pos x="21" y="115"/>
                </a:cxn>
                <a:cxn ang="0">
                  <a:pos x="22" y="113"/>
                </a:cxn>
                <a:cxn ang="0">
                  <a:pos x="23" y="109"/>
                </a:cxn>
                <a:cxn ang="0">
                  <a:pos x="25" y="92"/>
                </a:cxn>
                <a:cxn ang="0">
                  <a:pos x="28" y="56"/>
                </a:cxn>
                <a:cxn ang="0">
                  <a:pos x="31" y="24"/>
                </a:cxn>
                <a:cxn ang="0">
                  <a:pos x="32" y="10"/>
                </a:cxn>
                <a:cxn ang="0">
                  <a:pos x="33" y="4"/>
                </a:cxn>
                <a:cxn ang="0">
                  <a:pos x="34" y="1"/>
                </a:cxn>
                <a:cxn ang="0">
                  <a:pos x="35" y="0"/>
                </a:cxn>
                <a:cxn ang="0">
                  <a:pos x="36" y="0"/>
                </a:cxn>
                <a:cxn ang="0">
                  <a:pos x="36" y="2"/>
                </a:cxn>
                <a:cxn ang="0">
                  <a:pos x="37" y="7"/>
                </a:cxn>
                <a:cxn ang="0">
                  <a:pos x="38" y="16"/>
                </a:cxn>
                <a:cxn ang="0">
                  <a:pos x="41" y="45"/>
                </a:cxn>
                <a:cxn ang="0">
                  <a:pos x="44" y="85"/>
                </a:cxn>
                <a:cxn ang="0">
                  <a:pos x="46" y="104"/>
                </a:cxn>
                <a:cxn ang="0">
                  <a:pos x="47" y="111"/>
                </a:cxn>
                <a:cxn ang="0">
                  <a:pos x="48" y="114"/>
                </a:cxn>
                <a:cxn ang="0">
                  <a:pos x="49" y="116"/>
                </a:cxn>
                <a:cxn ang="0">
                  <a:pos x="50" y="115"/>
                </a:cxn>
                <a:cxn ang="0">
                  <a:pos x="50" y="113"/>
                </a:cxn>
                <a:cxn ang="0">
                  <a:pos x="52" y="106"/>
                </a:cxn>
                <a:cxn ang="0">
                  <a:pos x="53" y="92"/>
                </a:cxn>
                <a:cxn ang="0">
                  <a:pos x="55" y="70"/>
                </a:cxn>
                <a:cxn ang="0">
                  <a:pos x="57" y="37"/>
                </a:cxn>
                <a:cxn ang="0">
                  <a:pos x="59" y="21"/>
                </a:cxn>
                <a:cxn ang="0">
                  <a:pos x="60" y="9"/>
                </a:cxn>
                <a:cxn ang="0">
                  <a:pos x="61" y="3"/>
                </a:cxn>
                <a:cxn ang="0">
                  <a:pos x="62" y="0"/>
                </a:cxn>
                <a:cxn ang="0">
                  <a:pos x="63" y="0"/>
                </a:cxn>
                <a:cxn ang="0">
                  <a:pos x="64" y="0"/>
                </a:cxn>
                <a:cxn ang="0">
                  <a:pos x="64" y="4"/>
                </a:cxn>
                <a:cxn ang="0">
                  <a:pos x="65" y="10"/>
                </a:cxn>
                <a:cxn ang="0">
                  <a:pos x="67" y="24"/>
                </a:cxn>
                <a:cxn ang="0">
                  <a:pos x="70" y="69"/>
                </a:cxn>
                <a:cxn ang="0">
                  <a:pos x="72" y="93"/>
                </a:cxn>
                <a:cxn ang="0">
                  <a:pos x="74" y="104"/>
                </a:cxn>
                <a:cxn ang="0">
                  <a:pos x="75" y="111"/>
                </a:cxn>
                <a:cxn ang="0">
                  <a:pos x="76" y="114"/>
                </a:cxn>
                <a:cxn ang="0">
                  <a:pos x="76" y="116"/>
                </a:cxn>
                <a:cxn ang="0">
                  <a:pos x="77" y="115"/>
                </a:cxn>
                <a:cxn ang="0">
                  <a:pos x="78" y="113"/>
                </a:cxn>
                <a:cxn ang="0">
                  <a:pos x="79" y="106"/>
                </a:cxn>
                <a:cxn ang="0">
                  <a:pos x="80" y="93"/>
                </a:cxn>
                <a:cxn ang="0">
                  <a:pos x="84" y="52"/>
                </a:cxn>
                <a:cxn ang="0">
                  <a:pos x="86" y="21"/>
                </a:cxn>
              </a:cxnLst>
              <a:rect l="0" t="0" r="r" b="b"/>
              <a:pathLst>
                <a:path w="87" h="116">
                  <a:moveTo>
                    <a:pt x="0" y="58"/>
                  </a:moveTo>
                  <a:lnTo>
                    <a:pt x="1" y="49"/>
                  </a:lnTo>
                  <a:lnTo>
                    <a:pt x="2" y="32"/>
                  </a:lnTo>
                  <a:lnTo>
                    <a:pt x="2" y="31"/>
                  </a:lnTo>
                  <a:lnTo>
                    <a:pt x="2" y="30"/>
                  </a:lnTo>
                  <a:lnTo>
                    <a:pt x="2" y="28"/>
                  </a:lnTo>
                  <a:lnTo>
                    <a:pt x="3" y="24"/>
                  </a:lnTo>
                  <a:lnTo>
                    <a:pt x="3" y="23"/>
                  </a:lnTo>
                  <a:lnTo>
                    <a:pt x="3" y="22"/>
                  </a:lnTo>
                  <a:lnTo>
                    <a:pt x="3" y="20"/>
                  </a:lnTo>
                  <a:lnTo>
                    <a:pt x="3" y="16"/>
                  </a:lnTo>
                  <a:lnTo>
                    <a:pt x="3" y="16"/>
                  </a:lnTo>
                  <a:lnTo>
                    <a:pt x="4" y="15"/>
                  </a:lnTo>
                  <a:lnTo>
                    <a:pt x="4" y="13"/>
                  </a:lnTo>
                  <a:lnTo>
                    <a:pt x="4" y="12"/>
                  </a:lnTo>
                  <a:lnTo>
                    <a:pt x="4" y="12"/>
                  </a:lnTo>
                  <a:lnTo>
                    <a:pt x="4" y="10"/>
                  </a:lnTo>
                  <a:lnTo>
                    <a:pt x="4" y="10"/>
                  </a:lnTo>
                  <a:lnTo>
                    <a:pt x="4" y="9"/>
                  </a:lnTo>
                  <a:lnTo>
                    <a:pt x="5" y="8"/>
                  </a:lnTo>
                  <a:lnTo>
                    <a:pt x="5" y="5"/>
                  </a:lnTo>
                  <a:lnTo>
                    <a:pt x="5" y="5"/>
                  </a:lnTo>
                  <a:lnTo>
                    <a:pt x="5" y="4"/>
                  </a:lnTo>
                  <a:lnTo>
                    <a:pt x="5" y="4"/>
                  </a:lnTo>
                  <a:lnTo>
                    <a:pt x="5" y="3"/>
                  </a:lnTo>
                  <a:lnTo>
                    <a:pt x="5" y="3"/>
                  </a:lnTo>
                  <a:lnTo>
                    <a:pt x="6" y="2"/>
                  </a:lnTo>
                  <a:lnTo>
                    <a:pt x="6" y="2"/>
                  </a:lnTo>
                  <a:lnTo>
                    <a:pt x="6" y="1"/>
                  </a:lnTo>
                  <a:lnTo>
                    <a:pt x="6" y="1"/>
                  </a:lnTo>
                  <a:lnTo>
                    <a:pt x="6" y="1"/>
                  </a:lnTo>
                  <a:lnTo>
                    <a:pt x="6" y="1"/>
                  </a:lnTo>
                  <a:lnTo>
                    <a:pt x="6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7" y="0"/>
                  </a:lnTo>
                  <a:lnTo>
                    <a:pt x="7" y="0"/>
                  </a:lnTo>
                  <a:lnTo>
                    <a:pt x="7" y="0"/>
                  </a:lnTo>
                  <a:lnTo>
                    <a:pt x="7" y="0"/>
                  </a:lnTo>
                  <a:lnTo>
                    <a:pt x="7" y="0"/>
                  </a:lnTo>
                  <a:lnTo>
                    <a:pt x="7" y="0"/>
                  </a:lnTo>
                  <a:lnTo>
                    <a:pt x="7" y="0"/>
                  </a:lnTo>
                  <a:lnTo>
                    <a:pt x="7" y="0"/>
                  </a:lnTo>
                  <a:lnTo>
                    <a:pt x="7" y="0"/>
                  </a:lnTo>
                  <a:lnTo>
                    <a:pt x="7" y="0"/>
                  </a:lnTo>
                  <a:lnTo>
                    <a:pt x="7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8" y="1"/>
                  </a:lnTo>
                  <a:lnTo>
                    <a:pt x="8" y="1"/>
                  </a:lnTo>
                  <a:lnTo>
                    <a:pt x="8" y="1"/>
                  </a:lnTo>
                  <a:lnTo>
                    <a:pt x="8" y="2"/>
                  </a:lnTo>
                  <a:lnTo>
                    <a:pt x="8" y="2"/>
                  </a:lnTo>
                  <a:lnTo>
                    <a:pt x="8" y="2"/>
                  </a:lnTo>
                  <a:lnTo>
                    <a:pt x="8" y="2"/>
                  </a:lnTo>
                  <a:lnTo>
                    <a:pt x="9" y="3"/>
                  </a:lnTo>
                  <a:lnTo>
                    <a:pt x="9" y="4"/>
                  </a:lnTo>
                  <a:lnTo>
                    <a:pt x="9" y="4"/>
                  </a:lnTo>
                  <a:lnTo>
                    <a:pt x="9" y="4"/>
                  </a:lnTo>
                  <a:lnTo>
                    <a:pt x="9" y="5"/>
                  </a:lnTo>
                  <a:lnTo>
                    <a:pt x="9" y="8"/>
                  </a:lnTo>
                  <a:lnTo>
                    <a:pt x="9" y="8"/>
                  </a:lnTo>
                  <a:lnTo>
                    <a:pt x="9" y="9"/>
                  </a:lnTo>
                  <a:lnTo>
                    <a:pt x="10" y="10"/>
                  </a:lnTo>
                  <a:lnTo>
                    <a:pt x="10" y="13"/>
                  </a:lnTo>
                  <a:lnTo>
                    <a:pt x="10" y="13"/>
                  </a:lnTo>
                  <a:lnTo>
                    <a:pt x="10" y="14"/>
                  </a:lnTo>
                  <a:lnTo>
                    <a:pt x="10" y="16"/>
                  </a:lnTo>
                  <a:lnTo>
                    <a:pt x="11" y="19"/>
                  </a:lnTo>
                  <a:lnTo>
                    <a:pt x="11" y="20"/>
                  </a:lnTo>
                  <a:lnTo>
                    <a:pt x="11" y="21"/>
                  </a:lnTo>
                  <a:lnTo>
                    <a:pt x="11" y="22"/>
                  </a:lnTo>
                  <a:lnTo>
                    <a:pt x="11" y="26"/>
                  </a:lnTo>
                  <a:lnTo>
                    <a:pt x="12" y="34"/>
                  </a:lnTo>
                  <a:lnTo>
                    <a:pt x="13" y="51"/>
                  </a:lnTo>
                  <a:lnTo>
                    <a:pt x="14" y="53"/>
                  </a:lnTo>
                  <a:lnTo>
                    <a:pt x="14" y="54"/>
                  </a:lnTo>
                  <a:lnTo>
                    <a:pt x="14" y="56"/>
                  </a:lnTo>
                  <a:lnTo>
                    <a:pt x="14" y="61"/>
                  </a:lnTo>
                  <a:lnTo>
                    <a:pt x="15" y="71"/>
                  </a:lnTo>
                  <a:lnTo>
                    <a:pt x="15" y="72"/>
                  </a:lnTo>
                  <a:lnTo>
                    <a:pt x="15" y="73"/>
                  </a:lnTo>
                  <a:lnTo>
                    <a:pt x="15" y="76"/>
                  </a:lnTo>
                  <a:lnTo>
                    <a:pt x="16" y="80"/>
                  </a:lnTo>
                  <a:lnTo>
                    <a:pt x="17" y="89"/>
                  </a:lnTo>
                  <a:lnTo>
                    <a:pt x="17" y="90"/>
                  </a:lnTo>
                  <a:lnTo>
                    <a:pt x="17" y="91"/>
                  </a:lnTo>
                  <a:lnTo>
                    <a:pt x="17" y="93"/>
                  </a:lnTo>
                  <a:lnTo>
                    <a:pt x="17" y="97"/>
                  </a:lnTo>
                  <a:lnTo>
                    <a:pt x="17" y="98"/>
                  </a:lnTo>
                  <a:lnTo>
                    <a:pt x="17" y="98"/>
                  </a:lnTo>
                  <a:lnTo>
                    <a:pt x="18" y="100"/>
                  </a:lnTo>
                  <a:lnTo>
                    <a:pt x="18" y="103"/>
                  </a:lnTo>
                  <a:lnTo>
                    <a:pt x="18" y="104"/>
                  </a:lnTo>
                  <a:lnTo>
                    <a:pt x="18" y="105"/>
                  </a:lnTo>
                  <a:lnTo>
                    <a:pt x="18" y="106"/>
                  </a:lnTo>
                  <a:lnTo>
                    <a:pt x="19" y="107"/>
                  </a:lnTo>
                  <a:lnTo>
                    <a:pt x="19" y="107"/>
                  </a:lnTo>
                  <a:lnTo>
                    <a:pt x="19" y="109"/>
                  </a:lnTo>
                  <a:lnTo>
                    <a:pt x="19" y="109"/>
                  </a:lnTo>
                  <a:lnTo>
                    <a:pt x="19" y="110"/>
                  </a:lnTo>
                  <a:lnTo>
                    <a:pt x="19" y="111"/>
                  </a:lnTo>
                  <a:lnTo>
                    <a:pt x="19" y="111"/>
                  </a:lnTo>
                  <a:lnTo>
                    <a:pt x="19" y="112"/>
                  </a:lnTo>
                  <a:lnTo>
                    <a:pt x="20" y="112"/>
                  </a:lnTo>
                  <a:lnTo>
                    <a:pt x="20" y="113"/>
                  </a:lnTo>
                  <a:lnTo>
                    <a:pt x="20" y="113"/>
                  </a:lnTo>
                  <a:lnTo>
                    <a:pt x="20" y="114"/>
                  </a:lnTo>
                  <a:lnTo>
                    <a:pt x="20" y="114"/>
                  </a:lnTo>
                  <a:lnTo>
                    <a:pt x="20" y="114"/>
                  </a:lnTo>
                  <a:lnTo>
                    <a:pt x="20" y="114"/>
                  </a:lnTo>
                  <a:lnTo>
                    <a:pt x="20" y="115"/>
                  </a:lnTo>
                  <a:lnTo>
                    <a:pt x="20" y="115"/>
                  </a:lnTo>
                  <a:lnTo>
                    <a:pt x="20" y="115"/>
                  </a:lnTo>
                  <a:lnTo>
                    <a:pt x="21" y="115"/>
                  </a:lnTo>
                  <a:lnTo>
                    <a:pt x="21" y="115"/>
                  </a:lnTo>
                  <a:lnTo>
                    <a:pt x="21" y="115"/>
                  </a:lnTo>
                  <a:lnTo>
                    <a:pt x="21" y="115"/>
                  </a:lnTo>
                  <a:lnTo>
                    <a:pt x="21" y="116"/>
                  </a:lnTo>
                  <a:lnTo>
                    <a:pt x="21" y="116"/>
                  </a:lnTo>
                  <a:lnTo>
                    <a:pt x="21" y="116"/>
                  </a:lnTo>
                  <a:lnTo>
                    <a:pt x="21" y="116"/>
                  </a:lnTo>
                  <a:lnTo>
                    <a:pt x="21" y="116"/>
                  </a:lnTo>
                  <a:lnTo>
                    <a:pt x="21" y="116"/>
                  </a:lnTo>
                  <a:lnTo>
                    <a:pt x="21" y="115"/>
                  </a:lnTo>
                  <a:lnTo>
                    <a:pt x="21" y="115"/>
                  </a:lnTo>
                  <a:lnTo>
                    <a:pt x="21" y="115"/>
                  </a:lnTo>
                  <a:lnTo>
                    <a:pt x="22" y="115"/>
                  </a:lnTo>
                  <a:lnTo>
                    <a:pt x="22" y="115"/>
                  </a:lnTo>
                  <a:lnTo>
                    <a:pt x="22" y="115"/>
                  </a:lnTo>
                  <a:lnTo>
                    <a:pt x="22" y="114"/>
                  </a:lnTo>
                  <a:lnTo>
                    <a:pt x="22" y="114"/>
                  </a:lnTo>
                  <a:lnTo>
                    <a:pt x="22" y="114"/>
                  </a:lnTo>
                  <a:lnTo>
                    <a:pt x="22" y="114"/>
                  </a:lnTo>
                  <a:lnTo>
                    <a:pt x="22" y="113"/>
                  </a:lnTo>
                  <a:lnTo>
                    <a:pt x="22" y="113"/>
                  </a:lnTo>
                  <a:lnTo>
                    <a:pt x="23" y="112"/>
                  </a:lnTo>
                  <a:lnTo>
                    <a:pt x="23" y="112"/>
                  </a:lnTo>
                  <a:lnTo>
                    <a:pt x="23" y="111"/>
                  </a:lnTo>
                  <a:lnTo>
                    <a:pt x="23" y="111"/>
                  </a:lnTo>
                  <a:lnTo>
                    <a:pt x="23" y="110"/>
                  </a:lnTo>
                  <a:lnTo>
                    <a:pt x="23" y="109"/>
                  </a:lnTo>
                  <a:lnTo>
                    <a:pt x="23" y="109"/>
                  </a:lnTo>
                  <a:lnTo>
                    <a:pt x="23" y="108"/>
                  </a:lnTo>
                  <a:lnTo>
                    <a:pt x="23" y="107"/>
                  </a:lnTo>
                  <a:lnTo>
                    <a:pt x="24" y="104"/>
                  </a:lnTo>
                  <a:lnTo>
                    <a:pt x="24" y="104"/>
                  </a:lnTo>
                  <a:lnTo>
                    <a:pt x="24" y="103"/>
                  </a:lnTo>
                  <a:lnTo>
                    <a:pt x="24" y="102"/>
                  </a:lnTo>
                  <a:lnTo>
                    <a:pt x="25" y="98"/>
                  </a:lnTo>
                  <a:lnTo>
                    <a:pt x="25" y="92"/>
                  </a:lnTo>
                  <a:lnTo>
                    <a:pt x="25" y="91"/>
                  </a:lnTo>
                  <a:lnTo>
                    <a:pt x="25" y="90"/>
                  </a:lnTo>
                  <a:lnTo>
                    <a:pt x="26" y="88"/>
                  </a:lnTo>
                  <a:lnTo>
                    <a:pt x="26" y="84"/>
                  </a:lnTo>
                  <a:lnTo>
                    <a:pt x="27" y="76"/>
                  </a:lnTo>
                  <a:lnTo>
                    <a:pt x="28" y="58"/>
                  </a:lnTo>
                  <a:lnTo>
                    <a:pt x="28" y="57"/>
                  </a:lnTo>
                  <a:lnTo>
                    <a:pt x="28" y="56"/>
                  </a:lnTo>
                  <a:lnTo>
                    <a:pt x="28" y="53"/>
                  </a:lnTo>
                  <a:lnTo>
                    <a:pt x="29" y="49"/>
                  </a:lnTo>
                  <a:lnTo>
                    <a:pt x="29" y="40"/>
                  </a:lnTo>
                  <a:lnTo>
                    <a:pt x="29" y="39"/>
                  </a:lnTo>
                  <a:lnTo>
                    <a:pt x="30" y="38"/>
                  </a:lnTo>
                  <a:lnTo>
                    <a:pt x="30" y="36"/>
                  </a:lnTo>
                  <a:lnTo>
                    <a:pt x="30" y="32"/>
                  </a:lnTo>
                  <a:lnTo>
                    <a:pt x="31" y="24"/>
                  </a:lnTo>
                  <a:lnTo>
                    <a:pt x="31" y="23"/>
                  </a:lnTo>
                  <a:lnTo>
                    <a:pt x="31" y="22"/>
                  </a:lnTo>
                  <a:lnTo>
                    <a:pt x="31" y="20"/>
                  </a:lnTo>
                  <a:lnTo>
                    <a:pt x="31" y="16"/>
                  </a:lnTo>
                  <a:lnTo>
                    <a:pt x="32" y="16"/>
                  </a:lnTo>
                  <a:lnTo>
                    <a:pt x="32" y="15"/>
                  </a:lnTo>
                  <a:lnTo>
                    <a:pt x="32" y="13"/>
                  </a:lnTo>
                  <a:lnTo>
                    <a:pt x="32" y="10"/>
                  </a:lnTo>
                  <a:lnTo>
                    <a:pt x="32" y="9"/>
                  </a:lnTo>
                  <a:lnTo>
                    <a:pt x="33" y="9"/>
                  </a:lnTo>
                  <a:lnTo>
                    <a:pt x="33" y="8"/>
                  </a:lnTo>
                  <a:lnTo>
                    <a:pt x="33" y="7"/>
                  </a:lnTo>
                  <a:lnTo>
                    <a:pt x="33" y="6"/>
                  </a:lnTo>
                  <a:lnTo>
                    <a:pt x="33" y="5"/>
                  </a:lnTo>
                  <a:lnTo>
                    <a:pt x="33" y="5"/>
                  </a:lnTo>
                  <a:lnTo>
                    <a:pt x="33" y="4"/>
                  </a:lnTo>
                  <a:lnTo>
                    <a:pt x="33" y="4"/>
                  </a:lnTo>
                  <a:lnTo>
                    <a:pt x="33" y="3"/>
                  </a:lnTo>
                  <a:lnTo>
                    <a:pt x="33" y="3"/>
                  </a:lnTo>
                  <a:lnTo>
                    <a:pt x="34" y="2"/>
                  </a:lnTo>
                  <a:lnTo>
                    <a:pt x="34" y="2"/>
                  </a:lnTo>
                  <a:lnTo>
                    <a:pt x="34" y="1"/>
                  </a:lnTo>
                  <a:lnTo>
                    <a:pt x="34" y="1"/>
                  </a:lnTo>
                  <a:lnTo>
                    <a:pt x="34" y="1"/>
                  </a:lnTo>
                  <a:lnTo>
                    <a:pt x="34" y="1"/>
                  </a:lnTo>
                  <a:lnTo>
                    <a:pt x="34" y="0"/>
                  </a:lnTo>
                  <a:lnTo>
                    <a:pt x="34" y="0"/>
                  </a:lnTo>
                  <a:lnTo>
                    <a:pt x="34" y="0"/>
                  </a:lnTo>
                  <a:lnTo>
                    <a:pt x="35" y="0"/>
                  </a:lnTo>
                  <a:lnTo>
                    <a:pt x="35" y="0"/>
                  </a:lnTo>
                  <a:lnTo>
                    <a:pt x="35" y="0"/>
                  </a:lnTo>
                  <a:lnTo>
                    <a:pt x="35" y="0"/>
                  </a:lnTo>
                  <a:lnTo>
                    <a:pt x="35" y="0"/>
                  </a:lnTo>
                  <a:lnTo>
                    <a:pt x="35" y="0"/>
                  </a:lnTo>
                  <a:lnTo>
                    <a:pt x="35" y="0"/>
                  </a:lnTo>
                  <a:lnTo>
                    <a:pt x="35" y="0"/>
                  </a:lnTo>
                  <a:lnTo>
                    <a:pt x="35" y="0"/>
                  </a:lnTo>
                  <a:lnTo>
                    <a:pt x="35" y="0"/>
                  </a:lnTo>
                  <a:lnTo>
                    <a:pt x="35" y="0"/>
                  </a:lnTo>
                  <a:lnTo>
                    <a:pt x="36" y="0"/>
                  </a:lnTo>
                  <a:lnTo>
                    <a:pt x="36" y="0"/>
                  </a:lnTo>
                  <a:lnTo>
                    <a:pt x="36" y="0"/>
                  </a:lnTo>
                  <a:lnTo>
                    <a:pt x="36" y="1"/>
                  </a:lnTo>
                  <a:lnTo>
                    <a:pt x="36" y="1"/>
                  </a:lnTo>
                  <a:lnTo>
                    <a:pt x="36" y="1"/>
                  </a:lnTo>
                  <a:lnTo>
                    <a:pt x="36" y="2"/>
                  </a:lnTo>
                  <a:lnTo>
                    <a:pt x="36" y="2"/>
                  </a:lnTo>
                  <a:lnTo>
                    <a:pt x="36" y="2"/>
                  </a:lnTo>
                  <a:lnTo>
                    <a:pt x="36" y="3"/>
                  </a:lnTo>
                  <a:lnTo>
                    <a:pt x="37" y="3"/>
                  </a:lnTo>
                  <a:lnTo>
                    <a:pt x="37" y="4"/>
                  </a:lnTo>
                  <a:lnTo>
                    <a:pt x="37" y="4"/>
                  </a:lnTo>
                  <a:lnTo>
                    <a:pt x="37" y="5"/>
                  </a:lnTo>
                  <a:lnTo>
                    <a:pt x="37" y="5"/>
                  </a:lnTo>
                  <a:lnTo>
                    <a:pt x="37" y="6"/>
                  </a:lnTo>
                  <a:lnTo>
                    <a:pt x="37" y="7"/>
                  </a:lnTo>
                  <a:lnTo>
                    <a:pt x="37" y="8"/>
                  </a:lnTo>
                  <a:lnTo>
                    <a:pt x="37" y="9"/>
                  </a:lnTo>
                  <a:lnTo>
                    <a:pt x="38" y="9"/>
                  </a:lnTo>
                  <a:lnTo>
                    <a:pt x="38" y="10"/>
                  </a:lnTo>
                  <a:lnTo>
                    <a:pt x="38" y="11"/>
                  </a:lnTo>
                  <a:lnTo>
                    <a:pt x="38" y="14"/>
                  </a:lnTo>
                  <a:lnTo>
                    <a:pt x="38" y="15"/>
                  </a:lnTo>
                  <a:lnTo>
                    <a:pt x="38" y="16"/>
                  </a:lnTo>
                  <a:lnTo>
                    <a:pt x="39" y="17"/>
                  </a:lnTo>
                  <a:lnTo>
                    <a:pt x="39" y="21"/>
                  </a:lnTo>
                  <a:lnTo>
                    <a:pt x="40" y="28"/>
                  </a:lnTo>
                  <a:lnTo>
                    <a:pt x="40" y="29"/>
                  </a:lnTo>
                  <a:lnTo>
                    <a:pt x="40" y="30"/>
                  </a:lnTo>
                  <a:lnTo>
                    <a:pt x="40" y="32"/>
                  </a:lnTo>
                  <a:lnTo>
                    <a:pt x="40" y="37"/>
                  </a:lnTo>
                  <a:lnTo>
                    <a:pt x="41" y="45"/>
                  </a:lnTo>
                  <a:lnTo>
                    <a:pt x="42" y="64"/>
                  </a:lnTo>
                  <a:lnTo>
                    <a:pt x="43" y="65"/>
                  </a:lnTo>
                  <a:lnTo>
                    <a:pt x="43" y="66"/>
                  </a:lnTo>
                  <a:lnTo>
                    <a:pt x="43" y="69"/>
                  </a:lnTo>
                  <a:lnTo>
                    <a:pt x="43" y="74"/>
                  </a:lnTo>
                  <a:lnTo>
                    <a:pt x="44" y="83"/>
                  </a:lnTo>
                  <a:lnTo>
                    <a:pt x="44" y="84"/>
                  </a:lnTo>
                  <a:lnTo>
                    <a:pt x="44" y="85"/>
                  </a:lnTo>
                  <a:lnTo>
                    <a:pt x="44" y="87"/>
                  </a:lnTo>
                  <a:lnTo>
                    <a:pt x="45" y="91"/>
                  </a:lnTo>
                  <a:lnTo>
                    <a:pt x="46" y="99"/>
                  </a:lnTo>
                  <a:lnTo>
                    <a:pt x="46" y="100"/>
                  </a:lnTo>
                  <a:lnTo>
                    <a:pt x="46" y="101"/>
                  </a:lnTo>
                  <a:lnTo>
                    <a:pt x="46" y="102"/>
                  </a:lnTo>
                  <a:lnTo>
                    <a:pt x="46" y="103"/>
                  </a:lnTo>
                  <a:lnTo>
                    <a:pt x="46" y="104"/>
                  </a:lnTo>
                  <a:lnTo>
                    <a:pt x="46" y="105"/>
                  </a:lnTo>
                  <a:lnTo>
                    <a:pt x="46" y="106"/>
                  </a:lnTo>
                  <a:lnTo>
                    <a:pt x="46" y="107"/>
                  </a:lnTo>
                  <a:lnTo>
                    <a:pt x="47" y="108"/>
                  </a:lnTo>
                  <a:lnTo>
                    <a:pt x="47" y="109"/>
                  </a:lnTo>
                  <a:lnTo>
                    <a:pt x="47" y="109"/>
                  </a:lnTo>
                  <a:lnTo>
                    <a:pt x="47" y="110"/>
                  </a:lnTo>
                  <a:lnTo>
                    <a:pt x="47" y="111"/>
                  </a:lnTo>
                  <a:lnTo>
                    <a:pt x="47" y="111"/>
                  </a:lnTo>
                  <a:lnTo>
                    <a:pt x="47" y="112"/>
                  </a:lnTo>
                  <a:lnTo>
                    <a:pt x="47" y="112"/>
                  </a:lnTo>
                  <a:lnTo>
                    <a:pt x="48" y="113"/>
                  </a:lnTo>
                  <a:lnTo>
                    <a:pt x="48" y="113"/>
                  </a:lnTo>
                  <a:lnTo>
                    <a:pt x="48" y="114"/>
                  </a:lnTo>
                  <a:lnTo>
                    <a:pt x="48" y="114"/>
                  </a:lnTo>
                  <a:lnTo>
                    <a:pt x="48" y="114"/>
                  </a:lnTo>
                  <a:lnTo>
                    <a:pt x="48" y="114"/>
                  </a:lnTo>
                  <a:lnTo>
                    <a:pt x="48" y="115"/>
                  </a:lnTo>
                  <a:lnTo>
                    <a:pt x="48" y="115"/>
                  </a:lnTo>
                  <a:lnTo>
                    <a:pt x="48" y="115"/>
                  </a:lnTo>
                  <a:lnTo>
                    <a:pt x="48" y="115"/>
                  </a:lnTo>
                  <a:lnTo>
                    <a:pt x="49" y="115"/>
                  </a:lnTo>
                  <a:lnTo>
                    <a:pt x="49" y="115"/>
                  </a:lnTo>
                  <a:lnTo>
                    <a:pt x="49" y="116"/>
                  </a:lnTo>
                  <a:lnTo>
                    <a:pt x="49" y="116"/>
                  </a:lnTo>
                  <a:lnTo>
                    <a:pt x="49" y="116"/>
                  </a:lnTo>
                  <a:lnTo>
                    <a:pt x="49" y="116"/>
                  </a:lnTo>
                  <a:lnTo>
                    <a:pt x="49" y="116"/>
                  </a:lnTo>
                  <a:lnTo>
                    <a:pt x="49" y="115"/>
                  </a:lnTo>
                  <a:lnTo>
                    <a:pt x="49" y="115"/>
                  </a:lnTo>
                  <a:lnTo>
                    <a:pt x="49" y="115"/>
                  </a:lnTo>
                  <a:lnTo>
                    <a:pt x="50" y="115"/>
                  </a:lnTo>
                  <a:lnTo>
                    <a:pt x="50" y="115"/>
                  </a:lnTo>
                  <a:lnTo>
                    <a:pt x="50" y="115"/>
                  </a:lnTo>
                  <a:lnTo>
                    <a:pt x="50" y="114"/>
                  </a:lnTo>
                  <a:lnTo>
                    <a:pt x="50" y="114"/>
                  </a:lnTo>
                  <a:lnTo>
                    <a:pt x="50" y="114"/>
                  </a:lnTo>
                  <a:lnTo>
                    <a:pt x="50" y="114"/>
                  </a:lnTo>
                  <a:lnTo>
                    <a:pt x="50" y="113"/>
                  </a:lnTo>
                  <a:lnTo>
                    <a:pt x="50" y="113"/>
                  </a:lnTo>
                  <a:lnTo>
                    <a:pt x="50" y="112"/>
                  </a:lnTo>
                  <a:lnTo>
                    <a:pt x="50" y="112"/>
                  </a:lnTo>
                  <a:lnTo>
                    <a:pt x="51" y="111"/>
                  </a:lnTo>
                  <a:lnTo>
                    <a:pt x="51" y="110"/>
                  </a:lnTo>
                  <a:lnTo>
                    <a:pt x="51" y="110"/>
                  </a:lnTo>
                  <a:lnTo>
                    <a:pt x="51" y="109"/>
                  </a:lnTo>
                  <a:lnTo>
                    <a:pt x="51" y="108"/>
                  </a:lnTo>
                  <a:lnTo>
                    <a:pt x="52" y="106"/>
                  </a:lnTo>
                  <a:lnTo>
                    <a:pt x="52" y="105"/>
                  </a:lnTo>
                  <a:lnTo>
                    <a:pt x="52" y="104"/>
                  </a:lnTo>
                  <a:lnTo>
                    <a:pt x="52" y="103"/>
                  </a:lnTo>
                  <a:lnTo>
                    <a:pt x="52" y="100"/>
                  </a:lnTo>
                  <a:lnTo>
                    <a:pt x="52" y="99"/>
                  </a:lnTo>
                  <a:lnTo>
                    <a:pt x="52" y="98"/>
                  </a:lnTo>
                  <a:lnTo>
                    <a:pt x="53" y="96"/>
                  </a:lnTo>
                  <a:lnTo>
                    <a:pt x="53" y="92"/>
                  </a:lnTo>
                  <a:lnTo>
                    <a:pt x="53" y="91"/>
                  </a:lnTo>
                  <a:lnTo>
                    <a:pt x="53" y="90"/>
                  </a:lnTo>
                  <a:lnTo>
                    <a:pt x="53" y="88"/>
                  </a:lnTo>
                  <a:lnTo>
                    <a:pt x="54" y="84"/>
                  </a:lnTo>
                  <a:lnTo>
                    <a:pt x="54" y="75"/>
                  </a:lnTo>
                  <a:lnTo>
                    <a:pt x="55" y="74"/>
                  </a:lnTo>
                  <a:lnTo>
                    <a:pt x="55" y="72"/>
                  </a:lnTo>
                  <a:lnTo>
                    <a:pt x="55" y="70"/>
                  </a:lnTo>
                  <a:lnTo>
                    <a:pt x="55" y="66"/>
                  </a:lnTo>
                  <a:lnTo>
                    <a:pt x="56" y="56"/>
                  </a:lnTo>
                  <a:lnTo>
                    <a:pt x="56" y="55"/>
                  </a:lnTo>
                  <a:lnTo>
                    <a:pt x="56" y="54"/>
                  </a:lnTo>
                  <a:lnTo>
                    <a:pt x="56" y="52"/>
                  </a:lnTo>
                  <a:lnTo>
                    <a:pt x="57" y="47"/>
                  </a:lnTo>
                  <a:lnTo>
                    <a:pt x="57" y="38"/>
                  </a:lnTo>
                  <a:lnTo>
                    <a:pt x="57" y="37"/>
                  </a:lnTo>
                  <a:lnTo>
                    <a:pt x="58" y="36"/>
                  </a:lnTo>
                  <a:lnTo>
                    <a:pt x="58" y="34"/>
                  </a:lnTo>
                  <a:lnTo>
                    <a:pt x="58" y="30"/>
                  </a:lnTo>
                  <a:lnTo>
                    <a:pt x="58" y="29"/>
                  </a:lnTo>
                  <a:lnTo>
                    <a:pt x="58" y="28"/>
                  </a:lnTo>
                  <a:lnTo>
                    <a:pt x="58" y="26"/>
                  </a:lnTo>
                  <a:lnTo>
                    <a:pt x="59" y="22"/>
                  </a:lnTo>
                  <a:lnTo>
                    <a:pt x="59" y="21"/>
                  </a:lnTo>
                  <a:lnTo>
                    <a:pt x="59" y="20"/>
                  </a:lnTo>
                  <a:lnTo>
                    <a:pt x="59" y="19"/>
                  </a:lnTo>
                  <a:lnTo>
                    <a:pt x="59" y="16"/>
                  </a:lnTo>
                  <a:lnTo>
                    <a:pt x="60" y="15"/>
                  </a:lnTo>
                  <a:lnTo>
                    <a:pt x="60" y="14"/>
                  </a:lnTo>
                  <a:lnTo>
                    <a:pt x="60" y="12"/>
                  </a:lnTo>
                  <a:lnTo>
                    <a:pt x="60" y="10"/>
                  </a:lnTo>
                  <a:lnTo>
                    <a:pt x="60" y="9"/>
                  </a:lnTo>
                  <a:lnTo>
                    <a:pt x="60" y="8"/>
                  </a:lnTo>
                  <a:lnTo>
                    <a:pt x="60" y="7"/>
                  </a:lnTo>
                  <a:lnTo>
                    <a:pt x="61" y="6"/>
                  </a:lnTo>
                  <a:lnTo>
                    <a:pt x="61" y="6"/>
                  </a:lnTo>
                  <a:lnTo>
                    <a:pt x="61" y="5"/>
                  </a:lnTo>
                  <a:lnTo>
                    <a:pt x="61" y="4"/>
                  </a:lnTo>
                  <a:lnTo>
                    <a:pt x="61" y="4"/>
                  </a:lnTo>
                  <a:lnTo>
                    <a:pt x="61" y="3"/>
                  </a:lnTo>
                  <a:lnTo>
                    <a:pt x="61" y="3"/>
                  </a:lnTo>
                  <a:lnTo>
                    <a:pt x="61" y="2"/>
                  </a:lnTo>
                  <a:lnTo>
                    <a:pt x="62" y="2"/>
                  </a:lnTo>
                  <a:lnTo>
                    <a:pt x="62" y="2"/>
                  </a:lnTo>
                  <a:lnTo>
                    <a:pt x="62" y="1"/>
                  </a:lnTo>
                  <a:lnTo>
                    <a:pt x="62" y="1"/>
                  </a:lnTo>
                  <a:lnTo>
                    <a:pt x="62" y="1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4" y="0"/>
                  </a:lnTo>
                  <a:lnTo>
                    <a:pt x="64" y="1"/>
                  </a:lnTo>
                  <a:lnTo>
                    <a:pt x="64" y="1"/>
                  </a:lnTo>
                  <a:lnTo>
                    <a:pt x="64" y="1"/>
                  </a:lnTo>
                  <a:lnTo>
                    <a:pt x="64" y="2"/>
                  </a:lnTo>
                  <a:lnTo>
                    <a:pt x="64" y="2"/>
                  </a:lnTo>
                  <a:lnTo>
                    <a:pt x="64" y="2"/>
                  </a:lnTo>
                  <a:lnTo>
                    <a:pt x="64" y="3"/>
                  </a:lnTo>
                  <a:lnTo>
                    <a:pt x="64" y="4"/>
                  </a:lnTo>
                  <a:lnTo>
                    <a:pt x="64" y="4"/>
                  </a:lnTo>
                  <a:lnTo>
                    <a:pt x="65" y="5"/>
                  </a:lnTo>
                  <a:lnTo>
                    <a:pt x="65" y="6"/>
                  </a:lnTo>
                  <a:lnTo>
                    <a:pt x="65" y="6"/>
                  </a:lnTo>
                  <a:lnTo>
                    <a:pt x="65" y="7"/>
                  </a:lnTo>
                  <a:lnTo>
                    <a:pt x="65" y="8"/>
                  </a:lnTo>
                  <a:lnTo>
                    <a:pt x="65" y="9"/>
                  </a:lnTo>
                  <a:lnTo>
                    <a:pt x="65" y="10"/>
                  </a:lnTo>
                  <a:lnTo>
                    <a:pt x="66" y="11"/>
                  </a:lnTo>
                  <a:lnTo>
                    <a:pt x="66" y="12"/>
                  </a:lnTo>
                  <a:lnTo>
                    <a:pt x="66" y="13"/>
                  </a:lnTo>
                  <a:lnTo>
                    <a:pt x="66" y="16"/>
                  </a:lnTo>
                  <a:lnTo>
                    <a:pt x="66" y="17"/>
                  </a:lnTo>
                  <a:lnTo>
                    <a:pt x="66" y="18"/>
                  </a:lnTo>
                  <a:lnTo>
                    <a:pt x="66" y="20"/>
                  </a:lnTo>
                  <a:lnTo>
                    <a:pt x="67" y="24"/>
                  </a:lnTo>
                  <a:lnTo>
                    <a:pt x="68" y="32"/>
                  </a:lnTo>
                  <a:lnTo>
                    <a:pt x="69" y="49"/>
                  </a:lnTo>
                  <a:lnTo>
                    <a:pt x="69" y="50"/>
                  </a:lnTo>
                  <a:lnTo>
                    <a:pt x="69" y="52"/>
                  </a:lnTo>
                  <a:lnTo>
                    <a:pt x="69" y="54"/>
                  </a:lnTo>
                  <a:lnTo>
                    <a:pt x="70" y="59"/>
                  </a:lnTo>
                  <a:lnTo>
                    <a:pt x="70" y="68"/>
                  </a:lnTo>
                  <a:lnTo>
                    <a:pt x="70" y="69"/>
                  </a:lnTo>
                  <a:lnTo>
                    <a:pt x="71" y="70"/>
                  </a:lnTo>
                  <a:lnTo>
                    <a:pt x="71" y="73"/>
                  </a:lnTo>
                  <a:lnTo>
                    <a:pt x="71" y="77"/>
                  </a:lnTo>
                  <a:lnTo>
                    <a:pt x="72" y="86"/>
                  </a:lnTo>
                  <a:lnTo>
                    <a:pt x="72" y="87"/>
                  </a:lnTo>
                  <a:lnTo>
                    <a:pt x="72" y="88"/>
                  </a:lnTo>
                  <a:lnTo>
                    <a:pt x="72" y="90"/>
                  </a:lnTo>
                  <a:lnTo>
                    <a:pt x="72" y="93"/>
                  </a:lnTo>
                  <a:lnTo>
                    <a:pt x="73" y="94"/>
                  </a:lnTo>
                  <a:lnTo>
                    <a:pt x="73" y="95"/>
                  </a:lnTo>
                  <a:lnTo>
                    <a:pt x="73" y="97"/>
                  </a:lnTo>
                  <a:lnTo>
                    <a:pt x="73" y="100"/>
                  </a:lnTo>
                  <a:lnTo>
                    <a:pt x="73" y="101"/>
                  </a:lnTo>
                  <a:lnTo>
                    <a:pt x="73" y="102"/>
                  </a:lnTo>
                  <a:lnTo>
                    <a:pt x="74" y="103"/>
                  </a:lnTo>
                  <a:lnTo>
                    <a:pt x="74" y="104"/>
                  </a:lnTo>
                  <a:lnTo>
                    <a:pt x="74" y="104"/>
                  </a:lnTo>
                  <a:lnTo>
                    <a:pt x="74" y="106"/>
                  </a:lnTo>
                  <a:lnTo>
                    <a:pt x="74" y="106"/>
                  </a:lnTo>
                  <a:lnTo>
                    <a:pt x="74" y="107"/>
                  </a:lnTo>
                  <a:lnTo>
                    <a:pt x="74" y="108"/>
                  </a:lnTo>
                  <a:lnTo>
                    <a:pt x="75" y="110"/>
                  </a:lnTo>
                  <a:lnTo>
                    <a:pt x="75" y="111"/>
                  </a:lnTo>
                  <a:lnTo>
                    <a:pt x="75" y="111"/>
                  </a:lnTo>
                  <a:lnTo>
                    <a:pt x="75" y="112"/>
                  </a:lnTo>
                  <a:lnTo>
                    <a:pt x="75" y="112"/>
                  </a:lnTo>
                  <a:lnTo>
                    <a:pt x="75" y="113"/>
                  </a:lnTo>
                  <a:lnTo>
                    <a:pt x="75" y="113"/>
                  </a:lnTo>
                  <a:lnTo>
                    <a:pt x="75" y="114"/>
                  </a:lnTo>
                  <a:lnTo>
                    <a:pt x="75" y="114"/>
                  </a:lnTo>
                  <a:lnTo>
                    <a:pt x="76" y="114"/>
                  </a:lnTo>
                  <a:lnTo>
                    <a:pt x="76" y="114"/>
                  </a:lnTo>
                  <a:lnTo>
                    <a:pt x="76" y="115"/>
                  </a:lnTo>
                  <a:lnTo>
                    <a:pt x="76" y="115"/>
                  </a:lnTo>
                  <a:lnTo>
                    <a:pt x="76" y="115"/>
                  </a:lnTo>
                  <a:lnTo>
                    <a:pt x="76" y="115"/>
                  </a:lnTo>
                  <a:lnTo>
                    <a:pt x="76" y="115"/>
                  </a:lnTo>
                  <a:lnTo>
                    <a:pt x="76" y="115"/>
                  </a:lnTo>
                  <a:lnTo>
                    <a:pt x="76" y="116"/>
                  </a:lnTo>
                  <a:lnTo>
                    <a:pt x="76" y="116"/>
                  </a:lnTo>
                  <a:lnTo>
                    <a:pt x="76" y="116"/>
                  </a:lnTo>
                  <a:lnTo>
                    <a:pt x="76" y="116"/>
                  </a:lnTo>
                  <a:lnTo>
                    <a:pt x="76" y="116"/>
                  </a:lnTo>
                  <a:lnTo>
                    <a:pt x="77" y="116"/>
                  </a:lnTo>
                  <a:lnTo>
                    <a:pt x="77" y="115"/>
                  </a:lnTo>
                  <a:lnTo>
                    <a:pt x="77" y="115"/>
                  </a:lnTo>
                  <a:lnTo>
                    <a:pt x="77" y="115"/>
                  </a:lnTo>
                  <a:lnTo>
                    <a:pt x="77" y="115"/>
                  </a:lnTo>
                  <a:lnTo>
                    <a:pt x="77" y="115"/>
                  </a:lnTo>
                  <a:lnTo>
                    <a:pt x="77" y="115"/>
                  </a:lnTo>
                  <a:lnTo>
                    <a:pt x="77" y="115"/>
                  </a:lnTo>
                  <a:lnTo>
                    <a:pt x="77" y="114"/>
                  </a:lnTo>
                  <a:lnTo>
                    <a:pt x="77" y="114"/>
                  </a:lnTo>
                  <a:lnTo>
                    <a:pt x="78" y="114"/>
                  </a:lnTo>
                  <a:lnTo>
                    <a:pt x="78" y="114"/>
                  </a:lnTo>
                  <a:lnTo>
                    <a:pt x="78" y="113"/>
                  </a:lnTo>
                  <a:lnTo>
                    <a:pt x="78" y="113"/>
                  </a:lnTo>
                  <a:lnTo>
                    <a:pt x="78" y="112"/>
                  </a:lnTo>
                  <a:lnTo>
                    <a:pt x="78" y="112"/>
                  </a:lnTo>
                  <a:lnTo>
                    <a:pt x="78" y="111"/>
                  </a:lnTo>
                  <a:lnTo>
                    <a:pt x="78" y="110"/>
                  </a:lnTo>
                  <a:lnTo>
                    <a:pt x="78" y="109"/>
                  </a:lnTo>
                  <a:lnTo>
                    <a:pt x="79" y="107"/>
                  </a:lnTo>
                  <a:lnTo>
                    <a:pt x="79" y="106"/>
                  </a:lnTo>
                  <a:lnTo>
                    <a:pt x="79" y="106"/>
                  </a:lnTo>
                  <a:lnTo>
                    <a:pt x="79" y="104"/>
                  </a:lnTo>
                  <a:lnTo>
                    <a:pt x="80" y="101"/>
                  </a:lnTo>
                  <a:lnTo>
                    <a:pt x="80" y="100"/>
                  </a:lnTo>
                  <a:lnTo>
                    <a:pt x="80" y="99"/>
                  </a:lnTo>
                  <a:lnTo>
                    <a:pt x="80" y="98"/>
                  </a:lnTo>
                  <a:lnTo>
                    <a:pt x="80" y="94"/>
                  </a:lnTo>
                  <a:lnTo>
                    <a:pt x="80" y="93"/>
                  </a:lnTo>
                  <a:lnTo>
                    <a:pt x="80" y="92"/>
                  </a:lnTo>
                  <a:lnTo>
                    <a:pt x="81" y="90"/>
                  </a:lnTo>
                  <a:lnTo>
                    <a:pt x="81" y="86"/>
                  </a:lnTo>
                  <a:lnTo>
                    <a:pt x="82" y="76"/>
                  </a:lnTo>
                  <a:lnTo>
                    <a:pt x="83" y="57"/>
                  </a:lnTo>
                  <a:lnTo>
                    <a:pt x="83" y="56"/>
                  </a:lnTo>
                  <a:lnTo>
                    <a:pt x="84" y="54"/>
                  </a:lnTo>
                  <a:lnTo>
                    <a:pt x="84" y="52"/>
                  </a:lnTo>
                  <a:lnTo>
                    <a:pt x="84" y="47"/>
                  </a:lnTo>
                  <a:lnTo>
                    <a:pt x="85" y="38"/>
                  </a:lnTo>
                  <a:lnTo>
                    <a:pt x="85" y="37"/>
                  </a:lnTo>
                  <a:lnTo>
                    <a:pt x="85" y="36"/>
                  </a:lnTo>
                  <a:lnTo>
                    <a:pt x="85" y="34"/>
                  </a:lnTo>
                  <a:lnTo>
                    <a:pt x="85" y="30"/>
                  </a:lnTo>
                  <a:lnTo>
                    <a:pt x="86" y="22"/>
                  </a:lnTo>
                  <a:lnTo>
                    <a:pt x="86" y="21"/>
                  </a:lnTo>
                  <a:lnTo>
                    <a:pt x="86" y="20"/>
                  </a:lnTo>
                  <a:lnTo>
                    <a:pt x="86" y="18"/>
                  </a:lnTo>
                  <a:lnTo>
                    <a:pt x="87" y="15"/>
                  </a:lnTo>
                  <a:lnTo>
                    <a:pt x="87" y="14"/>
                  </a:lnTo>
                </a:path>
              </a:pathLst>
            </a:custGeom>
            <a:grpFill/>
            <a:ln w="9525" cap="sq">
              <a:solidFill>
                <a:srgbClr val="0D8BE6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783">
                <a:defRPr/>
              </a:pPr>
              <a:endParaRPr lang="en-US" sz="1350" kern="0" dirty="0">
                <a:solidFill>
                  <a:srgbClr val="0D8BE6"/>
                </a:solidFill>
              </a:endParaRPr>
            </a:p>
          </p:txBody>
        </p:sp>
        <p:sp>
          <p:nvSpPr>
            <p:cNvPr id="164" name="Freeform 80"/>
            <p:cNvSpPr>
              <a:spLocks/>
            </p:cNvSpPr>
            <p:nvPr/>
          </p:nvSpPr>
          <p:spPr bwMode="auto">
            <a:xfrm>
              <a:off x="4316" y="2186"/>
              <a:ext cx="82" cy="116"/>
            </a:xfrm>
            <a:custGeom>
              <a:avLst/>
              <a:gdLst/>
              <a:ahLst/>
              <a:cxnLst>
                <a:cxn ang="0">
                  <a:pos x="1" y="6"/>
                </a:cxn>
                <a:cxn ang="0">
                  <a:pos x="2" y="2"/>
                </a:cxn>
                <a:cxn ang="0">
                  <a:pos x="3" y="0"/>
                </a:cxn>
                <a:cxn ang="0">
                  <a:pos x="3" y="0"/>
                </a:cxn>
                <a:cxn ang="0">
                  <a:pos x="4" y="1"/>
                </a:cxn>
                <a:cxn ang="0">
                  <a:pos x="5" y="6"/>
                </a:cxn>
                <a:cxn ang="0">
                  <a:pos x="6" y="14"/>
                </a:cxn>
                <a:cxn ang="0">
                  <a:pos x="8" y="36"/>
                </a:cxn>
                <a:cxn ang="0">
                  <a:pos x="11" y="73"/>
                </a:cxn>
                <a:cxn ang="0">
                  <a:pos x="13" y="91"/>
                </a:cxn>
                <a:cxn ang="0">
                  <a:pos x="14" y="105"/>
                </a:cxn>
                <a:cxn ang="0">
                  <a:pos x="15" y="111"/>
                </a:cxn>
                <a:cxn ang="0">
                  <a:pos x="16" y="114"/>
                </a:cxn>
                <a:cxn ang="0">
                  <a:pos x="16" y="116"/>
                </a:cxn>
                <a:cxn ang="0">
                  <a:pos x="17" y="115"/>
                </a:cxn>
                <a:cxn ang="0">
                  <a:pos x="18" y="113"/>
                </a:cxn>
                <a:cxn ang="0">
                  <a:pos x="19" y="109"/>
                </a:cxn>
                <a:cxn ang="0">
                  <a:pos x="20" y="99"/>
                </a:cxn>
                <a:cxn ang="0">
                  <a:pos x="23" y="67"/>
                </a:cxn>
                <a:cxn ang="0">
                  <a:pos x="25" y="38"/>
                </a:cxn>
                <a:cxn ang="0">
                  <a:pos x="27" y="18"/>
                </a:cxn>
                <a:cxn ang="0">
                  <a:pos x="28" y="8"/>
                </a:cxn>
                <a:cxn ang="0">
                  <a:pos x="29" y="3"/>
                </a:cxn>
                <a:cxn ang="0">
                  <a:pos x="30" y="0"/>
                </a:cxn>
                <a:cxn ang="0">
                  <a:pos x="30" y="0"/>
                </a:cxn>
                <a:cxn ang="0">
                  <a:pos x="31" y="1"/>
                </a:cxn>
                <a:cxn ang="0">
                  <a:pos x="32" y="4"/>
                </a:cxn>
                <a:cxn ang="0">
                  <a:pos x="33" y="12"/>
                </a:cxn>
                <a:cxn ang="0">
                  <a:pos x="34" y="28"/>
                </a:cxn>
                <a:cxn ang="0">
                  <a:pos x="38" y="75"/>
                </a:cxn>
                <a:cxn ang="0">
                  <a:pos x="40" y="97"/>
                </a:cxn>
                <a:cxn ang="0">
                  <a:pos x="41" y="107"/>
                </a:cxn>
                <a:cxn ang="0">
                  <a:pos x="42" y="112"/>
                </a:cxn>
                <a:cxn ang="0">
                  <a:pos x="43" y="115"/>
                </a:cxn>
                <a:cxn ang="0">
                  <a:pos x="44" y="116"/>
                </a:cxn>
                <a:cxn ang="0">
                  <a:pos x="44" y="114"/>
                </a:cxn>
                <a:cxn ang="0">
                  <a:pos x="45" y="111"/>
                </a:cxn>
                <a:cxn ang="0">
                  <a:pos x="46" y="103"/>
                </a:cxn>
                <a:cxn ang="0">
                  <a:pos x="49" y="74"/>
                </a:cxn>
                <a:cxn ang="0">
                  <a:pos x="51" y="48"/>
                </a:cxn>
                <a:cxn ang="0">
                  <a:pos x="53" y="23"/>
                </a:cxn>
                <a:cxn ang="0">
                  <a:pos x="54" y="10"/>
                </a:cxn>
                <a:cxn ang="0">
                  <a:pos x="55" y="4"/>
                </a:cxn>
                <a:cxn ang="0">
                  <a:pos x="56" y="1"/>
                </a:cxn>
                <a:cxn ang="0">
                  <a:pos x="57" y="0"/>
                </a:cxn>
                <a:cxn ang="0">
                  <a:pos x="57" y="0"/>
                </a:cxn>
                <a:cxn ang="0">
                  <a:pos x="58" y="2"/>
                </a:cxn>
                <a:cxn ang="0">
                  <a:pos x="59" y="9"/>
                </a:cxn>
                <a:cxn ang="0">
                  <a:pos x="61" y="22"/>
                </a:cxn>
                <a:cxn ang="0">
                  <a:pos x="64" y="60"/>
                </a:cxn>
                <a:cxn ang="0">
                  <a:pos x="66" y="93"/>
                </a:cxn>
                <a:cxn ang="0">
                  <a:pos x="68" y="107"/>
                </a:cxn>
                <a:cxn ang="0">
                  <a:pos x="69" y="112"/>
                </a:cxn>
                <a:cxn ang="0">
                  <a:pos x="69" y="115"/>
                </a:cxn>
                <a:cxn ang="0">
                  <a:pos x="70" y="116"/>
                </a:cxn>
                <a:cxn ang="0">
                  <a:pos x="71" y="114"/>
                </a:cxn>
                <a:cxn ang="0">
                  <a:pos x="72" y="110"/>
                </a:cxn>
                <a:cxn ang="0">
                  <a:pos x="73" y="102"/>
                </a:cxn>
                <a:cxn ang="0">
                  <a:pos x="75" y="79"/>
                </a:cxn>
                <a:cxn ang="0">
                  <a:pos x="78" y="38"/>
                </a:cxn>
                <a:cxn ang="0">
                  <a:pos x="80" y="20"/>
                </a:cxn>
                <a:cxn ang="0">
                  <a:pos x="81" y="7"/>
                </a:cxn>
              </a:cxnLst>
              <a:rect l="0" t="0" r="r" b="b"/>
              <a:pathLst>
                <a:path w="82" h="116">
                  <a:moveTo>
                    <a:pt x="0" y="14"/>
                  </a:moveTo>
                  <a:lnTo>
                    <a:pt x="0" y="14"/>
                  </a:lnTo>
                  <a:lnTo>
                    <a:pt x="0" y="12"/>
                  </a:lnTo>
                  <a:lnTo>
                    <a:pt x="1" y="9"/>
                  </a:lnTo>
                  <a:lnTo>
                    <a:pt x="1" y="9"/>
                  </a:lnTo>
                  <a:lnTo>
                    <a:pt x="1" y="8"/>
                  </a:lnTo>
                  <a:lnTo>
                    <a:pt x="1" y="7"/>
                  </a:lnTo>
                  <a:lnTo>
                    <a:pt x="1" y="6"/>
                  </a:lnTo>
                  <a:lnTo>
                    <a:pt x="1" y="6"/>
                  </a:lnTo>
                  <a:lnTo>
                    <a:pt x="1" y="5"/>
                  </a:lnTo>
                  <a:lnTo>
                    <a:pt x="1" y="4"/>
                  </a:lnTo>
                  <a:lnTo>
                    <a:pt x="1" y="4"/>
                  </a:lnTo>
                  <a:lnTo>
                    <a:pt x="1" y="3"/>
                  </a:lnTo>
                  <a:lnTo>
                    <a:pt x="2" y="3"/>
                  </a:lnTo>
                  <a:lnTo>
                    <a:pt x="2" y="3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0"/>
                  </a:lnTo>
                  <a:lnTo>
                    <a:pt x="2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1"/>
                  </a:lnTo>
                  <a:lnTo>
                    <a:pt x="4" y="1"/>
                  </a:lnTo>
                  <a:lnTo>
                    <a:pt x="4" y="1"/>
                  </a:lnTo>
                  <a:lnTo>
                    <a:pt x="4" y="2"/>
                  </a:lnTo>
                  <a:lnTo>
                    <a:pt x="4" y="2"/>
                  </a:lnTo>
                  <a:lnTo>
                    <a:pt x="4" y="2"/>
                  </a:lnTo>
                  <a:lnTo>
                    <a:pt x="5" y="3"/>
                  </a:lnTo>
                  <a:lnTo>
                    <a:pt x="5" y="4"/>
                  </a:lnTo>
                  <a:lnTo>
                    <a:pt x="5" y="4"/>
                  </a:lnTo>
                  <a:lnTo>
                    <a:pt x="5" y="5"/>
                  </a:lnTo>
                  <a:lnTo>
                    <a:pt x="5" y="6"/>
                  </a:lnTo>
                  <a:lnTo>
                    <a:pt x="5" y="6"/>
                  </a:lnTo>
                  <a:lnTo>
                    <a:pt x="5" y="8"/>
                  </a:lnTo>
                  <a:lnTo>
                    <a:pt x="5" y="8"/>
                  </a:lnTo>
                  <a:lnTo>
                    <a:pt x="5" y="9"/>
                  </a:lnTo>
                  <a:lnTo>
                    <a:pt x="6" y="10"/>
                  </a:lnTo>
                  <a:lnTo>
                    <a:pt x="6" y="11"/>
                  </a:lnTo>
                  <a:lnTo>
                    <a:pt x="6" y="12"/>
                  </a:lnTo>
                  <a:lnTo>
                    <a:pt x="6" y="14"/>
                  </a:lnTo>
                  <a:lnTo>
                    <a:pt x="7" y="17"/>
                  </a:lnTo>
                  <a:lnTo>
                    <a:pt x="7" y="18"/>
                  </a:lnTo>
                  <a:lnTo>
                    <a:pt x="7" y="19"/>
                  </a:lnTo>
                  <a:lnTo>
                    <a:pt x="7" y="21"/>
                  </a:lnTo>
                  <a:lnTo>
                    <a:pt x="7" y="25"/>
                  </a:lnTo>
                  <a:lnTo>
                    <a:pt x="8" y="34"/>
                  </a:lnTo>
                  <a:lnTo>
                    <a:pt x="8" y="35"/>
                  </a:lnTo>
                  <a:lnTo>
                    <a:pt x="8" y="36"/>
                  </a:lnTo>
                  <a:lnTo>
                    <a:pt x="8" y="38"/>
                  </a:lnTo>
                  <a:lnTo>
                    <a:pt x="9" y="43"/>
                  </a:lnTo>
                  <a:lnTo>
                    <a:pt x="9" y="53"/>
                  </a:lnTo>
                  <a:lnTo>
                    <a:pt x="10" y="54"/>
                  </a:lnTo>
                  <a:lnTo>
                    <a:pt x="10" y="56"/>
                  </a:lnTo>
                  <a:lnTo>
                    <a:pt x="10" y="58"/>
                  </a:lnTo>
                  <a:lnTo>
                    <a:pt x="10" y="63"/>
                  </a:lnTo>
                  <a:lnTo>
                    <a:pt x="11" y="73"/>
                  </a:lnTo>
                  <a:lnTo>
                    <a:pt x="11" y="74"/>
                  </a:lnTo>
                  <a:lnTo>
                    <a:pt x="11" y="75"/>
                  </a:lnTo>
                  <a:lnTo>
                    <a:pt x="11" y="78"/>
                  </a:lnTo>
                  <a:lnTo>
                    <a:pt x="12" y="82"/>
                  </a:lnTo>
                  <a:lnTo>
                    <a:pt x="12" y="83"/>
                  </a:lnTo>
                  <a:lnTo>
                    <a:pt x="12" y="84"/>
                  </a:lnTo>
                  <a:lnTo>
                    <a:pt x="12" y="87"/>
                  </a:lnTo>
                  <a:lnTo>
                    <a:pt x="13" y="91"/>
                  </a:lnTo>
                  <a:lnTo>
                    <a:pt x="13" y="92"/>
                  </a:lnTo>
                  <a:lnTo>
                    <a:pt x="13" y="93"/>
                  </a:lnTo>
                  <a:lnTo>
                    <a:pt x="13" y="95"/>
                  </a:lnTo>
                  <a:lnTo>
                    <a:pt x="13" y="98"/>
                  </a:lnTo>
                  <a:lnTo>
                    <a:pt x="13" y="99"/>
                  </a:lnTo>
                  <a:lnTo>
                    <a:pt x="13" y="100"/>
                  </a:lnTo>
                  <a:lnTo>
                    <a:pt x="14" y="102"/>
                  </a:lnTo>
                  <a:lnTo>
                    <a:pt x="14" y="105"/>
                  </a:lnTo>
                  <a:lnTo>
                    <a:pt x="14" y="106"/>
                  </a:lnTo>
                  <a:lnTo>
                    <a:pt x="14" y="106"/>
                  </a:lnTo>
                  <a:lnTo>
                    <a:pt x="14" y="108"/>
                  </a:lnTo>
                  <a:lnTo>
                    <a:pt x="14" y="108"/>
                  </a:lnTo>
                  <a:lnTo>
                    <a:pt x="15" y="109"/>
                  </a:lnTo>
                  <a:lnTo>
                    <a:pt x="15" y="110"/>
                  </a:lnTo>
                  <a:lnTo>
                    <a:pt x="15" y="110"/>
                  </a:lnTo>
                  <a:lnTo>
                    <a:pt x="15" y="111"/>
                  </a:lnTo>
                  <a:lnTo>
                    <a:pt x="15" y="112"/>
                  </a:lnTo>
                  <a:lnTo>
                    <a:pt x="15" y="112"/>
                  </a:lnTo>
                  <a:lnTo>
                    <a:pt x="15" y="112"/>
                  </a:lnTo>
                  <a:lnTo>
                    <a:pt x="15" y="113"/>
                  </a:lnTo>
                  <a:lnTo>
                    <a:pt x="16" y="114"/>
                  </a:lnTo>
                  <a:lnTo>
                    <a:pt x="16" y="114"/>
                  </a:lnTo>
                  <a:lnTo>
                    <a:pt x="16" y="114"/>
                  </a:lnTo>
                  <a:lnTo>
                    <a:pt x="16" y="114"/>
                  </a:lnTo>
                  <a:lnTo>
                    <a:pt x="16" y="114"/>
                  </a:lnTo>
                  <a:lnTo>
                    <a:pt x="16" y="115"/>
                  </a:lnTo>
                  <a:lnTo>
                    <a:pt x="16" y="115"/>
                  </a:lnTo>
                  <a:lnTo>
                    <a:pt x="16" y="115"/>
                  </a:lnTo>
                  <a:lnTo>
                    <a:pt x="16" y="115"/>
                  </a:lnTo>
                  <a:lnTo>
                    <a:pt x="16" y="115"/>
                  </a:lnTo>
                  <a:lnTo>
                    <a:pt x="16" y="115"/>
                  </a:lnTo>
                  <a:lnTo>
                    <a:pt x="16" y="116"/>
                  </a:lnTo>
                  <a:lnTo>
                    <a:pt x="17" y="116"/>
                  </a:lnTo>
                  <a:lnTo>
                    <a:pt x="17" y="116"/>
                  </a:lnTo>
                  <a:lnTo>
                    <a:pt x="17" y="116"/>
                  </a:lnTo>
                  <a:lnTo>
                    <a:pt x="17" y="116"/>
                  </a:lnTo>
                  <a:lnTo>
                    <a:pt x="17" y="116"/>
                  </a:lnTo>
                  <a:lnTo>
                    <a:pt x="17" y="115"/>
                  </a:lnTo>
                  <a:lnTo>
                    <a:pt x="17" y="115"/>
                  </a:lnTo>
                  <a:lnTo>
                    <a:pt x="17" y="115"/>
                  </a:lnTo>
                  <a:lnTo>
                    <a:pt x="17" y="115"/>
                  </a:lnTo>
                  <a:lnTo>
                    <a:pt x="17" y="115"/>
                  </a:lnTo>
                  <a:lnTo>
                    <a:pt x="17" y="115"/>
                  </a:lnTo>
                  <a:lnTo>
                    <a:pt x="18" y="114"/>
                  </a:lnTo>
                  <a:lnTo>
                    <a:pt x="18" y="114"/>
                  </a:lnTo>
                  <a:lnTo>
                    <a:pt x="18" y="114"/>
                  </a:lnTo>
                  <a:lnTo>
                    <a:pt x="18" y="114"/>
                  </a:lnTo>
                  <a:lnTo>
                    <a:pt x="18" y="113"/>
                  </a:lnTo>
                  <a:lnTo>
                    <a:pt x="18" y="113"/>
                  </a:lnTo>
                  <a:lnTo>
                    <a:pt x="18" y="113"/>
                  </a:lnTo>
                  <a:lnTo>
                    <a:pt x="18" y="112"/>
                  </a:lnTo>
                  <a:lnTo>
                    <a:pt x="18" y="112"/>
                  </a:lnTo>
                  <a:lnTo>
                    <a:pt x="18" y="111"/>
                  </a:lnTo>
                  <a:lnTo>
                    <a:pt x="19" y="110"/>
                  </a:lnTo>
                  <a:lnTo>
                    <a:pt x="19" y="110"/>
                  </a:lnTo>
                  <a:lnTo>
                    <a:pt x="19" y="109"/>
                  </a:lnTo>
                  <a:lnTo>
                    <a:pt x="19" y="108"/>
                  </a:lnTo>
                  <a:lnTo>
                    <a:pt x="19" y="107"/>
                  </a:lnTo>
                  <a:lnTo>
                    <a:pt x="19" y="107"/>
                  </a:lnTo>
                  <a:lnTo>
                    <a:pt x="19" y="105"/>
                  </a:lnTo>
                  <a:lnTo>
                    <a:pt x="20" y="103"/>
                  </a:lnTo>
                  <a:lnTo>
                    <a:pt x="20" y="102"/>
                  </a:lnTo>
                  <a:lnTo>
                    <a:pt x="20" y="101"/>
                  </a:lnTo>
                  <a:lnTo>
                    <a:pt x="20" y="99"/>
                  </a:lnTo>
                  <a:lnTo>
                    <a:pt x="20" y="96"/>
                  </a:lnTo>
                  <a:lnTo>
                    <a:pt x="21" y="87"/>
                  </a:lnTo>
                  <a:lnTo>
                    <a:pt x="21" y="86"/>
                  </a:lnTo>
                  <a:lnTo>
                    <a:pt x="21" y="85"/>
                  </a:lnTo>
                  <a:lnTo>
                    <a:pt x="22" y="83"/>
                  </a:lnTo>
                  <a:lnTo>
                    <a:pt x="22" y="78"/>
                  </a:lnTo>
                  <a:lnTo>
                    <a:pt x="23" y="68"/>
                  </a:lnTo>
                  <a:lnTo>
                    <a:pt x="23" y="67"/>
                  </a:lnTo>
                  <a:lnTo>
                    <a:pt x="23" y="66"/>
                  </a:lnTo>
                  <a:lnTo>
                    <a:pt x="23" y="63"/>
                  </a:lnTo>
                  <a:lnTo>
                    <a:pt x="23" y="58"/>
                  </a:lnTo>
                  <a:lnTo>
                    <a:pt x="24" y="48"/>
                  </a:lnTo>
                  <a:lnTo>
                    <a:pt x="24" y="47"/>
                  </a:lnTo>
                  <a:lnTo>
                    <a:pt x="24" y="46"/>
                  </a:lnTo>
                  <a:lnTo>
                    <a:pt x="24" y="43"/>
                  </a:lnTo>
                  <a:lnTo>
                    <a:pt x="25" y="38"/>
                  </a:lnTo>
                  <a:lnTo>
                    <a:pt x="26" y="29"/>
                  </a:lnTo>
                  <a:lnTo>
                    <a:pt x="26" y="28"/>
                  </a:lnTo>
                  <a:lnTo>
                    <a:pt x="26" y="27"/>
                  </a:lnTo>
                  <a:lnTo>
                    <a:pt x="26" y="25"/>
                  </a:lnTo>
                  <a:lnTo>
                    <a:pt x="26" y="21"/>
                  </a:lnTo>
                  <a:lnTo>
                    <a:pt x="26" y="20"/>
                  </a:lnTo>
                  <a:lnTo>
                    <a:pt x="26" y="19"/>
                  </a:lnTo>
                  <a:lnTo>
                    <a:pt x="27" y="18"/>
                  </a:lnTo>
                  <a:lnTo>
                    <a:pt x="27" y="14"/>
                  </a:lnTo>
                  <a:lnTo>
                    <a:pt x="27" y="13"/>
                  </a:lnTo>
                  <a:lnTo>
                    <a:pt x="27" y="13"/>
                  </a:lnTo>
                  <a:lnTo>
                    <a:pt x="27" y="11"/>
                  </a:lnTo>
                  <a:lnTo>
                    <a:pt x="28" y="10"/>
                  </a:lnTo>
                  <a:lnTo>
                    <a:pt x="28" y="10"/>
                  </a:lnTo>
                  <a:lnTo>
                    <a:pt x="28" y="8"/>
                  </a:lnTo>
                  <a:lnTo>
                    <a:pt x="28" y="8"/>
                  </a:lnTo>
                  <a:lnTo>
                    <a:pt x="28" y="7"/>
                  </a:lnTo>
                  <a:lnTo>
                    <a:pt x="28" y="6"/>
                  </a:lnTo>
                  <a:lnTo>
                    <a:pt x="28" y="6"/>
                  </a:lnTo>
                  <a:lnTo>
                    <a:pt x="28" y="5"/>
                  </a:lnTo>
                  <a:lnTo>
                    <a:pt x="28" y="4"/>
                  </a:lnTo>
                  <a:lnTo>
                    <a:pt x="28" y="4"/>
                  </a:lnTo>
                  <a:lnTo>
                    <a:pt x="29" y="3"/>
                  </a:lnTo>
                  <a:lnTo>
                    <a:pt x="29" y="3"/>
                  </a:lnTo>
                  <a:lnTo>
                    <a:pt x="29" y="2"/>
                  </a:lnTo>
                  <a:lnTo>
                    <a:pt x="29" y="2"/>
                  </a:lnTo>
                  <a:lnTo>
                    <a:pt x="29" y="2"/>
                  </a:lnTo>
                  <a:lnTo>
                    <a:pt x="29" y="1"/>
                  </a:lnTo>
                  <a:lnTo>
                    <a:pt x="29" y="1"/>
                  </a:lnTo>
                  <a:lnTo>
                    <a:pt x="29" y="1"/>
                  </a:lnTo>
                  <a:lnTo>
                    <a:pt x="29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1" y="0"/>
                  </a:lnTo>
                  <a:lnTo>
                    <a:pt x="31" y="0"/>
                  </a:lnTo>
                  <a:lnTo>
                    <a:pt x="31" y="0"/>
                  </a:lnTo>
                  <a:lnTo>
                    <a:pt x="31" y="1"/>
                  </a:lnTo>
                  <a:lnTo>
                    <a:pt x="31" y="1"/>
                  </a:lnTo>
                  <a:lnTo>
                    <a:pt x="31" y="1"/>
                  </a:lnTo>
                  <a:lnTo>
                    <a:pt x="31" y="1"/>
                  </a:lnTo>
                  <a:lnTo>
                    <a:pt x="31" y="2"/>
                  </a:lnTo>
                  <a:lnTo>
                    <a:pt x="31" y="2"/>
                  </a:lnTo>
                  <a:lnTo>
                    <a:pt x="31" y="2"/>
                  </a:lnTo>
                  <a:lnTo>
                    <a:pt x="32" y="3"/>
                  </a:lnTo>
                  <a:lnTo>
                    <a:pt x="32" y="4"/>
                  </a:lnTo>
                  <a:lnTo>
                    <a:pt x="32" y="4"/>
                  </a:lnTo>
                  <a:lnTo>
                    <a:pt x="32" y="5"/>
                  </a:lnTo>
                  <a:lnTo>
                    <a:pt x="32" y="6"/>
                  </a:lnTo>
                  <a:lnTo>
                    <a:pt x="32" y="6"/>
                  </a:lnTo>
                  <a:lnTo>
                    <a:pt x="32" y="8"/>
                  </a:lnTo>
                  <a:lnTo>
                    <a:pt x="33" y="10"/>
                  </a:lnTo>
                  <a:lnTo>
                    <a:pt x="33" y="11"/>
                  </a:lnTo>
                  <a:lnTo>
                    <a:pt x="33" y="12"/>
                  </a:lnTo>
                  <a:lnTo>
                    <a:pt x="33" y="14"/>
                  </a:lnTo>
                  <a:lnTo>
                    <a:pt x="34" y="17"/>
                  </a:lnTo>
                  <a:lnTo>
                    <a:pt x="34" y="18"/>
                  </a:lnTo>
                  <a:lnTo>
                    <a:pt x="34" y="19"/>
                  </a:lnTo>
                  <a:lnTo>
                    <a:pt x="34" y="21"/>
                  </a:lnTo>
                  <a:lnTo>
                    <a:pt x="34" y="25"/>
                  </a:lnTo>
                  <a:lnTo>
                    <a:pt x="34" y="26"/>
                  </a:lnTo>
                  <a:lnTo>
                    <a:pt x="34" y="28"/>
                  </a:lnTo>
                  <a:lnTo>
                    <a:pt x="35" y="30"/>
                  </a:lnTo>
                  <a:lnTo>
                    <a:pt x="35" y="34"/>
                  </a:lnTo>
                  <a:lnTo>
                    <a:pt x="36" y="44"/>
                  </a:lnTo>
                  <a:lnTo>
                    <a:pt x="37" y="65"/>
                  </a:lnTo>
                  <a:lnTo>
                    <a:pt x="37" y="66"/>
                  </a:lnTo>
                  <a:lnTo>
                    <a:pt x="38" y="67"/>
                  </a:lnTo>
                  <a:lnTo>
                    <a:pt x="38" y="70"/>
                  </a:lnTo>
                  <a:lnTo>
                    <a:pt x="38" y="75"/>
                  </a:lnTo>
                  <a:lnTo>
                    <a:pt x="39" y="84"/>
                  </a:lnTo>
                  <a:lnTo>
                    <a:pt x="39" y="85"/>
                  </a:lnTo>
                  <a:lnTo>
                    <a:pt x="39" y="86"/>
                  </a:lnTo>
                  <a:lnTo>
                    <a:pt x="39" y="89"/>
                  </a:lnTo>
                  <a:lnTo>
                    <a:pt x="40" y="93"/>
                  </a:lnTo>
                  <a:lnTo>
                    <a:pt x="40" y="94"/>
                  </a:lnTo>
                  <a:lnTo>
                    <a:pt x="40" y="95"/>
                  </a:lnTo>
                  <a:lnTo>
                    <a:pt x="40" y="97"/>
                  </a:lnTo>
                  <a:lnTo>
                    <a:pt x="40" y="100"/>
                  </a:lnTo>
                  <a:lnTo>
                    <a:pt x="40" y="101"/>
                  </a:lnTo>
                  <a:lnTo>
                    <a:pt x="40" y="102"/>
                  </a:lnTo>
                  <a:lnTo>
                    <a:pt x="41" y="104"/>
                  </a:lnTo>
                  <a:lnTo>
                    <a:pt x="41" y="104"/>
                  </a:lnTo>
                  <a:lnTo>
                    <a:pt x="41" y="105"/>
                  </a:lnTo>
                  <a:lnTo>
                    <a:pt x="41" y="106"/>
                  </a:lnTo>
                  <a:lnTo>
                    <a:pt x="41" y="107"/>
                  </a:lnTo>
                  <a:lnTo>
                    <a:pt x="41" y="108"/>
                  </a:lnTo>
                  <a:lnTo>
                    <a:pt x="42" y="109"/>
                  </a:lnTo>
                  <a:lnTo>
                    <a:pt x="42" y="110"/>
                  </a:lnTo>
                  <a:lnTo>
                    <a:pt x="42" y="110"/>
                  </a:lnTo>
                  <a:lnTo>
                    <a:pt x="42" y="111"/>
                  </a:lnTo>
                  <a:lnTo>
                    <a:pt x="42" y="112"/>
                  </a:lnTo>
                  <a:lnTo>
                    <a:pt x="42" y="112"/>
                  </a:lnTo>
                  <a:lnTo>
                    <a:pt x="42" y="112"/>
                  </a:lnTo>
                  <a:lnTo>
                    <a:pt x="42" y="113"/>
                  </a:lnTo>
                  <a:lnTo>
                    <a:pt x="42" y="113"/>
                  </a:lnTo>
                  <a:lnTo>
                    <a:pt x="42" y="114"/>
                  </a:lnTo>
                  <a:lnTo>
                    <a:pt x="42" y="114"/>
                  </a:lnTo>
                  <a:lnTo>
                    <a:pt x="43" y="114"/>
                  </a:lnTo>
                  <a:lnTo>
                    <a:pt x="43" y="114"/>
                  </a:lnTo>
                  <a:lnTo>
                    <a:pt x="43" y="115"/>
                  </a:lnTo>
                  <a:lnTo>
                    <a:pt x="43" y="115"/>
                  </a:lnTo>
                  <a:lnTo>
                    <a:pt x="43" y="115"/>
                  </a:lnTo>
                  <a:lnTo>
                    <a:pt x="43" y="115"/>
                  </a:lnTo>
                  <a:lnTo>
                    <a:pt x="43" y="115"/>
                  </a:lnTo>
                  <a:lnTo>
                    <a:pt x="43" y="115"/>
                  </a:lnTo>
                  <a:lnTo>
                    <a:pt x="43" y="116"/>
                  </a:lnTo>
                  <a:lnTo>
                    <a:pt x="43" y="116"/>
                  </a:lnTo>
                  <a:lnTo>
                    <a:pt x="44" y="116"/>
                  </a:lnTo>
                  <a:lnTo>
                    <a:pt x="44" y="116"/>
                  </a:lnTo>
                  <a:lnTo>
                    <a:pt x="44" y="116"/>
                  </a:lnTo>
                  <a:lnTo>
                    <a:pt x="44" y="115"/>
                  </a:lnTo>
                  <a:lnTo>
                    <a:pt x="44" y="115"/>
                  </a:lnTo>
                  <a:lnTo>
                    <a:pt x="44" y="115"/>
                  </a:lnTo>
                  <a:lnTo>
                    <a:pt x="44" y="115"/>
                  </a:lnTo>
                  <a:lnTo>
                    <a:pt x="44" y="115"/>
                  </a:lnTo>
                  <a:lnTo>
                    <a:pt x="44" y="115"/>
                  </a:lnTo>
                  <a:lnTo>
                    <a:pt x="44" y="114"/>
                  </a:lnTo>
                  <a:lnTo>
                    <a:pt x="44" y="114"/>
                  </a:lnTo>
                  <a:lnTo>
                    <a:pt x="44" y="114"/>
                  </a:lnTo>
                  <a:lnTo>
                    <a:pt x="44" y="114"/>
                  </a:lnTo>
                  <a:lnTo>
                    <a:pt x="45" y="113"/>
                  </a:lnTo>
                  <a:lnTo>
                    <a:pt x="45" y="113"/>
                  </a:lnTo>
                  <a:lnTo>
                    <a:pt x="45" y="112"/>
                  </a:lnTo>
                  <a:lnTo>
                    <a:pt x="45" y="112"/>
                  </a:lnTo>
                  <a:lnTo>
                    <a:pt x="45" y="111"/>
                  </a:lnTo>
                  <a:lnTo>
                    <a:pt x="45" y="111"/>
                  </a:lnTo>
                  <a:lnTo>
                    <a:pt x="45" y="110"/>
                  </a:lnTo>
                  <a:lnTo>
                    <a:pt x="46" y="109"/>
                  </a:lnTo>
                  <a:lnTo>
                    <a:pt x="46" y="108"/>
                  </a:lnTo>
                  <a:lnTo>
                    <a:pt x="46" y="107"/>
                  </a:lnTo>
                  <a:lnTo>
                    <a:pt x="46" y="105"/>
                  </a:lnTo>
                  <a:lnTo>
                    <a:pt x="46" y="104"/>
                  </a:lnTo>
                  <a:lnTo>
                    <a:pt x="46" y="103"/>
                  </a:lnTo>
                  <a:lnTo>
                    <a:pt x="46" y="102"/>
                  </a:lnTo>
                  <a:lnTo>
                    <a:pt x="47" y="99"/>
                  </a:lnTo>
                  <a:lnTo>
                    <a:pt x="48" y="91"/>
                  </a:lnTo>
                  <a:lnTo>
                    <a:pt x="48" y="90"/>
                  </a:lnTo>
                  <a:lnTo>
                    <a:pt x="48" y="89"/>
                  </a:lnTo>
                  <a:lnTo>
                    <a:pt x="48" y="87"/>
                  </a:lnTo>
                  <a:lnTo>
                    <a:pt x="48" y="83"/>
                  </a:lnTo>
                  <a:lnTo>
                    <a:pt x="49" y="74"/>
                  </a:lnTo>
                  <a:lnTo>
                    <a:pt x="49" y="73"/>
                  </a:lnTo>
                  <a:lnTo>
                    <a:pt x="49" y="72"/>
                  </a:lnTo>
                  <a:lnTo>
                    <a:pt x="49" y="69"/>
                  </a:lnTo>
                  <a:lnTo>
                    <a:pt x="50" y="64"/>
                  </a:lnTo>
                  <a:lnTo>
                    <a:pt x="50" y="54"/>
                  </a:lnTo>
                  <a:lnTo>
                    <a:pt x="50" y="52"/>
                  </a:lnTo>
                  <a:lnTo>
                    <a:pt x="51" y="51"/>
                  </a:lnTo>
                  <a:lnTo>
                    <a:pt x="51" y="48"/>
                  </a:lnTo>
                  <a:lnTo>
                    <a:pt x="51" y="44"/>
                  </a:lnTo>
                  <a:lnTo>
                    <a:pt x="52" y="34"/>
                  </a:lnTo>
                  <a:lnTo>
                    <a:pt x="52" y="32"/>
                  </a:lnTo>
                  <a:lnTo>
                    <a:pt x="52" y="31"/>
                  </a:lnTo>
                  <a:lnTo>
                    <a:pt x="52" y="29"/>
                  </a:lnTo>
                  <a:lnTo>
                    <a:pt x="53" y="25"/>
                  </a:lnTo>
                  <a:lnTo>
                    <a:pt x="53" y="24"/>
                  </a:lnTo>
                  <a:lnTo>
                    <a:pt x="53" y="23"/>
                  </a:lnTo>
                  <a:lnTo>
                    <a:pt x="53" y="20"/>
                  </a:lnTo>
                  <a:lnTo>
                    <a:pt x="53" y="17"/>
                  </a:lnTo>
                  <a:lnTo>
                    <a:pt x="54" y="16"/>
                  </a:lnTo>
                  <a:lnTo>
                    <a:pt x="54" y="15"/>
                  </a:lnTo>
                  <a:lnTo>
                    <a:pt x="54" y="13"/>
                  </a:lnTo>
                  <a:lnTo>
                    <a:pt x="54" y="12"/>
                  </a:lnTo>
                  <a:lnTo>
                    <a:pt x="54" y="12"/>
                  </a:lnTo>
                  <a:lnTo>
                    <a:pt x="54" y="10"/>
                  </a:lnTo>
                  <a:lnTo>
                    <a:pt x="54" y="9"/>
                  </a:lnTo>
                  <a:lnTo>
                    <a:pt x="54" y="9"/>
                  </a:lnTo>
                  <a:lnTo>
                    <a:pt x="55" y="7"/>
                  </a:lnTo>
                  <a:lnTo>
                    <a:pt x="55" y="7"/>
                  </a:lnTo>
                  <a:lnTo>
                    <a:pt x="55" y="6"/>
                  </a:lnTo>
                  <a:lnTo>
                    <a:pt x="55" y="5"/>
                  </a:lnTo>
                  <a:lnTo>
                    <a:pt x="55" y="4"/>
                  </a:lnTo>
                  <a:lnTo>
                    <a:pt x="55" y="4"/>
                  </a:lnTo>
                  <a:lnTo>
                    <a:pt x="55" y="4"/>
                  </a:lnTo>
                  <a:lnTo>
                    <a:pt x="55" y="3"/>
                  </a:lnTo>
                  <a:lnTo>
                    <a:pt x="55" y="3"/>
                  </a:lnTo>
                  <a:lnTo>
                    <a:pt x="56" y="2"/>
                  </a:lnTo>
                  <a:lnTo>
                    <a:pt x="56" y="2"/>
                  </a:lnTo>
                  <a:lnTo>
                    <a:pt x="56" y="1"/>
                  </a:lnTo>
                  <a:lnTo>
                    <a:pt x="56" y="1"/>
                  </a:lnTo>
                  <a:lnTo>
                    <a:pt x="56" y="1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57" y="0"/>
                  </a:lnTo>
                  <a:lnTo>
                    <a:pt x="57" y="0"/>
                  </a:lnTo>
                  <a:lnTo>
                    <a:pt x="57" y="0"/>
                  </a:lnTo>
                  <a:lnTo>
                    <a:pt x="57" y="0"/>
                  </a:lnTo>
                  <a:lnTo>
                    <a:pt x="57" y="0"/>
                  </a:lnTo>
                  <a:lnTo>
                    <a:pt x="57" y="0"/>
                  </a:lnTo>
                  <a:lnTo>
                    <a:pt x="57" y="0"/>
                  </a:lnTo>
                  <a:lnTo>
                    <a:pt x="57" y="0"/>
                  </a:lnTo>
                  <a:lnTo>
                    <a:pt x="57" y="0"/>
                  </a:lnTo>
                  <a:lnTo>
                    <a:pt x="57" y="0"/>
                  </a:lnTo>
                  <a:lnTo>
                    <a:pt x="58" y="0"/>
                  </a:lnTo>
                  <a:lnTo>
                    <a:pt x="58" y="1"/>
                  </a:lnTo>
                  <a:lnTo>
                    <a:pt x="58" y="1"/>
                  </a:lnTo>
                  <a:lnTo>
                    <a:pt x="58" y="1"/>
                  </a:lnTo>
                  <a:lnTo>
                    <a:pt x="58" y="2"/>
                  </a:lnTo>
                  <a:lnTo>
                    <a:pt x="58" y="2"/>
                  </a:lnTo>
                  <a:lnTo>
                    <a:pt x="58" y="2"/>
                  </a:lnTo>
                  <a:lnTo>
                    <a:pt x="58" y="3"/>
                  </a:lnTo>
                  <a:lnTo>
                    <a:pt x="58" y="3"/>
                  </a:lnTo>
                  <a:lnTo>
                    <a:pt x="58" y="4"/>
                  </a:lnTo>
                  <a:lnTo>
                    <a:pt x="58" y="4"/>
                  </a:lnTo>
                  <a:lnTo>
                    <a:pt x="59" y="5"/>
                  </a:lnTo>
                  <a:lnTo>
                    <a:pt x="59" y="5"/>
                  </a:lnTo>
                  <a:lnTo>
                    <a:pt x="59" y="6"/>
                  </a:lnTo>
                  <a:lnTo>
                    <a:pt x="59" y="9"/>
                  </a:lnTo>
                  <a:lnTo>
                    <a:pt x="59" y="10"/>
                  </a:lnTo>
                  <a:lnTo>
                    <a:pt x="59" y="10"/>
                  </a:lnTo>
                  <a:lnTo>
                    <a:pt x="60" y="12"/>
                  </a:lnTo>
                  <a:lnTo>
                    <a:pt x="60" y="15"/>
                  </a:lnTo>
                  <a:lnTo>
                    <a:pt x="60" y="16"/>
                  </a:lnTo>
                  <a:lnTo>
                    <a:pt x="60" y="17"/>
                  </a:lnTo>
                  <a:lnTo>
                    <a:pt x="60" y="18"/>
                  </a:lnTo>
                  <a:lnTo>
                    <a:pt x="61" y="22"/>
                  </a:lnTo>
                  <a:lnTo>
                    <a:pt x="61" y="23"/>
                  </a:lnTo>
                  <a:lnTo>
                    <a:pt x="61" y="24"/>
                  </a:lnTo>
                  <a:lnTo>
                    <a:pt x="61" y="26"/>
                  </a:lnTo>
                  <a:lnTo>
                    <a:pt x="61" y="30"/>
                  </a:lnTo>
                  <a:lnTo>
                    <a:pt x="62" y="39"/>
                  </a:lnTo>
                  <a:lnTo>
                    <a:pt x="63" y="58"/>
                  </a:lnTo>
                  <a:lnTo>
                    <a:pt x="64" y="59"/>
                  </a:lnTo>
                  <a:lnTo>
                    <a:pt x="64" y="60"/>
                  </a:lnTo>
                  <a:lnTo>
                    <a:pt x="64" y="62"/>
                  </a:lnTo>
                  <a:lnTo>
                    <a:pt x="64" y="67"/>
                  </a:lnTo>
                  <a:lnTo>
                    <a:pt x="65" y="76"/>
                  </a:lnTo>
                  <a:lnTo>
                    <a:pt x="65" y="78"/>
                  </a:lnTo>
                  <a:lnTo>
                    <a:pt x="65" y="79"/>
                  </a:lnTo>
                  <a:lnTo>
                    <a:pt x="65" y="81"/>
                  </a:lnTo>
                  <a:lnTo>
                    <a:pt x="65" y="85"/>
                  </a:lnTo>
                  <a:lnTo>
                    <a:pt x="66" y="93"/>
                  </a:lnTo>
                  <a:lnTo>
                    <a:pt x="66" y="94"/>
                  </a:lnTo>
                  <a:lnTo>
                    <a:pt x="66" y="95"/>
                  </a:lnTo>
                  <a:lnTo>
                    <a:pt x="66" y="97"/>
                  </a:lnTo>
                  <a:lnTo>
                    <a:pt x="67" y="101"/>
                  </a:lnTo>
                  <a:lnTo>
                    <a:pt x="67" y="102"/>
                  </a:lnTo>
                  <a:lnTo>
                    <a:pt x="67" y="102"/>
                  </a:lnTo>
                  <a:lnTo>
                    <a:pt x="67" y="104"/>
                  </a:lnTo>
                  <a:lnTo>
                    <a:pt x="68" y="107"/>
                  </a:lnTo>
                  <a:lnTo>
                    <a:pt x="68" y="108"/>
                  </a:lnTo>
                  <a:lnTo>
                    <a:pt x="68" y="108"/>
                  </a:lnTo>
                  <a:lnTo>
                    <a:pt x="68" y="109"/>
                  </a:lnTo>
                  <a:lnTo>
                    <a:pt x="68" y="110"/>
                  </a:lnTo>
                  <a:lnTo>
                    <a:pt x="68" y="110"/>
                  </a:lnTo>
                  <a:lnTo>
                    <a:pt x="68" y="112"/>
                  </a:lnTo>
                  <a:lnTo>
                    <a:pt x="68" y="112"/>
                  </a:lnTo>
                  <a:lnTo>
                    <a:pt x="69" y="112"/>
                  </a:lnTo>
                  <a:lnTo>
                    <a:pt x="69" y="113"/>
                  </a:lnTo>
                  <a:lnTo>
                    <a:pt x="69" y="113"/>
                  </a:lnTo>
                  <a:lnTo>
                    <a:pt x="69" y="114"/>
                  </a:lnTo>
                  <a:lnTo>
                    <a:pt x="69" y="114"/>
                  </a:lnTo>
                  <a:lnTo>
                    <a:pt x="69" y="114"/>
                  </a:lnTo>
                  <a:lnTo>
                    <a:pt x="69" y="114"/>
                  </a:lnTo>
                  <a:lnTo>
                    <a:pt x="69" y="115"/>
                  </a:lnTo>
                  <a:lnTo>
                    <a:pt x="69" y="115"/>
                  </a:lnTo>
                  <a:lnTo>
                    <a:pt x="69" y="115"/>
                  </a:lnTo>
                  <a:lnTo>
                    <a:pt x="70" y="115"/>
                  </a:lnTo>
                  <a:lnTo>
                    <a:pt x="70" y="115"/>
                  </a:lnTo>
                  <a:lnTo>
                    <a:pt x="70" y="115"/>
                  </a:lnTo>
                  <a:lnTo>
                    <a:pt x="70" y="116"/>
                  </a:lnTo>
                  <a:lnTo>
                    <a:pt x="70" y="116"/>
                  </a:lnTo>
                  <a:lnTo>
                    <a:pt x="70" y="116"/>
                  </a:lnTo>
                  <a:lnTo>
                    <a:pt x="70" y="116"/>
                  </a:lnTo>
                  <a:lnTo>
                    <a:pt x="70" y="116"/>
                  </a:lnTo>
                  <a:lnTo>
                    <a:pt x="70" y="115"/>
                  </a:lnTo>
                  <a:lnTo>
                    <a:pt x="70" y="115"/>
                  </a:lnTo>
                  <a:lnTo>
                    <a:pt x="70" y="115"/>
                  </a:lnTo>
                  <a:lnTo>
                    <a:pt x="70" y="115"/>
                  </a:lnTo>
                  <a:lnTo>
                    <a:pt x="71" y="115"/>
                  </a:lnTo>
                  <a:lnTo>
                    <a:pt x="71" y="114"/>
                  </a:lnTo>
                  <a:lnTo>
                    <a:pt x="71" y="114"/>
                  </a:lnTo>
                  <a:lnTo>
                    <a:pt x="71" y="114"/>
                  </a:lnTo>
                  <a:lnTo>
                    <a:pt x="71" y="114"/>
                  </a:lnTo>
                  <a:lnTo>
                    <a:pt x="71" y="113"/>
                  </a:lnTo>
                  <a:lnTo>
                    <a:pt x="71" y="113"/>
                  </a:lnTo>
                  <a:lnTo>
                    <a:pt x="71" y="112"/>
                  </a:lnTo>
                  <a:lnTo>
                    <a:pt x="72" y="112"/>
                  </a:lnTo>
                  <a:lnTo>
                    <a:pt x="72" y="111"/>
                  </a:lnTo>
                  <a:lnTo>
                    <a:pt x="72" y="110"/>
                  </a:lnTo>
                  <a:lnTo>
                    <a:pt x="72" y="110"/>
                  </a:lnTo>
                  <a:lnTo>
                    <a:pt x="72" y="109"/>
                  </a:lnTo>
                  <a:lnTo>
                    <a:pt x="72" y="108"/>
                  </a:lnTo>
                  <a:lnTo>
                    <a:pt x="72" y="107"/>
                  </a:lnTo>
                  <a:lnTo>
                    <a:pt x="72" y="107"/>
                  </a:lnTo>
                  <a:lnTo>
                    <a:pt x="72" y="105"/>
                  </a:lnTo>
                  <a:lnTo>
                    <a:pt x="73" y="102"/>
                  </a:lnTo>
                  <a:lnTo>
                    <a:pt x="73" y="102"/>
                  </a:lnTo>
                  <a:lnTo>
                    <a:pt x="73" y="101"/>
                  </a:lnTo>
                  <a:lnTo>
                    <a:pt x="73" y="99"/>
                  </a:lnTo>
                  <a:lnTo>
                    <a:pt x="74" y="96"/>
                  </a:lnTo>
                  <a:lnTo>
                    <a:pt x="74" y="95"/>
                  </a:lnTo>
                  <a:lnTo>
                    <a:pt x="74" y="94"/>
                  </a:lnTo>
                  <a:lnTo>
                    <a:pt x="74" y="92"/>
                  </a:lnTo>
                  <a:lnTo>
                    <a:pt x="74" y="88"/>
                  </a:lnTo>
                  <a:lnTo>
                    <a:pt x="75" y="79"/>
                  </a:lnTo>
                  <a:lnTo>
                    <a:pt x="75" y="78"/>
                  </a:lnTo>
                  <a:lnTo>
                    <a:pt x="75" y="77"/>
                  </a:lnTo>
                  <a:lnTo>
                    <a:pt x="75" y="74"/>
                  </a:lnTo>
                  <a:lnTo>
                    <a:pt x="76" y="70"/>
                  </a:lnTo>
                  <a:lnTo>
                    <a:pt x="76" y="60"/>
                  </a:lnTo>
                  <a:lnTo>
                    <a:pt x="78" y="41"/>
                  </a:lnTo>
                  <a:lnTo>
                    <a:pt x="78" y="40"/>
                  </a:lnTo>
                  <a:lnTo>
                    <a:pt x="78" y="38"/>
                  </a:lnTo>
                  <a:lnTo>
                    <a:pt x="78" y="36"/>
                  </a:lnTo>
                  <a:lnTo>
                    <a:pt x="79" y="31"/>
                  </a:lnTo>
                  <a:lnTo>
                    <a:pt x="79" y="30"/>
                  </a:lnTo>
                  <a:lnTo>
                    <a:pt x="79" y="29"/>
                  </a:lnTo>
                  <a:lnTo>
                    <a:pt x="79" y="26"/>
                  </a:lnTo>
                  <a:lnTo>
                    <a:pt x="79" y="22"/>
                  </a:lnTo>
                  <a:lnTo>
                    <a:pt x="79" y="21"/>
                  </a:lnTo>
                  <a:lnTo>
                    <a:pt x="80" y="20"/>
                  </a:lnTo>
                  <a:lnTo>
                    <a:pt x="80" y="18"/>
                  </a:lnTo>
                  <a:lnTo>
                    <a:pt x="80" y="14"/>
                  </a:lnTo>
                  <a:lnTo>
                    <a:pt x="80" y="14"/>
                  </a:lnTo>
                  <a:lnTo>
                    <a:pt x="80" y="13"/>
                  </a:lnTo>
                  <a:lnTo>
                    <a:pt x="81" y="11"/>
                  </a:lnTo>
                  <a:lnTo>
                    <a:pt x="81" y="8"/>
                  </a:lnTo>
                  <a:lnTo>
                    <a:pt x="81" y="8"/>
                  </a:lnTo>
                  <a:lnTo>
                    <a:pt x="81" y="7"/>
                  </a:lnTo>
                  <a:lnTo>
                    <a:pt x="81" y="6"/>
                  </a:lnTo>
                  <a:lnTo>
                    <a:pt x="81" y="5"/>
                  </a:lnTo>
                  <a:lnTo>
                    <a:pt x="81" y="4"/>
                  </a:lnTo>
                  <a:lnTo>
                    <a:pt x="82" y="4"/>
                  </a:lnTo>
                </a:path>
              </a:pathLst>
            </a:custGeom>
            <a:grpFill/>
            <a:ln w="9525" cap="sq">
              <a:solidFill>
                <a:srgbClr val="0D8BE6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783">
                <a:defRPr/>
              </a:pPr>
              <a:endParaRPr lang="en-US" sz="1350" kern="0" dirty="0">
                <a:solidFill>
                  <a:srgbClr val="0D8BE6"/>
                </a:solidFill>
              </a:endParaRPr>
            </a:p>
          </p:txBody>
        </p:sp>
        <p:sp>
          <p:nvSpPr>
            <p:cNvPr id="165" name="Freeform 81"/>
            <p:cNvSpPr>
              <a:spLocks/>
            </p:cNvSpPr>
            <p:nvPr/>
          </p:nvSpPr>
          <p:spPr bwMode="auto">
            <a:xfrm>
              <a:off x="4398" y="2186"/>
              <a:ext cx="81" cy="116"/>
            </a:xfrm>
            <a:custGeom>
              <a:avLst/>
              <a:gdLst/>
              <a:ahLst/>
              <a:cxnLst>
                <a:cxn ang="0">
                  <a:pos x="0" y="1"/>
                </a:cxn>
                <a:cxn ang="0">
                  <a:pos x="1" y="0"/>
                </a:cxn>
                <a:cxn ang="0">
                  <a:pos x="2" y="0"/>
                </a:cxn>
                <a:cxn ang="0">
                  <a:pos x="3" y="3"/>
                </a:cxn>
                <a:cxn ang="0">
                  <a:pos x="4" y="9"/>
                </a:cxn>
                <a:cxn ang="0">
                  <a:pos x="5" y="24"/>
                </a:cxn>
                <a:cxn ang="0">
                  <a:pos x="9" y="70"/>
                </a:cxn>
                <a:cxn ang="0">
                  <a:pos x="11" y="97"/>
                </a:cxn>
                <a:cxn ang="0">
                  <a:pos x="12" y="109"/>
                </a:cxn>
                <a:cxn ang="0">
                  <a:pos x="13" y="114"/>
                </a:cxn>
                <a:cxn ang="0">
                  <a:pos x="14" y="115"/>
                </a:cxn>
                <a:cxn ang="0">
                  <a:pos x="15" y="115"/>
                </a:cxn>
                <a:cxn ang="0">
                  <a:pos x="15" y="113"/>
                </a:cxn>
                <a:cxn ang="0">
                  <a:pos x="16" y="108"/>
                </a:cxn>
                <a:cxn ang="0">
                  <a:pos x="18" y="97"/>
                </a:cxn>
                <a:cxn ang="0">
                  <a:pos x="20" y="72"/>
                </a:cxn>
                <a:cxn ang="0">
                  <a:pos x="22" y="36"/>
                </a:cxn>
                <a:cxn ang="0">
                  <a:pos x="24" y="19"/>
                </a:cxn>
                <a:cxn ang="0">
                  <a:pos x="25" y="7"/>
                </a:cxn>
                <a:cxn ang="0">
                  <a:pos x="26" y="2"/>
                </a:cxn>
                <a:cxn ang="0">
                  <a:pos x="27" y="0"/>
                </a:cxn>
                <a:cxn ang="0">
                  <a:pos x="27" y="0"/>
                </a:cxn>
                <a:cxn ang="0">
                  <a:pos x="28" y="1"/>
                </a:cxn>
                <a:cxn ang="0">
                  <a:pos x="29" y="5"/>
                </a:cxn>
                <a:cxn ang="0">
                  <a:pos x="30" y="13"/>
                </a:cxn>
                <a:cxn ang="0">
                  <a:pos x="32" y="37"/>
                </a:cxn>
                <a:cxn ang="0">
                  <a:pos x="35" y="81"/>
                </a:cxn>
                <a:cxn ang="0">
                  <a:pos x="37" y="104"/>
                </a:cxn>
                <a:cxn ang="0">
                  <a:pos x="39" y="112"/>
                </a:cxn>
                <a:cxn ang="0">
                  <a:pos x="39" y="115"/>
                </a:cxn>
                <a:cxn ang="0">
                  <a:pos x="40" y="116"/>
                </a:cxn>
                <a:cxn ang="0">
                  <a:pos x="41" y="115"/>
                </a:cxn>
                <a:cxn ang="0">
                  <a:pos x="41" y="112"/>
                </a:cxn>
                <a:cxn ang="0">
                  <a:pos x="42" y="106"/>
                </a:cxn>
                <a:cxn ang="0">
                  <a:pos x="44" y="92"/>
                </a:cxn>
                <a:cxn ang="0">
                  <a:pos x="47" y="54"/>
                </a:cxn>
                <a:cxn ang="0">
                  <a:pos x="49" y="20"/>
                </a:cxn>
                <a:cxn ang="0">
                  <a:pos x="51" y="8"/>
                </a:cxn>
                <a:cxn ang="0">
                  <a:pos x="51" y="3"/>
                </a:cxn>
                <a:cxn ang="0">
                  <a:pos x="52" y="0"/>
                </a:cxn>
                <a:cxn ang="0">
                  <a:pos x="53" y="0"/>
                </a:cxn>
                <a:cxn ang="0">
                  <a:pos x="54" y="1"/>
                </a:cxn>
                <a:cxn ang="0">
                  <a:pos x="55" y="5"/>
                </a:cxn>
                <a:cxn ang="0">
                  <a:pos x="56" y="14"/>
                </a:cxn>
                <a:cxn ang="0">
                  <a:pos x="58" y="45"/>
                </a:cxn>
                <a:cxn ang="0">
                  <a:pos x="62" y="88"/>
                </a:cxn>
                <a:cxn ang="0">
                  <a:pos x="63" y="104"/>
                </a:cxn>
                <a:cxn ang="0">
                  <a:pos x="64" y="111"/>
                </a:cxn>
                <a:cxn ang="0">
                  <a:pos x="65" y="114"/>
                </a:cxn>
                <a:cxn ang="0">
                  <a:pos x="66" y="116"/>
                </a:cxn>
                <a:cxn ang="0">
                  <a:pos x="66" y="115"/>
                </a:cxn>
                <a:cxn ang="0">
                  <a:pos x="67" y="112"/>
                </a:cxn>
                <a:cxn ang="0">
                  <a:pos x="68" y="106"/>
                </a:cxn>
                <a:cxn ang="0">
                  <a:pos x="70" y="85"/>
                </a:cxn>
                <a:cxn ang="0">
                  <a:pos x="72" y="60"/>
                </a:cxn>
                <a:cxn ang="0">
                  <a:pos x="75" y="23"/>
                </a:cxn>
                <a:cxn ang="0">
                  <a:pos x="76" y="8"/>
                </a:cxn>
                <a:cxn ang="0">
                  <a:pos x="77" y="3"/>
                </a:cxn>
                <a:cxn ang="0">
                  <a:pos x="78" y="0"/>
                </a:cxn>
                <a:cxn ang="0">
                  <a:pos x="79" y="0"/>
                </a:cxn>
                <a:cxn ang="0">
                  <a:pos x="79" y="1"/>
                </a:cxn>
                <a:cxn ang="0">
                  <a:pos x="80" y="6"/>
                </a:cxn>
              </a:cxnLst>
              <a:rect l="0" t="0" r="r" b="b"/>
              <a:pathLst>
                <a:path w="81" h="116">
                  <a:moveTo>
                    <a:pt x="0" y="4"/>
                  </a:moveTo>
                  <a:lnTo>
                    <a:pt x="0" y="3"/>
                  </a:lnTo>
                  <a:lnTo>
                    <a:pt x="0" y="3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2"/>
                  </a:lnTo>
                  <a:lnTo>
                    <a:pt x="2" y="2"/>
                  </a:lnTo>
                  <a:lnTo>
                    <a:pt x="3" y="2"/>
                  </a:lnTo>
                  <a:lnTo>
                    <a:pt x="3" y="3"/>
                  </a:lnTo>
                  <a:lnTo>
                    <a:pt x="3" y="4"/>
                  </a:lnTo>
                  <a:lnTo>
                    <a:pt x="3" y="4"/>
                  </a:lnTo>
                  <a:lnTo>
                    <a:pt x="3" y="5"/>
                  </a:lnTo>
                  <a:lnTo>
                    <a:pt x="3" y="6"/>
                  </a:lnTo>
                  <a:lnTo>
                    <a:pt x="3" y="6"/>
                  </a:lnTo>
                  <a:lnTo>
                    <a:pt x="3" y="8"/>
                  </a:lnTo>
                  <a:lnTo>
                    <a:pt x="3" y="8"/>
                  </a:lnTo>
                  <a:lnTo>
                    <a:pt x="4" y="9"/>
                  </a:lnTo>
                  <a:lnTo>
                    <a:pt x="4" y="11"/>
                  </a:lnTo>
                  <a:lnTo>
                    <a:pt x="4" y="14"/>
                  </a:lnTo>
                  <a:lnTo>
                    <a:pt x="4" y="15"/>
                  </a:lnTo>
                  <a:lnTo>
                    <a:pt x="4" y="16"/>
                  </a:lnTo>
                  <a:lnTo>
                    <a:pt x="5" y="18"/>
                  </a:lnTo>
                  <a:lnTo>
                    <a:pt x="5" y="21"/>
                  </a:lnTo>
                  <a:lnTo>
                    <a:pt x="5" y="22"/>
                  </a:lnTo>
                  <a:lnTo>
                    <a:pt x="5" y="24"/>
                  </a:lnTo>
                  <a:lnTo>
                    <a:pt x="5" y="26"/>
                  </a:lnTo>
                  <a:lnTo>
                    <a:pt x="6" y="30"/>
                  </a:lnTo>
                  <a:lnTo>
                    <a:pt x="6" y="40"/>
                  </a:lnTo>
                  <a:lnTo>
                    <a:pt x="8" y="60"/>
                  </a:lnTo>
                  <a:lnTo>
                    <a:pt x="8" y="61"/>
                  </a:lnTo>
                  <a:lnTo>
                    <a:pt x="8" y="63"/>
                  </a:lnTo>
                  <a:lnTo>
                    <a:pt x="8" y="65"/>
                  </a:lnTo>
                  <a:lnTo>
                    <a:pt x="9" y="70"/>
                  </a:lnTo>
                  <a:lnTo>
                    <a:pt x="9" y="79"/>
                  </a:lnTo>
                  <a:lnTo>
                    <a:pt x="9" y="80"/>
                  </a:lnTo>
                  <a:lnTo>
                    <a:pt x="9" y="81"/>
                  </a:lnTo>
                  <a:lnTo>
                    <a:pt x="10" y="84"/>
                  </a:lnTo>
                  <a:lnTo>
                    <a:pt x="10" y="88"/>
                  </a:lnTo>
                  <a:lnTo>
                    <a:pt x="11" y="96"/>
                  </a:lnTo>
                  <a:lnTo>
                    <a:pt x="11" y="96"/>
                  </a:lnTo>
                  <a:lnTo>
                    <a:pt x="11" y="97"/>
                  </a:lnTo>
                  <a:lnTo>
                    <a:pt x="11" y="99"/>
                  </a:lnTo>
                  <a:lnTo>
                    <a:pt x="11" y="102"/>
                  </a:lnTo>
                  <a:lnTo>
                    <a:pt x="11" y="103"/>
                  </a:lnTo>
                  <a:lnTo>
                    <a:pt x="11" y="104"/>
                  </a:lnTo>
                  <a:lnTo>
                    <a:pt x="12" y="105"/>
                  </a:lnTo>
                  <a:lnTo>
                    <a:pt x="12" y="108"/>
                  </a:lnTo>
                  <a:lnTo>
                    <a:pt x="12" y="108"/>
                  </a:lnTo>
                  <a:lnTo>
                    <a:pt x="12" y="109"/>
                  </a:lnTo>
                  <a:lnTo>
                    <a:pt x="12" y="110"/>
                  </a:lnTo>
                  <a:lnTo>
                    <a:pt x="13" y="111"/>
                  </a:lnTo>
                  <a:lnTo>
                    <a:pt x="13" y="111"/>
                  </a:lnTo>
                  <a:lnTo>
                    <a:pt x="13" y="112"/>
                  </a:lnTo>
                  <a:lnTo>
                    <a:pt x="13" y="112"/>
                  </a:lnTo>
                  <a:lnTo>
                    <a:pt x="13" y="113"/>
                  </a:lnTo>
                  <a:lnTo>
                    <a:pt x="13" y="113"/>
                  </a:lnTo>
                  <a:lnTo>
                    <a:pt x="13" y="114"/>
                  </a:lnTo>
                  <a:lnTo>
                    <a:pt x="13" y="114"/>
                  </a:lnTo>
                  <a:lnTo>
                    <a:pt x="13" y="114"/>
                  </a:lnTo>
                  <a:lnTo>
                    <a:pt x="13" y="114"/>
                  </a:lnTo>
                  <a:lnTo>
                    <a:pt x="13" y="115"/>
                  </a:lnTo>
                  <a:lnTo>
                    <a:pt x="13" y="115"/>
                  </a:lnTo>
                  <a:lnTo>
                    <a:pt x="14" y="115"/>
                  </a:lnTo>
                  <a:lnTo>
                    <a:pt x="14" y="115"/>
                  </a:lnTo>
                  <a:lnTo>
                    <a:pt x="14" y="115"/>
                  </a:lnTo>
                  <a:lnTo>
                    <a:pt x="14" y="115"/>
                  </a:lnTo>
                  <a:lnTo>
                    <a:pt x="14" y="116"/>
                  </a:lnTo>
                  <a:lnTo>
                    <a:pt x="14" y="116"/>
                  </a:lnTo>
                  <a:lnTo>
                    <a:pt x="14" y="116"/>
                  </a:lnTo>
                  <a:lnTo>
                    <a:pt x="14" y="116"/>
                  </a:lnTo>
                  <a:lnTo>
                    <a:pt x="14" y="116"/>
                  </a:lnTo>
                  <a:lnTo>
                    <a:pt x="15" y="115"/>
                  </a:lnTo>
                  <a:lnTo>
                    <a:pt x="15" y="115"/>
                  </a:lnTo>
                  <a:lnTo>
                    <a:pt x="15" y="115"/>
                  </a:lnTo>
                  <a:lnTo>
                    <a:pt x="15" y="115"/>
                  </a:lnTo>
                  <a:lnTo>
                    <a:pt x="15" y="115"/>
                  </a:lnTo>
                  <a:lnTo>
                    <a:pt x="15" y="115"/>
                  </a:lnTo>
                  <a:lnTo>
                    <a:pt x="15" y="114"/>
                  </a:lnTo>
                  <a:lnTo>
                    <a:pt x="15" y="114"/>
                  </a:lnTo>
                  <a:lnTo>
                    <a:pt x="15" y="114"/>
                  </a:lnTo>
                  <a:lnTo>
                    <a:pt x="15" y="113"/>
                  </a:lnTo>
                  <a:lnTo>
                    <a:pt x="15" y="113"/>
                  </a:lnTo>
                  <a:lnTo>
                    <a:pt x="15" y="113"/>
                  </a:lnTo>
                  <a:lnTo>
                    <a:pt x="16" y="112"/>
                  </a:lnTo>
                  <a:lnTo>
                    <a:pt x="16" y="111"/>
                  </a:lnTo>
                  <a:lnTo>
                    <a:pt x="16" y="111"/>
                  </a:lnTo>
                  <a:lnTo>
                    <a:pt x="16" y="110"/>
                  </a:lnTo>
                  <a:lnTo>
                    <a:pt x="16" y="109"/>
                  </a:lnTo>
                  <a:lnTo>
                    <a:pt x="16" y="108"/>
                  </a:lnTo>
                  <a:lnTo>
                    <a:pt x="17" y="107"/>
                  </a:lnTo>
                  <a:lnTo>
                    <a:pt x="17" y="106"/>
                  </a:lnTo>
                  <a:lnTo>
                    <a:pt x="17" y="106"/>
                  </a:lnTo>
                  <a:lnTo>
                    <a:pt x="17" y="104"/>
                  </a:lnTo>
                  <a:lnTo>
                    <a:pt x="17" y="101"/>
                  </a:lnTo>
                  <a:lnTo>
                    <a:pt x="17" y="100"/>
                  </a:lnTo>
                  <a:lnTo>
                    <a:pt x="17" y="99"/>
                  </a:lnTo>
                  <a:lnTo>
                    <a:pt x="18" y="97"/>
                  </a:lnTo>
                  <a:lnTo>
                    <a:pt x="18" y="93"/>
                  </a:lnTo>
                  <a:lnTo>
                    <a:pt x="18" y="92"/>
                  </a:lnTo>
                  <a:lnTo>
                    <a:pt x="18" y="91"/>
                  </a:lnTo>
                  <a:lnTo>
                    <a:pt x="18" y="89"/>
                  </a:lnTo>
                  <a:lnTo>
                    <a:pt x="19" y="84"/>
                  </a:lnTo>
                  <a:lnTo>
                    <a:pt x="19" y="74"/>
                  </a:lnTo>
                  <a:lnTo>
                    <a:pt x="20" y="73"/>
                  </a:lnTo>
                  <a:lnTo>
                    <a:pt x="20" y="72"/>
                  </a:lnTo>
                  <a:lnTo>
                    <a:pt x="20" y="70"/>
                  </a:lnTo>
                  <a:lnTo>
                    <a:pt x="20" y="65"/>
                  </a:lnTo>
                  <a:lnTo>
                    <a:pt x="21" y="55"/>
                  </a:lnTo>
                  <a:lnTo>
                    <a:pt x="21" y="54"/>
                  </a:lnTo>
                  <a:lnTo>
                    <a:pt x="21" y="52"/>
                  </a:lnTo>
                  <a:lnTo>
                    <a:pt x="21" y="50"/>
                  </a:lnTo>
                  <a:lnTo>
                    <a:pt x="22" y="45"/>
                  </a:lnTo>
                  <a:lnTo>
                    <a:pt x="22" y="36"/>
                  </a:lnTo>
                  <a:lnTo>
                    <a:pt x="22" y="35"/>
                  </a:lnTo>
                  <a:lnTo>
                    <a:pt x="23" y="34"/>
                  </a:lnTo>
                  <a:lnTo>
                    <a:pt x="23" y="31"/>
                  </a:lnTo>
                  <a:lnTo>
                    <a:pt x="23" y="27"/>
                  </a:lnTo>
                  <a:lnTo>
                    <a:pt x="23" y="26"/>
                  </a:lnTo>
                  <a:lnTo>
                    <a:pt x="23" y="25"/>
                  </a:lnTo>
                  <a:lnTo>
                    <a:pt x="23" y="23"/>
                  </a:lnTo>
                  <a:lnTo>
                    <a:pt x="24" y="19"/>
                  </a:lnTo>
                  <a:lnTo>
                    <a:pt x="24" y="18"/>
                  </a:lnTo>
                  <a:lnTo>
                    <a:pt x="24" y="17"/>
                  </a:lnTo>
                  <a:lnTo>
                    <a:pt x="24" y="16"/>
                  </a:lnTo>
                  <a:lnTo>
                    <a:pt x="24" y="12"/>
                  </a:lnTo>
                  <a:lnTo>
                    <a:pt x="25" y="12"/>
                  </a:lnTo>
                  <a:lnTo>
                    <a:pt x="25" y="11"/>
                  </a:lnTo>
                  <a:lnTo>
                    <a:pt x="25" y="9"/>
                  </a:lnTo>
                  <a:lnTo>
                    <a:pt x="25" y="7"/>
                  </a:lnTo>
                  <a:lnTo>
                    <a:pt x="25" y="6"/>
                  </a:lnTo>
                  <a:lnTo>
                    <a:pt x="25" y="6"/>
                  </a:lnTo>
                  <a:lnTo>
                    <a:pt x="25" y="5"/>
                  </a:lnTo>
                  <a:lnTo>
                    <a:pt x="25" y="4"/>
                  </a:lnTo>
                  <a:lnTo>
                    <a:pt x="26" y="4"/>
                  </a:lnTo>
                  <a:lnTo>
                    <a:pt x="26" y="3"/>
                  </a:lnTo>
                  <a:lnTo>
                    <a:pt x="26" y="2"/>
                  </a:lnTo>
                  <a:lnTo>
                    <a:pt x="26" y="2"/>
                  </a:lnTo>
                  <a:lnTo>
                    <a:pt x="26" y="2"/>
                  </a:lnTo>
                  <a:lnTo>
                    <a:pt x="26" y="1"/>
                  </a:lnTo>
                  <a:lnTo>
                    <a:pt x="26" y="1"/>
                  </a:lnTo>
                  <a:lnTo>
                    <a:pt x="26" y="1"/>
                  </a:lnTo>
                  <a:lnTo>
                    <a:pt x="26" y="1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1"/>
                  </a:lnTo>
                  <a:lnTo>
                    <a:pt x="28" y="1"/>
                  </a:lnTo>
                  <a:lnTo>
                    <a:pt x="28" y="1"/>
                  </a:lnTo>
                  <a:lnTo>
                    <a:pt x="28" y="2"/>
                  </a:lnTo>
                  <a:lnTo>
                    <a:pt x="28" y="2"/>
                  </a:lnTo>
                  <a:lnTo>
                    <a:pt x="28" y="2"/>
                  </a:lnTo>
                  <a:lnTo>
                    <a:pt x="29" y="3"/>
                  </a:lnTo>
                  <a:lnTo>
                    <a:pt x="29" y="3"/>
                  </a:lnTo>
                  <a:lnTo>
                    <a:pt x="29" y="4"/>
                  </a:lnTo>
                  <a:lnTo>
                    <a:pt x="29" y="5"/>
                  </a:lnTo>
                  <a:lnTo>
                    <a:pt x="29" y="5"/>
                  </a:lnTo>
                  <a:lnTo>
                    <a:pt x="29" y="6"/>
                  </a:lnTo>
                  <a:lnTo>
                    <a:pt x="29" y="7"/>
                  </a:lnTo>
                  <a:lnTo>
                    <a:pt x="29" y="8"/>
                  </a:lnTo>
                  <a:lnTo>
                    <a:pt x="29" y="8"/>
                  </a:lnTo>
                  <a:lnTo>
                    <a:pt x="30" y="9"/>
                  </a:lnTo>
                  <a:lnTo>
                    <a:pt x="30" y="12"/>
                  </a:lnTo>
                  <a:lnTo>
                    <a:pt x="30" y="13"/>
                  </a:lnTo>
                  <a:lnTo>
                    <a:pt x="30" y="14"/>
                  </a:lnTo>
                  <a:lnTo>
                    <a:pt x="30" y="15"/>
                  </a:lnTo>
                  <a:lnTo>
                    <a:pt x="31" y="19"/>
                  </a:lnTo>
                  <a:lnTo>
                    <a:pt x="31" y="20"/>
                  </a:lnTo>
                  <a:lnTo>
                    <a:pt x="31" y="21"/>
                  </a:lnTo>
                  <a:lnTo>
                    <a:pt x="31" y="23"/>
                  </a:lnTo>
                  <a:lnTo>
                    <a:pt x="31" y="27"/>
                  </a:lnTo>
                  <a:lnTo>
                    <a:pt x="32" y="37"/>
                  </a:lnTo>
                  <a:lnTo>
                    <a:pt x="34" y="58"/>
                  </a:lnTo>
                  <a:lnTo>
                    <a:pt x="34" y="59"/>
                  </a:lnTo>
                  <a:lnTo>
                    <a:pt x="34" y="60"/>
                  </a:lnTo>
                  <a:lnTo>
                    <a:pt x="34" y="63"/>
                  </a:lnTo>
                  <a:lnTo>
                    <a:pt x="34" y="68"/>
                  </a:lnTo>
                  <a:lnTo>
                    <a:pt x="35" y="78"/>
                  </a:lnTo>
                  <a:lnTo>
                    <a:pt x="35" y="80"/>
                  </a:lnTo>
                  <a:lnTo>
                    <a:pt x="35" y="81"/>
                  </a:lnTo>
                  <a:lnTo>
                    <a:pt x="35" y="83"/>
                  </a:lnTo>
                  <a:lnTo>
                    <a:pt x="36" y="88"/>
                  </a:lnTo>
                  <a:lnTo>
                    <a:pt x="37" y="96"/>
                  </a:lnTo>
                  <a:lnTo>
                    <a:pt x="37" y="97"/>
                  </a:lnTo>
                  <a:lnTo>
                    <a:pt x="37" y="98"/>
                  </a:lnTo>
                  <a:lnTo>
                    <a:pt x="37" y="100"/>
                  </a:lnTo>
                  <a:lnTo>
                    <a:pt x="37" y="103"/>
                  </a:lnTo>
                  <a:lnTo>
                    <a:pt x="37" y="104"/>
                  </a:lnTo>
                  <a:lnTo>
                    <a:pt x="37" y="104"/>
                  </a:lnTo>
                  <a:lnTo>
                    <a:pt x="38" y="106"/>
                  </a:lnTo>
                  <a:lnTo>
                    <a:pt x="38" y="108"/>
                  </a:lnTo>
                  <a:lnTo>
                    <a:pt x="38" y="109"/>
                  </a:lnTo>
                  <a:lnTo>
                    <a:pt x="38" y="110"/>
                  </a:lnTo>
                  <a:lnTo>
                    <a:pt x="38" y="111"/>
                  </a:lnTo>
                  <a:lnTo>
                    <a:pt x="39" y="111"/>
                  </a:lnTo>
                  <a:lnTo>
                    <a:pt x="39" y="112"/>
                  </a:lnTo>
                  <a:lnTo>
                    <a:pt x="39" y="112"/>
                  </a:lnTo>
                  <a:lnTo>
                    <a:pt x="39" y="113"/>
                  </a:lnTo>
                  <a:lnTo>
                    <a:pt x="39" y="113"/>
                  </a:lnTo>
                  <a:lnTo>
                    <a:pt x="39" y="114"/>
                  </a:lnTo>
                  <a:lnTo>
                    <a:pt x="39" y="114"/>
                  </a:lnTo>
                  <a:lnTo>
                    <a:pt x="39" y="114"/>
                  </a:lnTo>
                  <a:lnTo>
                    <a:pt x="39" y="114"/>
                  </a:lnTo>
                  <a:lnTo>
                    <a:pt x="39" y="115"/>
                  </a:lnTo>
                  <a:lnTo>
                    <a:pt x="39" y="115"/>
                  </a:lnTo>
                  <a:lnTo>
                    <a:pt x="39" y="115"/>
                  </a:lnTo>
                  <a:lnTo>
                    <a:pt x="40" y="115"/>
                  </a:lnTo>
                  <a:lnTo>
                    <a:pt x="40" y="115"/>
                  </a:lnTo>
                  <a:lnTo>
                    <a:pt x="40" y="115"/>
                  </a:lnTo>
                  <a:lnTo>
                    <a:pt x="40" y="116"/>
                  </a:lnTo>
                  <a:lnTo>
                    <a:pt x="40" y="116"/>
                  </a:lnTo>
                  <a:lnTo>
                    <a:pt x="40" y="116"/>
                  </a:lnTo>
                  <a:lnTo>
                    <a:pt x="40" y="116"/>
                  </a:lnTo>
                  <a:lnTo>
                    <a:pt x="40" y="116"/>
                  </a:lnTo>
                  <a:lnTo>
                    <a:pt x="40" y="116"/>
                  </a:lnTo>
                  <a:lnTo>
                    <a:pt x="40" y="115"/>
                  </a:lnTo>
                  <a:lnTo>
                    <a:pt x="41" y="115"/>
                  </a:lnTo>
                  <a:lnTo>
                    <a:pt x="41" y="115"/>
                  </a:lnTo>
                  <a:lnTo>
                    <a:pt x="41" y="115"/>
                  </a:lnTo>
                  <a:lnTo>
                    <a:pt x="41" y="115"/>
                  </a:lnTo>
                  <a:lnTo>
                    <a:pt x="41" y="115"/>
                  </a:lnTo>
                  <a:lnTo>
                    <a:pt x="41" y="114"/>
                  </a:lnTo>
                  <a:lnTo>
                    <a:pt x="41" y="114"/>
                  </a:lnTo>
                  <a:lnTo>
                    <a:pt x="41" y="114"/>
                  </a:lnTo>
                  <a:lnTo>
                    <a:pt x="41" y="114"/>
                  </a:lnTo>
                  <a:lnTo>
                    <a:pt x="41" y="113"/>
                  </a:lnTo>
                  <a:lnTo>
                    <a:pt x="41" y="113"/>
                  </a:lnTo>
                  <a:lnTo>
                    <a:pt x="41" y="112"/>
                  </a:lnTo>
                  <a:lnTo>
                    <a:pt x="42" y="112"/>
                  </a:lnTo>
                  <a:lnTo>
                    <a:pt x="42" y="111"/>
                  </a:lnTo>
                  <a:lnTo>
                    <a:pt x="42" y="110"/>
                  </a:lnTo>
                  <a:lnTo>
                    <a:pt x="42" y="110"/>
                  </a:lnTo>
                  <a:lnTo>
                    <a:pt x="42" y="109"/>
                  </a:lnTo>
                  <a:lnTo>
                    <a:pt x="42" y="108"/>
                  </a:lnTo>
                  <a:lnTo>
                    <a:pt x="42" y="107"/>
                  </a:lnTo>
                  <a:lnTo>
                    <a:pt x="42" y="106"/>
                  </a:lnTo>
                  <a:lnTo>
                    <a:pt x="43" y="105"/>
                  </a:lnTo>
                  <a:lnTo>
                    <a:pt x="43" y="102"/>
                  </a:lnTo>
                  <a:lnTo>
                    <a:pt x="43" y="101"/>
                  </a:lnTo>
                  <a:lnTo>
                    <a:pt x="43" y="100"/>
                  </a:lnTo>
                  <a:lnTo>
                    <a:pt x="43" y="98"/>
                  </a:lnTo>
                  <a:lnTo>
                    <a:pt x="44" y="94"/>
                  </a:lnTo>
                  <a:lnTo>
                    <a:pt x="44" y="93"/>
                  </a:lnTo>
                  <a:lnTo>
                    <a:pt x="44" y="92"/>
                  </a:lnTo>
                  <a:lnTo>
                    <a:pt x="44" y="90"/>
                  </a:lnTo>
                  <a:lnTo>
                    <a:pt x="45" y="85"/>
                  </a:lnTo>
                  <a:lnTo>
                    <a:pt x="45" y="75"/>
                  </a:lnTo>
                  <a:lnTo>
                    <a:pt x="45" y="74"/>
                  </a:lnTo>
                  <a:lnTo>
                    <a:pt x="45" y="72"/>
                  </a:lnTo>
                  <a:lnTo>
                    <a:pt x="46" y="70"/>
                  </a:lnTo>
                  <a:lnTo>
                    <a:pt x="46" y="64"/>
                  </a:lnTo>
                  <a:lnTo>
                    <a:pt x="47" y="54"/>
                  </a:lnTo>
                  <a:lnTo>
                    <a:pt x="48" y="33"/>
                  </a:lnTo>
                  <a:lnTo>
                    <a:pt x="48" y="32"/>
                  </a:lnTo>
                  <a:lnTo>
                    <a:pt x="49" y="31"/>
                  </a:lnTo>
                  <a:lnTo>
                    <a:pt x="49" y="28"/>
                  </a:lnTo>
                  <a:lnTo>
                    <a:pt x="49" y="24"/>
                  </a:lnTo>
                  <a:lnTo>
                    <a:pt x="49" y="23"/>
                  </a:lnTo>
                  <a:lnTo>
                    <a:pt x="49" y="22"/>
                  </a:lnTo>
                  <a:lnTo>
                    <a:pt x="49" y="20"/>
                  </a:lnTo>
                  <a:lnTo>
                    <a:pt x="50" y="16"/>
                  </a:lnTo>
                  <a:lnTo>
                    <a:pt x="50" y="15"/>
                  </a:lnTo>
                  <a:lnTo>
                    <a:pt x="50" y="14"/>
                  </a:lnTo>
                  <a:lnTo>
                    <a:pt x="50" y="12"/>
                  </a:lnTo>
                  <a:lnTo>
                    <a:pt x="50" y="12"/>
                  </a:lnTo>
                  <a:lnTo>
                    <a:pt x="50" y="11"/>
                  </a:lnTo>
                  <a:lnTo>
                    <a:pt x="51" y="9"/>
                  </a:lnTo>
                  <a:lnTo>
                    <a:pt x="51" y="8"/>
                  </a:lnTo>
                  <a:lnTo>
                    <a:pt x="51" y="8"/>
                  </a:lnTo>
                  <a:lnTo>
                    <a:pt x="51" y="6"/>
                  </a:lnTo>
                  <a:lnTo>
                    <a:pt x="51" y="6"/>
                  </a:lnTo>
                  <a:lnTo>
                    <a:pt x="51" y="5"/>
                  </a:lnTo>
                  <a:lnTo>
                    <a:pt x="51" y="4"/>
                  </a:lnTo>
                  <a:lnTo>
                    <a:pt x="51" y="4"/>
                  </a:lnTo>
                  <a:lnTo>
                    <a:pt x="51" y="3"/>
                  </a:lnTo>
                  <a:lnTo>
                    <a:pt x="51" y="3"/>
                  </a:lnTo>
                  <a:lnTo>
                    <a:pt x="52" y="2"/>
                  </a:lnTo>
                  <a:lnTo>
                    <a:pt x="52" y="2"/>
                  </a:lnTo>
                  <a:lnTo>
                    <a:pt x="52" y="2"/>
                  </a:lnTo>
                  <a:lnTo>
                    <a:pt x="52" y="1"/>
                  </a:lnTo>
                  <a:lnTo>
                    <a:pt x="52" y="1"/>
                  </a:lnTo>
                  <a:lnTo>
                    <a:pt x="52" y="1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4" y="0"/>
                  </a:lnTo>
                  <a:lnTo>
                    <a:pt x="54" y="1"/>
                  </a:lnTo>
                  <a:lnTo>
                    <a:pt x="54" y="1"/>
                  </a:lnTo>
                  <a:lnTo>
                    <a:pt x="54" y="1"/>
                  </a:lnTo>
                  <a:lnTo>
                    <a:pt x="54" y="2"/>
                  </a:lnTo>
                  <a:lnTo>
                    <a:pt x="54" y="2"/>
                  </a:lnTo>
                  <a:lnTo>
                    <a:pt x="54" y="3"/>
                  </a:lnTo>
                  <a:lnTo>
                    <a:pt x="54" y="3"/>
                  </a:lnTo>
                  <a:lnTo>
                    <a:pt x="54" y="4"/>
                  </a:lnTo>
                  <a:lnTo>
                    <a:pt x="55" y="4"/>
                  </a:lnTo>
                  <a:lnTo>
                    <a:pt x="55" y="5"/>
                  </a:lnTo>
                  <a:lnTo>
                    <a:pt x="55" y="6"/>
                  </a:lnTo>
                  <a:lnTo>
                    <a:pt x="55" y="7"/>
                  </a:lnTo>
                  <a:lnTo>
                    <a:pt x="55" y="7"/>
                  </a:lnTo>
                  <a:lnTo>
                    <a:pt x="55" y="8"/>
                  </a:lnTo>
                  <a:lnTo>
                    <a:pt x="55" y="9"/>
                  </a:lnTo>
                  <a:lnTo>
                    <a:pt x="56" y="12"/>
                  </a:lnTo>
                  <a:lnTo>
                    <a:pt x="56" y="13"/>
                  </a:lnTo>
                  <a:lnTo>
                    <a:pt x="56" y="14"/>
                  </a:lnTo>
                  <a:lnTo>
                    <a:pt x="56" y="15"/>
                  </a:lnTo>
                  <a:lnTo>
                    <a:pt x="56" y="19"/>
                  </a:lnTo>
                  <a:lnTo>
                    <a:pt x="57" y="27"/>
                  </a:lnTo>
                  <a:lnTo>
                    <a:pt x="57" y="28"/>
                  </a:lnTo>
                  <a:lnTo>
                    <a:pt x="57" y="29"/>
                  </a:lnTo>
                  <a:lnTo>
                    <a:pt x="57" y="31"/>
                  </a:lnTo>
                  <a:lnTo>
                    <a:pt x="58" y="36"/>
                  </a:lnTo>
                  <a:lnTo>
                    <a:pt x="58" y="45"/>
                  </a:lnTo>
                  <a:lnTo>
                    <a:pt x="60" y="65"/>
                  </a:lnTo>
                  <a:lnTo>
                    <a:pt x="60" y="66"/>
                  </a:lnTo>
                  <a:lnTo>
                    <a:pt x="60" y="68"/>
                  </a:lnTo>
                  <a:lnTo>
                    <a:pt x="60" y="70"/>
                  </a:lnTo>
                  <a:lnTo>
                    <a:pt x="61" y="75"/>
                  </a:lnTo>
                  <a:lnTo>
                    <a:pt x="61" y="85"/>
                  </a:lnTo>
                  <a:lnTo>
                    <a:pt x="62" y="86"/>
                  </a:lnTo>
                  <a:lnTo>
                    <a:pt x="62" y="88"/>
                  </a:lnTo>
                  <a:lnTo>
                    <a:pt x="62" y="90"/>
                  </a:lnTo>
                  <a:lnTo>
                    <a:pt x="62" y="94"/>
                  </a:lnTo>
                  <a:lnTo>
                    <a:pt x="62" y="95"/>
                  </a:lnTo>
                  <a:lnTo>
                    <a:pt x="62" y="96"/>
                  </a:lnTo>
                  <a:lnTo>
                    <a:pt x="62" y="98"/>
                  </a:lnTo>
                  <a:lnTo>
                    <a:pt x="63" y="102"/>
                  </a:lnTo>
                  <a:lnTo>
                    <a:pt x="63" y="103"/>
                  </a:lnTo>
                  <a:lnTo>
                    <a:pt x="63" y="104"/>
                  </a:lnTo>
                  <a:lnTo>
                    <a:pt x="63" y="105"/>
                  </a:lnTo>
                  <a:lnTo>
                    <a:pt x="63" y="106"/>
                  </a:lnTo>
                  <a:lnTo>
                    <a:pt x="64" y="106"/>
                  </a:lnTo>
                  <a:lnTo>
                    <a:pt x="64" y="108"/>
                  </a:lnTo>
                  <a:lnTo>
                    <a:pt x="64" y="109"/>
                  </a:lnTo>
                  <a:lnTo>
                    <a:pt x="64" y="109"/>
                  </a:lnTo>
                  <a:lnTo>
                    <a:pt x="64" y="110"/>
                  </a:lnTo>
                  <a:lnTo>
                    <a:pt x="64" y="111"/>
                  </a:lnTo>
                  <a:lnTo>
                    <a:pt x="64" y="111"/>
                  </a:lnTo>
                  <a:lnTo>
                    <a:pt x="64" y="112"/>
                  </a:lnTo>
                  <a:lnTo>
                    <a:pt x="64" y="113"/>
                  </a:lnTo>
                  <a:lnTo>
                    <a:pt x="65" y="113"/>
                  </a:lnTo>
                  <a:lnTo>
                    <a:pt x="65" y="114"/>
                  </a:lnTo>
                  <a:lnTo>
                    <a:pt x="65" y="114"/>
                  </a:lnTo>
                  <a:lnTo>
                    <a:pt x="65" y="114"/>
                  </a:lnTo>
                  <a:lnTo>
                    <a:pt x="65" y="114"/>
                  </a:lnTo>
                  <a:lnTo>
                    <a:pt x="65" y="115"/>
                  </a:lnTo>
                  <a:lnTo>
                    <a:pt x="65" y="115"/>
                  </a:lnTo>
                  <a:lnTo>
                    <a:pt x="65" y="115"/>
                  </a:lnTo>
                  <a:lnTo>
                    <a:pt x="65" y="115"/>
                  </a:lnTo>
                  <a:lnTo>
                    <a:pt x="65" y="115"/>
                  </a:lnTo>
                  <a:lnTo>
                    <a:pt x="66" y="116"/>
                  </a:lnTo>
                  <a:lnTo>
                    <a:pt x="66" y="116"/>
                  </a:lnTo>
                  <a:lnTo>
                    <a:pt x="66" y="116"/>
                  </a:lnTo>
                  <a:lnTo>
                    <a:pt x="66" y="116"/>
                  </a:lnTo>
                  <a:lnTo>
                    <a:pt x="66" y="116"/>
                  </a:lnTo>
                  <a:lnTo>
                    <a:pt x="66" y="115"/>
                  </a:lnTo>
                  <a:lnTo>
                    <a:pt x="66" y="115"/>
                  </a:lnTo>
                  <a:lnTo>
                    <a:pt x="66" y="115"/>
                  </a:lnTo>
                  <a:lnTo>
                    <a:pt x="66" y="115"/>
                  </a:lnTo>
                  <a:lnTo>
                    <a:pt x="66" y="115"/>
                  </a:lnTo>
                  <a:lnTo>
                    <a:pt x="66" y="115"/>
                  </a:lnTo>
                  <a:lnTo>
                    <a:pt x="66" y="114"/>
                  </a:lnTo>
                  <a:lnTo>
                    <a:pt x="67" y="114"/>
                  </a:lnTo>
                  <a:lnTo>
                    <a:pt x="67" y="114"/>
                  </a:lnTo>
                  <a:lnTo>
                    <a:pt x="67" y="114"/>
                  </a:lnTo>
                  <a:lnTo>
                    <a:pt x="67" y="113"/>
                  </a:lnTo>
                  <a:lnTo>
                    <a:pt x="67" y="113"/>
                  </a:lnTo>
                  <a:lnTo>
                    <a:pt x="67" y="113"/>
                  </a:lnTo>
                  <a:lnTo>
                    <a:pt x="67" y="112"/>
                  </a:lnTo>
                  <a:lnTo>
                    <a:pt x="67" y="111"/>
                  </a:lnTo>
                  <a:lnTo>
                    <a:pt x="67" y="111"/>
                  </a:lnTo>
                  <a:lnTo>
                    <a:pt x="68" y="110"/>
                  </a:lnTo>
                  <a:lnTo>
                    <a:pt x="68" y="109"/>
                  </a:lnTo>
                  <a:lnTo>
                    <a:pt x="68" y="109"/>
                  </a:lnTo>
                  <a:lnTo>
                    <a:pt x="68" y="108"/>
                  </a:lnTo>
                  <a:lnTo>
                    <a:pt x="68" y="107"/>
                  </a:lnTo>
                  <a:lnTo>
                    <a:pt x="68" y="106"/>
                  </a:lnTo>
                  <a:lnTo>
                    <a:pt x="68" y="105"/>
                  </a:lnTo>
                  <a:lnTo>
                    <a:pt x="68" y="104"/>
                  </a:lnTo>
                  <a:lnTo>
                    <a:pt x="69" y="101"/>
                  </a:lnTo>
                  <a:lnTo>
                    <a:pt x="69" y="100"/>
                  </a:lnTo>
                  <a:lnTo>
                    <a:pt x="69" y="99"/>
                  </a:lnTo>
                  <a:lnTo>
                    <a:pt x="69" y="97"/>
                  </a:lnTo>
                  <a:lnTo>
                    <a:pt x="69" y="93"/>
                  </a:lnTo>
                  <a:lnTo>
                    <a:pt x="70" y="85"/>
                  </a:lnTo>
                  <a:lnTo>
                    <a:pt x="70" y="84"/>
                  </a:lnTo>
                  <a:lnTo>
                    <a:pt x="70" y="82"/>
                  </a:lnTo>
                  <a:lnTo>
                    <a:pt x="70" y="80"/>
                  </a:lnTo>
                  <a:lnTo>
                    <a:pt x="71" y="76"/>
                  </a:lnTo>
                  <a:lnTo>
                    <a:pt x="72" y="66"/>
                  </a:lnTo>
                  <a:lnTo>
                    <a:pt x="72" y="64"/>
                  </a:lnTo>
                  <a:lnTo>
                    <a:pt x="72" y="63"/>
                  </a:lnTo>
                  <a:lnTo>
                    <a:pt x="72" y="60"/>
                  </a:lnTo>
                  <a:lnTo>
                    <a:pt x="72" y="55"/>
                  </a:lnTo>
                  <a:lnTo>
                    <a:pt x="73" y="44"/>
                  </a:lnTo>
                  <a:lnTo>
                    <a:pt x="73" y="43"/>
                  </a:lnTo>
                  <a:lnTo>
                    <a:pt x="73" y="41"/>
                  </a:lnTo>
                  <a:lnTo>
                    <a:pt x="73" y="39"/>
                  </a:lnTo>
                  <a:lnTo>
                    <a:pt x="74" y="34"/>
                  </a:lnTo>
                  <a:lnTo>
                    <a:pt x="75" y="24"/>
                  </a:lnTo>
                  <a:lnTo>
                    <a:pt x="75" y="23"/>
                  </a:lnTo>
                  <a:lnTo>
                    <a:pt x="75" y="22"/>
                  </a:lnTo>
                  <a:lnTo>
                    <a:pt x="75" y="20"/>
                  </a:lnTo>
                  <a:lnTo>
                    <a:pt x="75" y="16"/>
                  </a:lnTo>
                  <a:lnTo>
                    <a:pt x="75" y="15"/>
                  </a:lnTo>
                  <a:lnTo>
                    <a:pt x="76" y="14"/>
                  </a:lnTo>
                  <a:lnTo>
                    <a:pt x="76" y="12"/>
                  </a:lnTo>
                  <a:lnTo>
                    <a:pt x="76" y="9"/>
                  </a:lnTo>
                  <a:lnTo>
                    <a:pt x="76" y="8"/>
                  </a:lnTo>
                  <a:lnTo>
                    <a:pt x="76" y="8"/>
                  </a:lnTo>
                  <a:lnTo>
                    <a:pt x="76" y="6"/>
                  </a:lnTo>
                  <a:lnTo>
                    <a:pt x="77" y="6"/>
                  </a:lnTo>
                  <a:lnTo>
                    <a:pt x="77" y="5"/>
                  </a:lnTo>
                  <a:lnTo>
                    <a:pt x="77" y="4"/>
                  </a:lnTo>
                  <a:lnTo>
                    <a:pt x="77" y="4"/>
                  </a:lnTo>
                  <a:lnTo>
                    <a:pt x="77" y="3"/>
                  </a:lnTo>
                  <a:lnTo>
                    <a:pt x="77" y="3"/>
                  </a:lnTo>
                  <a:lnTo>
                    <a:pt x="77" y="2"/>
                  </a:lnTo>
                  <a:lnTo>
                    <a:pt x="77" y="2"/>
                  </a:lnTo>
                  <a:lnTo>
                    <a:pt x="77" y="1"/>
                  </a:lnTo>
                  <a:lnTo>
                    <a:pt x="78" y="1"/>
                  </a:lnTo>
                  <a:lnTo>
                    <a:pt x="78" y="1"/>
                  </a:lnTo>
                  <a:lnTo>
                    <a:pt x="78" y="0"/>
                  </a:lnTo>
                  <a:lnTo>
                    <a:pt x="78" y="0"/>
                  </a:lnTo>
                  <a:lnTo>
                    <a:pt x="78" y="0"/>
                  </a:lnTo>
                  <a:lnTo>
                    <a:pt x="78" y="0"/>
                  </a:lnTo>
                  <a:lnTo>
                    <a:pt x="78" y="0"/>
                  </a:lnTo>
                  <a:lnTo>
                    <a:pt x="78" y="0"/>
                  </a:lnTo>
                  <a:lnTo>
                    <a:pt x="78" y="0"/>
                  </a:lnTo>
                  <a:lnTo>
                    <a:pt x="78" y="0"/>
                  </a:lnTo>
                  <a:lnTo>
                    <a:pt x="78" y="0"/>
                  </a:lnTo>
                  <a:lnTo>
                    <a:pt x="78" y="0"/>
                  </a:lnTo>
                  <a:lnTo>
                    <a:pt x="79" y="0"/>
                  </a:lnTo>
                  <a:lnTo>
                    <a:pt x="79" y="0"/>
                  </a:lnTo>
                  <a:lnTo>
                    <a:pt x="79" y="0"/>
                  </a:lnTo>
                  <a:lnTo>
                    <a:pt x="79" y="0"/>
                  </a:lnTo>
                  <a:lnTo>
                    <a:pt x="79" y="0"/>
                  </a:lnTo>
                  <a:lnTo>
                    <a:pt x="79" y="0"/>
                  </a:lnTo>
                  <a:lnTo>
                    <a:pt x="79" y="1"/>
                  </a:lnTo>
                  <a:lnTo>
                    <a:pt x="79" y="1"/>
                  </a:lnTo>
                  <a:lnTo>
                    <a:pt x="79" y="1"/>
                  </a:lnTo>
                  <a:lnTo>
                    <a:pt x="80" y="2"/>
                  </a:lnTo>
                  <a:lnTo>
                    <a:pt x="80" y="2"/>
                  </a:lnTo>
                  <a:lnTo>
                    <a:pt x="80" y="2"/>
                  </a:lnTo>
                  <a:lnTo>
                    <a:pt x="80" y="3"/>
                  </a:lnTo>
                  <a:lnTo>
                    <a:pt x="80" y="4"/>
                  </a:lnTo>
                  <a:lnTo>
                    <a:pt x="80" y="4"/>
                  </a:lnTo>
                  <a:lnTo>
                    <a:pt x="80" y="5"/>
                  </a:lnTo>
                  <a:lnTo>
                    <a:pt x="80" y="6"/>
                  </a:lnTo>
                  <a:lnTo>
                    <a:pt x="80" y="7"/>
                  </a:lnTo>
                  <a:lnTo>
                    <a:pt x="81" y="8"/>
                  </a:lnTo>
                  <a:lnTo>
                    <a:pt x="81" y="9"/>
                  </a:lnTo>
                  <a:lnTo>
                    <a:pt x="81" y="9"/>
                  </a:lnTo>
                </a:path>
              </a:pathLst>
            </a:custGeom>
            <a:grpFill/>
            <a:ln w="9525" cap="sq">
              <a:solidFill>
                <a:srgbClr val="0D8BE6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783">
                <a:defRPr/>
              </a:pPr>
              <a:endParaRPr lang="en-US" sz="1350" kern="0" dirty="0">
                <a:solidFill>
                  <a:srgbClr val="0D8BE6"/>
                </a:solidFill>
              </a:endParaRPr>
            </a:p>
          </p:txBody>
        </p:sp>
        <p:sp>
          <p:nvSpPr>
            <p:cNvPr id="166" name="Freeform 82"/>
            <p:cNvSpPr>
              <a:spLocks/>
            </p:cNvSpPr>
            <p:nvPr/>
          </p:nvSpPr>
          <p:spPr bwMode="auto">
            <a:xfrm>
              <a:off x="4479" y="2186"/>
              <a:ext cx="83" cy="116"/>
            </a:xfrm>
            <a:custGeom>
              <a:avLst/>
              <a:gdLst/>
              <a:ahLst/>
              <a:cxnLst>
                <a:cxn ang="0">
                  <a:pos x="1" y="23"/>
                </a:cxn>
                <a:cxn ang="0">
                  <a:pos x="3" y="51"/>
                </a:cxn>
                <a:cxn ang="0">
                  <a:pos x="5" y="83"/>
                </a:cxn>
                <a:cxn ang="0">
                  <a:pos x="7" y="99"/>
                </a:cxn>
                <a:cxn ang="0">
                  <a:pos x="8" y="108"/>
                </a:cxn>
                <a:cxn ang="0">
                  <a:pos x="9" y="112"/>
                </a:cxn>
                <a:cxn ang="0">
                  <a:pos x="10" y="115"/>
                </a:cxn>
                <a:cxn ang="0">
                  <a:pos x="10" y="115"/>
                </a:cxn>
                <a:cxn ang="0">
                  <a:pos x="11" y="114"/>
                </a:cxn>
                <a:cxn ang="0">
                  <a:pos x="12" y="108"/>
                </a:cxn>
                <a:cxn ang="0">
                  <a:pos x="14" y="87"/>
                </a:cxn>
                <a:cxn ang="0">
                  <a:pos x="17" y="44"/>
                </a:cxn>
                <a:cxn ang="0">
                  <a:pos x="19" y="26"/>
                </a:cxn>
                <a:cxn ang="0">
                  <a:pos x="20" y="11"/>
                </a:cxn>
                <a:cxn ang="0">
                  <a:pos x="21" y="4"/>
                </a:cxn>
                <a:cxn ang="0">
                  <a:pos x="22" y="1"/>
                </a:cxn>
                <a:cxn ang="0">
                  <a:pos x="22" y="0"/>
                </a:cxn>
                <a:cxn ang="0">
                  <a:pos x="23" y="0"/>
                </a:cxn>
                <a:cxn ang="0">
                  <a:pos x="24" y="3"/>
                </a:cxn>
                <a:cxn ang="0">
                  <a:pos x="25" y="8"/>
                </a:cxn>
                <a:cxn ang="0">
                  <a:pos x="27" y="31"/>
                </a:cxn>
                <a:cxn ang="0">
                  <a:pos x="29" y="57"/>
                </a:cxn>
                <a:cxn ang="0">
                  <a:pos x="31" y="94"/>
                </a:cxn>
                <a:cxn ang="0">
                  <a:pos x="33" y="107"/>
                </a:cxn>
                <a:cxn ang="0">
                  <a:pos x="34" y="113"/>
                </a:cxn>
                <a:cxn ang="0">
                  <a:pos x="34" y="115"/>
                </a:cxn>
                <a:cxn ang="0">
                  <a:pos x="35" y="116"/>
                </a:cxn>
                <a:cxn ang="0">
                  <a:pos x="36" y="114"/>
                </a:cxn>
                <a:cxn ang="0">
                  <a:pos x="37" y="110"/>
                </a:cxn>
                <a:cxn ang="0">
                  <a:pos x="38" y="100"/>
                </a:cxn>
                <a:cxn ang="0">
                  <a:pos x="40" y="74"/>
                </a:cxn>
                <a:cxn ang="0">
                  <a:pos x="42" y="42"/>
                </a:cxn>
                <a:cxn ang="0">
                  <a:pos x="44" y="18"/>
                </a:cxn>
                <a:cxn ang="0">
                  <a:pos x="46" y="7"/>
                </a:cxn>
                <a:cxn ang="0">
                  <a:pos x="46" y="2"/>
                </a:cxn>
                <a:cxn ang="0">
                  <a:pos x="47" y="0"/>
                </a:cxn>
                <a:cxn ang="0">
                  <a:pos x="48" y="0"/>
                </a:cxn>
                <a:cxn ang="0">
                  <a:pos x="49" y="2"/>
                </a:cxn>
                <a:cxn ang="0">
                  <a:pos x="50" y="7"/>
                </a:cxn>
                <a:cxn ang="0">
                  <a:pos x="51" y="17"/>
                </a:cxn>
                <a:cxn ang="0">
                  <a:pos x="53" y="52"/>
                </a:cxn>
                <a:cxn ang="0">
                  <a:pos x="56" y="87"/>
                </a:cxn>
                <a:cxn ang="0">
                  <a:pos x="57" y="104"/>
                </a:cxn>
                <a:cxn ang="0">
                  <a:pos x="58" y="112"/>
                </a:cxn>
                <a:cxn ang="0">
                  <a:pos x="59" y="115"/>
                </a:cxn>
                <a:cxn ang="0">
                  <a:pos x="60" y="116"/>
                </a:cxn>
                <a:cxn ang="0">
                  <a:pos x="61" y="114"/>
                </a:cxn>
                <a:cxn ang="0">
                  <a:pos x="62" y="110"/>
                </a:cxn>
                <a:cxn ang="0">
                  <a:pos x="63" y="98"/>
                </a:cxn>
                <a:cxn ang="0">
                  <a:pos x="66" y="52"/>
                </a:cxn>
                <a:cxn ang="0">
                  <a:pos x="68" y="28"/>
                </a:cxn>
                <a:cxn ang="0">
                  <a:pos x="69" y="13"/>
                </a:cxn>
                <a:cxn ang="0">
                  <a:pos x="70" y="6"/>
                </a:cxn>
                <a:cxn ang="0">
                  <a:pos x="71" y="2"/>
                </a:cxn>
                <a:cxn ang="0">
                  <a:pos x="72" y="0"/>
                </a:cxn>
                <a:cxn ang="0">
                  <a:pos x="72" y="0"/>
                </a:cxn>
                <a:cxn ang="0">
                  <a:pos x="73" y="2"/>
                </a:cxn>
                <a:cxn ang="0">
                  <a:pos x="74" y="8"/>
                </a:cxn>
                <a:cxn ang="0">
                  <a:pos x="76" y="32"/>
                </a:cxn>
                <a:cxn ang="0">
                  <a:pos x="78" y="62"/>
                </a:cxn>
                <a:cxn ang="0">
                  <a:pos x="81" y="94"/>
                </a:cxn>
                <a:cxn ang="0">
                  <a:pos x="82" y="107"/>
                </a:cxn>
              </a:cxnLst>
              <a:rect l="0" t="0" r="r" b="b"/>
              <a:pathLst>
                <a:path w="83" h="116">
                  <a:moveTo>
                    <a:pt x="0" y="9"/>
                  </a:moveTo>
                  <a:lnTo>
                    <a:pt x="0" y="11"/>
                  </a:lnTo>
                  <a:lnTo>
                    <a:pt x="0" y="14"/>
                  </a:lnTo>
                  <a:lnTo>
                    <a:pt x="0" y="15"/>
                  </a:lnTo>
                  <a:lnTo>
                    <a:pt x="1" y="16"/>
                  </a:lnTo>
                  <a:lnTo>
                    <a:pt x="1" y="18"/>
                  </a:lnTo>
                  <a:lnTo>
                    <a:pt x="1" y="22"/>
                  </a:lnTo>
                  <a:lnTo>
                    <a:pt x="1" y="23"/>
                  </a:lnTo>
                  <a:lnTo>
                    <a:pt x="1" y="24"/>
                  </a:lnTo>
                  <a:lnTo>
                    <a:pt x="1" y="27"/>
                  </a:lnTo>
                  <a:lnTo>
                    <a:pt x="2" y="31"/>
                  </a:lnTo>
                  <a:lnTo>
                    <a:pt x="3" y="41"/>
                  </a:lnTo>
                  <a:lnTo>
                    <a:pt x="3" y="42"/>
                  </a:lnTo>
                  <a:lnTo>
                    <a:pt x="3" y="44"/>
                  </a:lnTo>
                  <a:lnTo>
                    <a:pt x="3" y="46"/>
                  </a:lnTo>
                  <a:lnTo>
                    <a:pt x="3" y="51"/>
                  </a:lnTo>
                  <a:lnTo>
                    <a:pt x="4" y="61"/>
                  </a:lnTo>
                  <a:lnTo>
                    <a:pt x="4" y="62"/>
                  </a:lnTo>
                  <a:lnTo>
                    <a:pt x="4" y="64"/>
                  </a:lnTo>
                  <a:lnTo>
                    <a:pt x="4" y="66"/>
                  </a:lnTo>
                  <a:lnTo>
                    <a:pt x="5" y="71"/>
                  </a:lnTo>
                  <a:lnTo>
                    <a:pt x="5" y="81"/>
                  </a:lnTo>
                  <a:lnTo>
                    <a:pt x="5" y="82"/>
                  </a:lnTo>
                  <a:lnTo>
                    <a:pt x="5" y="83"/>
                  </a:lnTo>
                  <a:lnTo>
                    <a:pt x="6" y="85"/>
                  </a:lnTo>
                  <a:lnTo>
                    <a:pt x="6" y="90"/>
                  </a:lnTo>
                  <a:lnTo>
                    <a:pt x="6" y="91"/>
                  </a:lnTo>
                  <a:lnTo>
                    <a:pt x="6" y="92"/>
                  </a:lnTo>
                  <a:lnTo>
                    <a:pt x="6" y="94"/>
                  </a:lnTo>
                  <a:lnTo>
                    <a:pt x="7" y="97"/>
                  </a:lnTo>
                  <a:lnTo>
                    <a:pt x="7" y="98"/>
                  </a:lnTo>
                  <a:lnTo>
                    <a:pt x="7" y="99"/>
                  </a:lnTo>
                  <a:lnTo>
                    <a:pt x="7" y="101"/>
                  </a:lnTo>
                  <a:lnTo>
                    <a:pt x="7" y="102"/>
                  </a:lnTo>
                  <a:lnTo>
                    <a:pt x="7" y="103"/>
                  </a:lnTo>
                  <a:lnTo>
                    <a:pt x="7" y="104"/>
                  </a:lnTo>
                  <a:lnTo>
                    <a:pt x="7" y="105"/>
                  </a:lnTo>
                  <a:lnTo>
                    <a:pt x="8" y="106"/>
                  </a:lnTo>
                  <a:lnTo>
                    <a:pt x="8" y="107"/>
                  </a:lnTo>
                  <a:lnTo>
                    <a:pt x="8" y="108"/>
                  </a:lnTo>
                  <a:lnTo>
                    <a:pt x="8" y="108"/>
                  </a:lnTo>
                  <a:lnTo>
                    <a:pt x="8" y="109"/>
                  </a:lnTo>
                  <a:lnTo>
                    <a:pt x="8" y="110"/>
                  </a:lnTo>
                  <a:lnTo>
                    <a:pt x="8" y="111"/>
                  </a:lnTo>
                  <a:lnTo>
                    <a:pt x="8" y="111"/>
                  </a:lnTo>
                  <a:lnTo>
                    <a:pt x="9" y="112"/>
                  </a:lnTo>
                  <a:lnTo>
                    <a:pt x="9" y="112"/>
                  </a:lnTo>
                  <a:lnTo>
                    <a:pt x="9" y="112"/>
                  </a:lnTo>
                  <a:lnTo>
                    <a:pt x="9" y="113"/>
                  </a:lnTo>
                  <a:lnTo>
                    <a:pt x="9" y="114"/>
                  </a:lnTo>
                  <a:lnTo>
                    <a:pt x="9" y="114"/>
                  </a:lnTo>
                  <a:lnTo>
                    <a:pt x="9" y="114"/>
                  </a:lnTo>
                  <a:lnTo>
                    <a:pt x="9" y="115"/>
                  </a:lnTo>
                  <a:lnTo>
                    <a:pt x="9" y="115"/>
                  </a:lnTo>
                  <a:lnTo>
                    <a:pt x="9" y="115"/>
                  </a:lnTo>
                  <a:lnTo>
                    <a:pt x="10" y="115"/>
                  </a:lnTo>
                  <a:lnTo>
                    <a:pt x="10" y="115"/>
                  </a:lnTo>
                  <a:lnTo>
                    <a:pt x="10" y="115"/>
                  </a:lnTo>
                  <a:lnTo>
                    <a:pt x="10" y="116"/>
                  </a:lnTo>
                  <a:lnTo>
                    <a:pt x="10" y="116"/>
                  </a:lnTo>
                  <a:lnTo>
                    <a:pt x="10" y="116"/>
                  </a:lnTo>
                  <a:lnTo>
                    <a:pt x="10" y="116"/>
                  </a:lnTo>
                  <a:lnTo>
                    <a:pt x="10" y="116"/>
                  </a:lnTo>
                  <a:lnTo>
                    <a:pt x="10" y="115"/>
                  </a:lnTo>
                  <a:lnTo>
                    <a:pt x="10" y="115"/>
                  </a:lnTo>
                  <a:lnTo>
                    <a:pt x="11" y="115"/>
                  </a:lnTo>
                  <a:lnTo>
                    <a:pt x="11" y="115"/>
                  </a:lnTo>
                  <a:lnTo>
                    <a:pt x="11" y="115"/>
                  </a:lnTo>
                  <a:lnTo>
                    <a:pt x="11" y="114"/>
                  </a:lnTo>
                  <a:lnTo>
                    <a:pt x="11" y="114"/>
                  </a:lnTo>
                  <a:lnTo>
                    <a:pt x="11" y="114"/>
                  </a:lnTo>
                  <a:lnTo>
                    <a:pt x="11" y="114"/>
                  </a:lnTo>
                  <a:lnTo>
                    <a:pt x="11" y="113"/>
                  </a:lnTo>
                  <a:lnTo>
                    <a:pt x="11" y="113"/>
                  </a:lnTo>
                  <a:lnTo>
                    <a:pt x="11" y="112"/>
                  </a:lnTo>
                  <a:lnTo>
                    <a:pt x="11" y="111"/>
                  </a:lnTo>
                  <a:lnTo>
                    <a:pt x="12" y="111"/>
                  </a:lnTo>
                  <a:lnTo>
                    <a:pt x="12" y="110"/>
                  </a:lnTo>
                  <a:lnTo>
                    <a:pt x="12" y="109"/>
                  </a:lnTo>
                  <a:lnTo>
                    <a:pt x="12" y="108"/>
                  </a:lnTo>
                  <a:lnTo>
                    <a:pt x="12" y="108"/>
                  </a:lnTo>
                  <a:lnTo>
                    <a:pt x="12" y="106"/>
                  </a:lnTo>
                  <a:lnTo>
                    <a:pt x="13" y="103"/>
                  </a:lnTo>
                  <a:lnTo>
                    <a:pt x="13" y="102"/>
                  </a:lnTo>
                  <a:lnTo>
                    <a:pt x="13" y="101"/>
                  </a:lnTo>
                  <a:lnTo>
                    <a:pt x="13" y="100"/>
                  </a:lnTo>
                  <a:lnTo>
                    <a:pt x="13" y="96"/>
                  </a:lnTo>
                  <a:lnTo>
                    <a:pt x="14" y="87"/>
                  </a:lnTo>
                  <a:lnTo>
                    <a:pt x="14" y="86"/>
                  </a:lnTo>
                  <a:lnTo>
                    <a:pt x="14" y="84"/>
                  </a:lnTo>
                  <a:lnTo>
                    <a:pt x="15" y="82"/>
                  </a:lnTo>
                  <a:lnTo>
                    <a:pt x="15" y="77"/>
                  </a:lnTo>
                  <a:lnTo>
                    <a:pt x="16" y="67"/>
                  </a:lnTo>
                  <a:lnTo>
                    <a:pt x="17" y="47"/>
                  </a:lnTo>
                  <a:lnTo>
                    <a:pt x="17" y="46"/>
                  </a:lnTo>
                  <a:lnTo>
                    <a:pt x="17" y="44"/>
                  </a:lnTo>
                  <a:lnTo>
                    <a:pt x="17" y="42"/>
                  </a:lnTo>
                  <a:lnTo>
                    <a:pt x="18" y="37"/>
                  </a:lnTo>
                  <a:lnTo>
                    <a:pt x="18" y="36"/>
                  </a:lnTo>
                  <a:lnTo>
                    <a:pt x="18" y="35"/>
                  </a:lnTo>
                  <a:lnTo>
                    <a:pt x="18" y="32"/>
                  </a:lnTo>
                  <a:lnTo>
                    <a:pt x="18" y="28"/>
                  </a:lnTo>
                  <a:lnTo>
                    <a:pt x="19" y="27"/>
                  </a:lnTo>
                  <a:lnTo>
                    <a:pt x="19" y="26"/>
                  </a:lnTo>
                  <a:lnTo>
                    <a:pt x="19" y="24"/>
                  </a:lnTo>
                  <a:lnTo>
                    <a:pt x="19" y="20"/>
                  </a:lnTo>
                  <a:lnTo>
                    <a:pt x="19" y="19"/>
                  </a:lnTo>
                  <a:lnTo>
                    <a:pt x="19" y="18"/>
                  </a:lnTo>
                  <a:lnTo>
                    <a:pt x="19" y="16"/>
                  </a:lnTo>
                  <a:lnTo>
                    <a:pt x="20" y="12"/>
                  </a:lnTo>
                  <a:lnTo>
                    <a:pt x="20" y="12"/>
                  </a:lnTo>
                  <a:lnTo>
                    <a:pt x="20" y="11"/>
                  </a:lnTo>
                  <a:lnTo>
                    <a:pt x="20" y="10"/>
                  </a:lnTo>
                  <a:lnTo>
                    <a:pt x="20" y="9"/>
                  </a:lnTo>
                  <a:lnTo>
                    <a:pt x="20" y="8"/>
                  </a:lnTo>
                  <a:lnTo>
                    <a:pt x="21" y="7"/>
                  </a:lnTo>
                  <a:lnTo>
                    <a:pt x="21" y="6"/>
                  </a:lnTo>
                  <a:lnTo>
                    <a:pt x="21" y="6"/>
                  </a:lnTo>
                  <a:lnTo>
                    <a:pt x="21" y="5"/>
                  </a:lnTo>
                  <a:lnTo>
                    <a:pt x="21" y="4"/>
                  </a:lnTo>
                  <a:lnTo>
                    <a:pt x="21" y="4"/>
                  </a:lnTo>
                  <a:lnTo>
                    <a:pt x="21" y="3"/>
                  </a:lnTo>
                  <a:lnTo>
                    <a:pt x="21" y="2"/>
                  </a:lnTo>
                  <a:lnTo>
                    <a:pt x="21" y="2"/>
                  </a:lnTo>
                  <a:lnTo>
                    <a:pt x="21" y="2"/>
                  </a:lnTo>
                  <a:lnTo>
                    <a:pt x="22" y="1"/>
                  </a:lnTo>
                  <a:lnTo>
                    <a:pt x="22" y="1"/>
                  </a:lnTo>
                  <a:lnTo>
                    <a:pt x="22" y="1"/>
                  </a:lnTo>
                  <a:lnTo>
                    <a:pt x="22" y="1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3" y="0"/>
                  </a:lnTo>
                  <a:lnTo>
                    <a:pt x="23" y="0"/>
                  </a:lnTo>
                  <a:lnTo>
                    <a:pt x="23" y="0"/>
                  </a:lnTo>
                  <a:lnTo>
                    <a:pt x="23" y="0"/>
                  </a:lnTo>
                  <a:lnTo>
                    <a:pt x="23" y="0"/>
                  </a:lnTo>
                  <a:lnTo>
                    <a:pt x="23" y="0"/>
                  </a:lnTo>
                  <a:lnTo>
                    <a:pt x="23" y="0"/>
                  </a:lnTo>
                  <a:lnTo>
                    <a:pt x="23" y="0"/>
                  </a:lnTo>
                  <a:lnTo>
                    <a:pt x="23" y="0"/>
                  </a:lnTo>
                  <a:lnTo>
                    <a:pt x="23" y="1"/>
                  </a:lnTo>
                  <a:lnTo>
                    <a:pt x="23" y="1"/>
                  </a:lnTo>
                  <a:lnTo>
                    <a:pt x="23" y="1"/>
                  </a:lnTo>
                  <a:lnTo>
                    <a:pt x="23" y="2"/>
                  </a:lnTo>
                  <a:lnTo>
                    <a:pt x="24" y="2"/>
                  </a:lnTo>
                  <a:lnTo>
                    <a:pt x="24" y="2"/>
                  </a:lnTo>
                  <a:lnTo>
                    <a:pt x="24" y="3"/>
                  </a:lnTo>
                  <a:lnTo>
                    <a:pt x="24" y="3"/>
                  </a:lnTo>
                  <a:lnTo>
                    <a:pt x="24" y="4"/>
                  </a:lnTo>
                  <a:lnTo>
                    <a:pt x="24" y="4"/>
                  </a:lnTo>
                  <a:lnTo>
                    <a:pt x="24" y="5"/>
                  </a:lnTo>
                  <a:lnTo>
                    <a:pt x="24" y="6"/>
                  </a:lnTo>
                  <a:lnTo>
                    <a:pt x="25" y="6"/>
                  </a:lnTo>
                  <a:lnTo>
                    <a:pt x="25" y="8"/>
                  </a:lnTo>
                  <a:lnTo>
                    <a:pt x="25" y="8"/>
                  </a:lnTo>
                  <a:lnTo>
                    <a:pt x="25" y="9"/>
                  </a:lnTo>
                  <a:lnTo>
                    <a:pt x="25" y="10"/>
                  </a:lnTo>
                  <a:lnTo>
                    <a:pt x="25" y="14"/>
                  </a:lnTo>
                  <a:lnTo>
                    <a:pt x="25" y="15"/>
                  </a:lnTo>
                  <a:lnTo>
                    <a:pt x="25" y="16"/>
                  </a:lnTo>
                  <a:lnTo>
                    <a:pt x="26" y="17"/>
                  </a:lnTo>
                  <a:lnTo>
                    <a:pt x="26" y="22"/>
                  </a:lnTo>
                  <a:lnTo>
                    <a:pt x="27" y="31"/>
                  </a:lnTo>
                  <a:lnTo>
                    <a:pt x="27" y="32"/>
                  </a:lnTo>
                  <a:lnTo>
                    <a:pt x="27" y="33"/>
                  </a:lnTo>
                  <a:lnTo>
                    <a:pt x="27" y="36"/>
                  </a:lnTo>
                  <a:lnTo>
                    <a:pt x="28" y="41"/>
                  </a:lnTo>
                  <a:lnTo>
                    <a:pt x="28" y="52"/>
                  </a:lnTo>
                  <a:lnTo>
                    <a:pt x="29" y="53"/>
                  </a:lnTo>
                  <a:lnTo>
                    <a:pt x="29" y="54"/>
                  </a:lnTo>
                  <a:lnTo>
                    <a:pt x="29" y="57"/>
                  </a:lnTo>
                  <a:lnTo>
                    <a:pt x="29" y="62"/>
                  </a:lnTo>
                  <a:lnTo>
                    <a:pt x="30" y="73"/>
                  </a:lnTo>
                  <a:lnTo>
                    <a:pt x="30" y="75"/>
                  </a:lnTo>
                  <a:lnTo>
                    <a:pt x="30" y="76"/>
                  </a:lnTo>
                  <a:lnTo>
                    <a:pt x="30" y="78"/>
                  </a:lnTo>
                  <a:lnTo>
                    <a:pt x="31" y="84"/>
                  </a:lnTo>
                  <a:lnTo>
                    <a:pt x="31" y="93"/>
                  </a:lnTo>
                  <a:lnTo>
                    <a:pt x="31" y="94"/>
                  </a:lnTo>
                  <a:lnTo>
                    <a:pt x="31" y="95"/>
                  </a:lnTo>
                  <a:lnTo>
                    <a:pt x="32" y="97"/>
                  </a:lnTo>
                  <a:lnTo>
                    <a:pt x="32" y="100"/>
                  </a:lnTo>
                  <a:lnTo>
                    <a:pt x="32" y="101"/>
                  </a:lnTo>
                  <a:lnTo>
                    <a:pt x="32" y="102"/>
                  </a:lnTo>
                  <a:lnTo>
                    <a:pt x="32" y="104"/>
                  </a:lnTo>
                  <a:lnTo>
                    <a:pt x="33" y="107"/>
                  </a:lnTo>
                  <a:lnTo>
                    <a:pt x="33" y="107"/>
                  </a:lnTo>
                  <a:lnTo>
                    <a:pt x="33" y="108"/>
                  </a:lnTo>
                  <a:lnTo>
                    <a:pt x="33" y="109"/>
                  </a:lnTo>
                  <a:lnTo>
                    <a:pt x="33" y="110"/>
                  </a:lnTo>
                  <a:lnTo>
                    <a:pt x="33" y="110"/>
                  </a:lnTo>
                  <a:lnTo>
                    <a:pt x="33" y="111"/>
                  </a:lnTo>
                  <a:lnTo>
                    <a:pt x="33" y="112"/>
                  </a:lnTo>
                  <a:lnTo>
                    <a:pt x="34" y="112"/>
                  </a:lnTo>
                  <a:lnTo>
                    <a:pt x="34" y="113"/>
                  </a:lnTo>
                  <a:lnTo>
                    <a:pt x="34" y="113"/>
                  </a:lnTo>
                  <a:lnTo>
                    <a:pt x="34" y="113"/>
                  </a:lnTo>
                  <a:lnTo>
                    <a:pt x="34" y="114"/>
                  </a:lnTo>
                  <a:lnTo>
                    <a:pt x="34" y="114"/>
                  </a:lnTo>
                  <a:lnTo>
                    <a:pt x="34" y="114"/>
                  </a:lnTo>
                  <a:lnTo>
                    <a:pt x="34" y="114"/>
                  </a:lnTo>
                  <a:lnTo>
                    <a:pt x="34" y="115"/>
                  </a:lnTo>
                  <a:lnTo>
                    <a:pt x="34" y="115"/>
                  </a:lnTo>
                  <a:lnTo>
                    <a:pt x="35" y="115"/>
                  </a:lnTo>
                  <a:lnTo>
                    <a:pt x="35" y="115"/>
                  </a:lnTo>
                  <a:lnTo>
                    <a:pt x="35" y="115"/>
                  </a:lnTo>
                  <a:lnTo>
                    <a:pt x="35" y="116"/>
                  </a:lnTo>
                  <a:lnTo>
                    <a:pt x="35" y="116"/>
                  </a:lnTo>
                  <a:lnTo>
                    <a:pt x="35" y="116"/>
                  </a:lnTo>
                  <a:lnTo>
                    <a:pt x="35" y="116"/>
                  </a:lnTo>
                  <a:lnTo>
                    <a:pt x="35" y="116"/>
                  </a:lnTo>
                  <a:lnTo>
                    <a:pt x="35" y="116"/>
                  </a:lnTo>
                  <a:lnTo>
                    <a:pt x="35" y="115"/>
                  </a:lnTo>
                  <a:lnTo>
                    <a:pt x="35" y="115"/>
                  </a:lnTo>
                  <a:lnTo>
                    <a:pt x="35" y="115"/>
                  </a:lnTo>
                  <a:lnTo>
                    <a:pt x="36" y="115"/>
                  </a:lnTo>
                  <a:lnTo>
                    <a:pt x="36" y="115"/>
                  </a:lnTo>
                  <a:lnTo>
                    <a:pt x="36" y="114"/>
                  </a:lnTo>
                  <a:lnTo>
                    <a:pt x="36" y="114"/>
                  </a:lnTo>
                  <a:lnTo>
                    <a:pt x="36" y="114"/>
                  </a:lnTo>
                  <a:lnTo>
                    <a:pt x="36" y="114"/>
                  </a:lnTo>
                  <a:lnTo>
                    <a:pt x="36" y="113"/>
                  </a:lnTo>
                  <a:lnTo>
                    <a:pt x="36" y="113"/>
                  </a:lnTo>
                  <a:lnTo>
                    <a:pt x="36" y="112"/>
                  </a:lnTo>
                  <a:lnTo>
                    <a:pt x="36" y="112"/>
                  </a:lnTo>
                  <a:lnTo>
                    <a:pt x="37" y="111"/>
                  </a:lnTo>
                  <a:lnTo>
                    <a:pt x="37" y="110"/>
                  </a:lnTo>
                  <a:lnTo>
                    <a:pt x="37" y="110"/>
                  </a:lnTo>
                  <a:lnTo>
                    <a:pt x="37" y="108"/>
                  </a:lnTo>
                  <a:lnTo>
                    <a:pt x="37" y="108"/>
                  </a:lnTo>
                  <a:lnTo>
                    <a:pt x="37" y="107"/>
                  </a:lnTo>
                  <a:lnTo>
                    <a:pt x="37" y="106"/>
                  </a:lnTo>
                  <a:lnTo>
                    <a:pt x="38" y="102"/>
                  </a:lnTo>
                  <a:lnTo>
                    <a:pt x="38" y="101"/>
                  </a:lnTo>
                  <a:lnTo>
                    <a:pt x="38" y="100"/>
                  </a:lnTo>
                  <a:lnTo>
                    <a:pt x="38" y="99"/>
                  </a:lnTo>
                  <a:lnTo>
                    <a:pt x="39" y="94"/>
                  </a:lnTo>
                  <a:lnTo>
                    <a:pt x="39" y="93"/>
                  </a:lnTo>
                  <a:lnTo>
                    <a:pt x="39" y="92"/>
                  </a:lnTo>
                  <a:lnTo>
                    <a:pt x="39" y="90"/>
                  </a:lnTo>
                  <a:lnTo>
                    <a:pt x="39" y="85"/>
                  </a:lnTo>
                  <a:lnTo>
                    <a:pt x="40" y="75"/>
                  </a:lnTo>
                  <a:lnTo>
                    <a:pt x="40" y="74"/>
                  </a:lnTo>
                  <a:lnTo>
                    <a:pt x="40" y="72"/>
                  </a:lnTo>
                  <a:lnTo>
                    <a:pt x="40" y="70"/>
                  </a:lnTo>
                  <a:lnTo>
                    <a:pt x="41" y="64"/>
                  </a:lnTo>
                  <a:lnTo>
                    <a:pt x="42" y="53"/>
                  </a:lnTo>
                  <a:lnTo>
                    <a:pt x="42" y="52"/>
                  </a:lnTo>
                  <a:lnTo>
                    <a:pt x="42" y="50"/>
                  </a:lnTo>
                  <a:lnTo>
                    <a:pt x="42" y="48"/>
                  </a:lnTo>
                  <a:lnTo>
                    <a:pt x="42" y="42"/>
                  </a:lnTo>
                  <a:lnTo>
                    <a:pt x="43" y="32"/>
                  </a:lnTo>
                  <a:lnTo>
                    <a:pt x="43" y="30"/>
                  </a:lnTo>
                  <a:lnTo>
                    <a:pt x="43" y="29"/>
                  </a:lnTo>
                  <a:lnTo>
                    <a:pt x="44" y="27"/>
                  </a:lnTo>
                  <a:lnTo>
                    <a:pt x="44" y="22"/>
                  </a:lnTo>
                  <a:lnTo>
                    <a:pt x="44" y="21"/>
                  </a:lnTo>
                  <a:lnTo>
                    <a:pt x="44" y="20"/>
                  </a:lnTo>
                  <a:lnTo>
                    <a:pt x="44" y="18"/>
                  </a:lnTo>
                  <a:lnTo>
                    <a:pt x="45" y="14"/>
                  </a:lnTo>
                  <a:lnTo>
                    <a:pt x="45" y="13"/>
                  </a:lnTo>
                  <a:lnTo>
                    <a:pt x="45" y="13"/>
                  </a:lnTo>
                  <a:lnTo>
                    <a:pt x="45" y="11"/>
                  </a:lnTo>
                  <a:lnTo>
                    <a:pt x="45" y="10"/>
                  </a:lnTo>
                  <a:lnTo>
                    <a:pt x="45" y="9"/>
                  </a:lnTo>
                  <a:lnTo>
                    <a:pt x="45" y="8"/>
                  </a:lnTo>
                  <a:lnTo>
                    <a:pt x="46" y="7"/>
                  </a:lnTo>
                  <a:lnTo>
                    <a:pt x="46" y="6"/>
                  </a:lnTo>
                  <a:lnTo>
                    <a:pt x="46" y="5"/>
                  </a:lnTo>
                  <a:lnTo>
                    <a:pt x="46" y="5"/>
                  </a:lnTo>
                  <a:lnTo>
                    <a:pt x="46" y="4"/>
                  </a:lnTo>
                  <a:lnTo>
                    <a:pt x="46" y="3"/>
                  </a:lnTo>
                  <a:lnTo>
                    <a:pt x="46" y="3"/>
                  </a:lnTo>
                  <a:lnTo>
                    <a:pt x="46" y="2"/>
                  </a:lnTo>
                  <a:lnTo>
                    <a:pt x="46" y="2"/>
                  </a:lnTo>
                  <a:lnTo>
                    <a:pt x="46" y="2"/>
                  </a:lnTo>
                  <a:lnTo>
                    <a:pt x="47" y="1"/>
                  </a:lnTo>
                  <a:lnTo>
                    <a:pt x="47" y="1"/>
                  </a:lnTo>
                  <a:lnTo>
                    <a:pt x="47" y="1"/>
                  </a:lnTo>
                  <a:lnTo>
                    <a:pt x="47" y="0"/>
                  </a:lnTo>
                  <a:lnTo>
                    <a:pt x="47" y="0"/>
                  </a:lnTo>
                  <a:lnTo>
                    <a:pt x="47" y="0"/>
                  </a:lnTo>
                  <a:lnTo>
                    <a:pt x="47" y="0"/>
                  </a:lnTo>
                  <a:lnTo>
                    <a:pt x="47" y="0"/>
                  </a:lnTo>
                  <a:lnTo>
                    <a:pt x="47" y="0"/>
                  </a:lnTo>
                  <a:lnTo>
                    <a:pt x="47" y="0"/>
                  </a:lnTo>
                  <a:lnTo>
                    <a:pt x="48" y="0"/>
                  </a:lnTo>
                  <a:lnTo>
                    <a:pt x="48" y="0"/>
                  </a:lnTo>
                  <a:lnTo>
                    <a:pt x="48" y="0"/>
                  </a:lnTo>
                  <a:lnTo>
                    <a:pt x="48" y="0"/>
                  </a:lnTo>
                  <a:lnTo>
                    <a:pt x="48" y="0"/>
                  </a:lnTo>
                  <a:lnTo>
                    <a:pt x="48" y="0"/>
                  </a:lnTo>
                  <a:lnTo>
                    <a:pt x="48" y="0"/>
                  </a:lnTo>
                  <a:lnTo>
                    <a:pt x="48" y="0"/>
                  </a:lnTo>
                  <a:lnTo>
                    <a:pt x="48" y="1"/>
                  </a:lnTo>
                  <a:lnTo>
                    <a:pt x="48" y="1"/>
                  </a:lnTo>
                  <a:lnTo>
                    <a:pt x="48" y="1"/>
                  </a:lnTo>
                  <a:lnTo>
                    <a:pt x="48" y="2"/>
                  </a:lnTo>
                  <a:lnTo>
                    <a:pt x="49" y="2"/>
                  </a:lnTo>
                  <a:lnTo>
                    <a:pt x="49" y="2"/>
                  </a:lnTo>
                  <a:lnTo>
                    <a:pt x="49" y="3"/>
                  </a:lnTo>
                  <a:lnTo>
                    <a:pt x="49" y="3"/>
                  </a:lnTo>
                  <a:lnTo>
                    <a:pt x="49" y="4"/>
                  </a:lnTo>
                  <a:lnTo>
                    <a:pt x="49" y="5"/>
                  </a:lnTo>
                  <a:lnTo>
                    <a:pt x="49" y="5"/>
                  </a:lnTo>
                  <a:lnTo>
                    <a:pt x="50" y="7"/>
                  </a:lnTo>
                  <a:lnTo>
                    <a:pt x="50" y="7"/>
                  </a:lnTo>
                  <a:lnTo>
                    <a:pt x="50" y="8"/>
                  </a:lnTo>
                  <a:lnTo>
                    <a:pt x="50" y="9"/>
                  </a:lnTo>
                  <a:lnTo>
                    <a:pt x="50" y="10"/>
                  </a:lnTo>
                  <a:lnTo>
                    <a:pt x="50" y="11"/>
                  </a:lnTo>
                  <a:lnTo>
                    <a:pt x="50" y="12"/>
                  </a:lnTo>
                  <a:lnTo>
                    <a:pt x="50" y="16"/>
                  </a:lnTo>
                  <a:lnTo>
                    <a:pt x="51" y="16"/>
                  </a:lnTo>
                  <a:lnTo>
                    <a:pt x="51" y="17"/>
                  </a:lnTo>
                  <a:lnTo>
                    <a:pt x="51" y="19"/>
                  </a:lnTo>
                  <a:lnTo>
                    <a:pt x="51" y="23"/>
                  </a:lnTo>
                  <a:lnTo>
                    <a:pt x="52" y="32"/>
                  </a:lnTo>
                  <a:lnTo>
                    <a:pt x="52" y="33"/>
                  </a:lnTo>
                  <a:lnTo>
                    <a:pt x="52" y="34"/>
                  </a:lnTo>
                  <a:lnTo>
                    <a:pt x="52" y="37"/>
                  </a:lnTo>
                  <a:lnTo>
                    <a:pt x="53" y="42"/>
                  </a:lnTo>
                  <a:lnTo>
                    <a:pt x="53" y="52"/>
                  </a:lnTo>
                  <a:lnTo>
                    <a:pt x="55" y="72"/>
                  </a:lnTo>
                  <a:lnTo>
                    <a:pt x="55" y="73"/>
                  </a:lnTo>
                  <a:lnTo>
                    <a:pt x="55" y="75"/>
                  </a:lnTo>
                  <a:lnTo>
                    <a:pt x="55" y="77"/>
                  </a:lnTo>
                  <a:lnTo>
                    <a:pt x="55" y="82"/>
                  </a:lnTo>
                  <a:lnTo>
                    <a:pt x="56" y="84"/>
                  </a:lnTo>
                  <a:lnTo>
                    <a:pt x="56" y="85"/>
                  </a:lnTo>
                  <a:lnTo>
                    <a:pt x="56" y="87"/>
                  </a:lnTo>
                  <a:lnTo>
                    <a:pt x="56" y="92"/>
                  </a:lnTo>
                  <a:lnTo>
                    <a:pt x="56" y="93"/>
                  </a:lnTo>
                  <a:lnTo>
                    <a:pt x="56" y="94"/>
                  </a:lnTo>
                  <a:lnTo>
                    <a:pt x="56" y="96"/>
                  </a:lnTo>
                  <a:lnTo>
                    <a:pt x="57" y="100"/>
                  </a:lnTo>
                  <a:lnTo>
                    <a:pt x="57" y="101"/>
                  </a:lnTo>
                  <a:lnTo>
                    <a:pt x="57" y="102"/>
                  </a:lnTo>
                  <a:lnTo>
                    <a:pt x="57" y="104"/>
                  </a:lnTo>
                  <a:lnTo>
                    <a:pt x="58" y="107"/>
                  </a:lnTo>
                  <a:lnTo>
                    <a:pt x="58" y="108"/>
                  </a:lnTo>
                  <a:lnTo>
                    <a:pt x="58" y="108"/>
                  </a:lnTo>
                  <a:lnTo>
                    <a:pt x="58" y="110"/>
                  </a:lnTo>
                  <a:lnTo>
                    <a:pt x="58" y="110"/>
                  </a:lnTo>
                  <a:lnTo>
                    <a:pt x="58" y="111"/>
                  </a:lnTo>
                  <a:lnTo>
                    <a:pt x="58" y="112"/>
                  </a:lnTo>
                  <a:lnTo>
                    <a:pt x="58" y="112"/>
                  </a:lnTo>
                  <a:lnTo>
                    <a:pt x="59" y="113"/>
                  </a:lnTo>
                  <a:lnTo>
                    <a:pt x="59" y="113"/>
                  </a:lnTo>
                  <a:lnTo>
                    <a:pt x="59" y="114"/>
                  </a:lnTo>
                  <a:lnTo>
                    <a:pt x="59" y="114"/>
                  </a:lnTo>
                  <a:lnTo>
                    <a:pt x="59" y="114"/>
                  </a:lnTo>
                  <a:lnTo>
                    <a:pt x="59" y="114"/>
                  </a:lnTo>
                  <a:lnTo>
                    <a:pt x="59" y="115"/>
                  </a:lnTo>
                  <a:lnTo>
                    <a:pt x="59" y="115"/>
                  </a:lnTo>
                  <a:lnTo>
                    <a:pt x="59" y="115"/>
                  </a:lnTo>
                  <a:lnTo>
                    <a:pt x="60" y="115"/>
                  </a:lnTo>
                  <a:lnTo>
                    <a:pt x="60" y="115"/>
                  </a:lnTo>
                  <a:lnTo>
                    <a:pt x="60" y="116"/>
                  </a:lnTo>
                  <a:lnTo>
                    <a:pt x="60" y="116"/>
                  </a:lnTo>
                  <a:lnTo>
                    <a:pt x="60" y="116"/>
                  </a:lnTo>
                  <a:lnTo>
                    <a:pt x="60" y="116"/>
                  </a:lnTo>
                  <a:lnTo>
                    <a:pt x="60" y="116"/>
                  </a:lnTo>
                  <a:lnTo>
                    <a:pt x="60" y="115"/>
                  </a:lnTo>
                  <a:lnTo>
                    <a:pt x="60" y="115"/>
                  </a:lnTo>
                  <a:lnTo>
                    <a:pt x="60" y="115"/>
                  </a:lnTo>
                  <a:lnTo>
                    <a:pt x="60" y="115"/>
                  </a:lnTo>
                  <a:lnTo>
                    <a:pt x="60" y="115"/>
                  </a:lnTo>
                  <a:lnTo>
                    <a:pt x="61" y="114"/>
                  </a:lnTo>
                  <a:lnTo>
                    <a:pt x="61" y="114"/>
                  </a:lnTo>
                  <a:lnTo>
                    <a:pt x="61" y="114"/>
                  </a:lnTo>
                  <a:lnTo>
                    <a:pt x="61" y="114"/>
                  </a:lnTo>
                  <a:lnTo>
                    <a:pt x="61" y="113"/>
                  </a:lnTo>
                  <a:lnTo>
                    <a:pt x="61" y="113"/>
                  </a:lnTo>
                  <a:lnTo>
                    <a:pt x="61" y="112"/>
                  </a:lnTo>
                  <a:lnTo>
                    <a:pt x="61" y="112"/>
                  </a:lnTo>
                  <a:lnTo>
                    <a:pt x="61" y="111"/>
                  </a:lnTo>
                  <a:lnTo>
                    <a:pt x="62" y="110"/>
                  </a:lnTo>
                  <a:lnTo>
                    <a:pt x="62" y="110"/>
                  </a:lnTo>
                  <a:lnTo>
                    <a:pt x="62" y="109"/>
                  </a:lnTo>
                  <a:lnTo>
                    <a:pt x="62" y="106"/>
                  </a:lnTo>
                  <a:lnTo>
                    <a:pt x="62" y="105"/>
                  </a:lnTo>
                  <a:lnTo>
                    <a:pt x="62" y="105"/>
                  </a:lnTo>
                  <a:lnTo>
                    <a:pt x="62" y="103"/>
                  </a:lnTo>
                  <a:lnTo>
                    <a:pt x="63" y="100"/>
                  </a:lnTo>
                  <a:lnTo>
                    <a:pt x="63" y="99"/>
                  </a:lnTo>
                  <a:lnTo>
                    <a:pt x="63" y="98"/>
                  </a:lnTo>
                  <a:lnTo>
                    <a:pt x="63" y="96"/>
                  </a:lnTo>
                  <a:lnTo>
                    <a:pt x="64" y="92"/>
                  </a:lnTo>
                  <a:lnTo>
                    <a:pt x="64" y="91"/>
                  </a:lnTo>
                  <a:lnTo>
                    <a:pt x="64" y="90"/>
                  </a:lnTo>
                  <a:lnTo>
                    <a:pt x="64" y="87"/>
                  </a:lnTo>
                  <a:lnTo>
                    <a:pt x="64" y="83"/>
                  </a:lnTo>
                  <a:lnTo>
                    <a:pt x="65" y="73"/>
                  </a:lnTo>
                  <a:lnTo>
                    <a:pt x="66" y="52"/>
                  </a:lnTo>
                  <a:lnTo>
                    <a:pt x="66" y="51"/>
                  </a:lnTo>
                  <a:lnTo>
                    <a:pt x="66" y="50"/>
                  </a:lnTo>
                  <a:lnTo>
                    <a:pt x="67" y="47"/>
                  </a:lnTo>
                  <a:lnTo>
                    <a:pt x="67" y="42"/>
                  </a:lnTo>
                  <a:lnTo>
                    <a:pt x="68" y="33"/>
                  </a:lnTo>
                  <a:lnTo>
                    <a:pt x="68" y="32"/>
                  </a:lnTo>
                  <a:lnTo>
                    <a:pt x="68" y="30"/>
                  </a:lnTo>
                  <a:lnTo>
                    <a:pt x="68" y="28"/>
                  </a:lnTo>
                  <a:lnTo>
                    <a:pt x="68" y="24"/>
                  </a:lnTo>
                  <a:lnTo>
                    <a:pt x="68" y="23"/>
                  </a:lnTo>
                  <a:lnTo>
                    <a:pt x="68" y="22"/>
                  </a:lnTo>
                  <a:lnTo>
                    <a:pt x="69" y="20"/>
                  </a:lnTo>
                  <a:lnTo>
                    <a:pt x="69" y="16"/>
                  </a:lnTo>
                  <a:lnTo>
                    <a:pt x="69" y="15"/>
                  </a:lnTo>
                  <a:lnTo>
                    <a:pt x="69" y="14"/>
                  </a:lnTo>
                  <a:lnTo>
                    <a:pt x="69" y="13"/>
                  </a:lnTo>
                  <a:lnTo>
                    <a:pt x="70" y="12"/>
                  </a:lnTo>
                  <a:lnTo>
                    <a:pt x="70" y="11"/>
                  </a:lnTo>
                  <a:lnTo>
                    <a:pt x="70" y="10"/>
                  </a:lnTo>
                  <a:lnTo>
                    <a:pt x="70" y="9"/>
                  </a:lnTo>
                  <a:lnTo>
                    <a:pt x="70" y="8"/>
                  </a:lnTo>
                  <a:lnTo>
                    <a:pt x="70" y="7"/>
                  </a:lnTo>
                  <a:lnTo>
                    <a:pt x="70" y="6"/>
                  </a:lnTo>
                  <a:lnTo>
                    <a:pt x="70" y="6"/>
                  </a:lnTo>
                  <a:lnTo>
                    <a:pt x="70" y="5"/>
                  </a:lnTo>
                  <a:lnTo>
                    <a:pt x="70" y="4"/>
                  </a:lnTo>
                  <a:lnTo>
                    <a:pt x="71" y="4"/>
                  </a:lnTo>
                  <a:lnTo>
                    <a:pt x="71" y="3"/>
                  </a:lnTo>
                  <a:lnTo>
                    <a:pt x="71" y="3"/>
                  </a:lnTo>
                  <a:lnTo>
                    <a:pt x="71" y="2"/>
                  </a:lnTo>
                  <a:lnTo>
                    <a:pt x="71" y="2"/>
                  </a:lnTo>
                  <a:lnTo>
                    <a:pt x="71" y="2"/>
                  </a:lnTo>
                  <a:lnTo>
                    <a:pt x="71" y="1"/>
                  </a:lnTo>
                  <a:lnTo>
                    <a:pt x="71" y="1"/>
                  </a:lnTo>
                  <a:lnTo>
                    <a:pt x="71" y="1"/>
                  </a:lnTo>
                  <a:lnTo>
                    <a:pt x="71" y="0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73" y="0"/>
                  </a:lnTo>
                  <a:lnTo>
                    <a:pt x="73" y="0"/>
                  </a:lnTo>
                  <a:lnTo>
                    <a:pt x="73" y="0"/>
                  </a:lnTo>
                  <a:lnTo>
                    <a:pt x="73" y="1"/>
                  </a:lnTo>
                  <a:lnTo>
                    <a:pt x="73" y="1"/>
                  </a:lnTo>
                  <a:lnTo>
                    <a:pt x="73" y="1"/>
                  </a:lnTo>
                  <a:lnTo>
                    <a:pt x="73" y="2"/>
                  </a:lnTo>
                  <a:lnTo>
                    <a:pt x="73" y="2"/>
                  </a:lnTo>
                  <a:lnTo>
                    <a:pt x="73" y="3"/>
                  </a:lnTo>
                  <a:lnTo>
                    <a:pt x="74" y="4"/>
                  </a:lnTo>
                  <a:lnTo>
                    <a:pt x="74" y="4"/>
                  </a:lnTo>
                  <a:lnTo>
                    <a:pt x="74" y="5"/>
                  </a:lnTo>
                  <a:lnTo>
                    <a:pt x="74" y="6"/>
                  </a:lnTo>
                  <a:lnTo>
                    <a:pt x="74" y="7"/>
                  </a:lnTo>
                  <a:lnTo>
                    <a:pt x="74" y="8"/>
                  </a:lnTo>
                  <a:lnTo>
                    <a:pt x="74" y="8"/>
                  </a:lnTo>
                  <a:lnTo>
                    <a:pt x="74" y="10"/>
                  </a:lnTo>
                  <a:lnTo>
                    <a:pt x="75" y="13"/>
                  </a:lnTo>
                  <a:lnTo>
                    <a:pt x="75" y="14"/>
                  </a:lnTo>
                  <a:lnTo>
                    <a:pt x="75" y="15"/>
                  </a:lnTo>
                  <a:lnTo>
                    <a:pt x="75" y="17"/>
                  </a:lnTo>
                  <a:lnTo>
                    <a:pt x="76" y="21"/>
                  </a:lnTo>
                  <a:lnTo>
                    <a:pt x="76" y="31"/>
                  </a:lnTo>
                  <a:lnTo>
                    <a:pt x="76" y="32"/>
                  </a:lnTo>
                  <a:lnTo>
                    <a:pt x="76" y="33"/>
                  </a:lnTo>
                  <a:lnTo>
                    <a:pt x="77" y="36"/>
                  </a:lnTo>
                  <a:lnTo>
                    <a:pt x="77" y="41"/>
                  </a:lnTo>
                  <a:lnTo>
                    <a:pt x="78" y="52"/>
                  </a:lnTo>
                  <a:lnTo>
                    <a:pt x="78" y="53"/>
                  </a:lnTo>
                  <a:lnTo>
                    <a:pt x="78" y="55"/>
                  </a:lnTo>
                  <a:lnTo>
                    <a:pt x="78" y="57"/>
                  </a:lnTo>
                  <a:lnTo>
                    <a:pt x="78" y="62"/>
                  </a:lnTo>
                  <a:lnTo>
                    <a:pt x="79" y="73"/>
                  </a:lnTo>
                  <a:lnTo>
                    <a:pt x="79" y="74"/>
                  </a:lnTo>
                  <a:lnTo>
                    <a:pt x="79" y="75"/>
                  </a:lnTo>
                  <a:lnTo>
                    <a:pt x="80" y="78"/>
                  </a:lnTo>
                  <a:lnTo>
                    <a:pt x="80" y="82"/>
                  </a:lnTo>
                  <a:lnTo>
                    <a:pt x="81" y="91"/>
                  </a:lnTo>
                  <a:lnTo>
                    <a:pt x="81" y="92"/>
                  </a:lnTo>
                  <a:lnTo>
                    <a:pt x="81" y="94"/>
                  </a:lnTo>
                  <a:lnTo>
                    <a:pt x="81" y="96"/>
                  </a:lnTo>
                  <a:lnTo>
                    <a:pt x="81" y="99"/>
                  </a:lnTo>
                  <a:lnTo>
                    <a:pt x="81" y="100"/>
                  </a:lnTo>
                  <a:lnTo>
                    <a:pt x="82" y="101"/>
                  </a:lnTo>
                  <a:lnTo>
                    <a:pt x="82" y="103"/>
                  </a:lnTo>
                  <a:lnTo>
                    <a:pt x="82" y="106"/>
                  </a:lnTo>
                  <a:lnTo>
                    <a:pt x="82" y="106"/>
                  </a:lnTo>
                  <a:lnTo>
                    <a:pt x="82" y="107"/>
                  </a:lnTo>
                  <a:lnTo>
                    <a:pt x="82" y="108"/>
                  </a:lnTo>
                  <a:lnTo>
                    <a:pt x="82" y="109"/>
                  </a:lnTo>
                  <a:lnTo>
                    <a:pt x="82" y="110"/>
                  </a:lnTo>
                  <a:lnTo>
                    <a:pt x="83" y="111"/>
                  </a:lnTo>
                </a:path>
              </a:pathLst>
            </a:custGeom>
            <a:grpFill/>
            <a:ln w="9525" cap="sq">
              <a:solidFill>
                <a:srgbClr val="0D8BE6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783">
                <a:defRPr/>
              </a:pPr>
              <a:endParaRPr lang="en-US" sz="1350" kern="0" dirty="0">
                <a:solidFill>
                  <a:srgbClr val="0D8BE6"/>
                </a:solidFill>
              </a:endParaRPr>
            </a:p>
          </p:txBody>
        </p:sp>
        <p:sp>
          <p:nvSpPr>
            <p:cNvPr id="167" name="Freeform 83"/>
            <p:cNvSpPr>
              <a:spLocks/>
            </p:cNvSpPr>
            <p:nvPr/>
          </p:nvSpPr>
          <p:spPr bwMode="auto">
            <a:xfrm>
              <a:off x="4562" y="2186"/>
              <a:ext cx="75" cy="116"/>
            </a:xfrm>
            <a:custGeom>
              <a:avLst/>
              <a:gdLst/>
              <a:ahLst/>
              <a:cxnLst>
                <a:cxn ang="0">
                  <a:pos x="0" y="114"/>
                </a:cxn>
                <a:cxn ang="0">
                  <a:pos x="1" y="116"/>
                </a:cxn>
                <a:cxn ang="0">
                  <a:pos x="2" y="115"/>
                </a:cxn>
                <a:cxn ang="0">
                  <a:pos x="3" y="112"/>
                </a:cxn>
                <a:cxn ang="0">
                  <a:pos x="4" y="105"/>
                </a:cxn>
                <a:cxn ang="0">
                  <a:pos x="5" y="89"/>
                </a:cxn>
                <a:cxn ang="0">
                  <a:pos x="8" y="50"/>
                </a:cxn>
                <a:cxn ang="0">
                  <a:pos x="10" y="25"/>
                </a:cxn>
                <a:cxn ang="0">
                  <a:pos x="11" y="10"/>
                </a:cxn>
                <a:cxn ang="0">
                  <a:pos x="12" y="4"/>
                </a:cxn>
                <a:cxn ang="0">
                  <a:pos x="13" y="1"/>
                </a:cxn>
                <a:cxn ang="0">
                  <a:pos x="13" y="0"/>
                </a:cxn>
                <a:cxn ang="0">
                  <a:pos x="14" y="0"/>
                </a:cxn>
                <a:cxn ang="0">
                  <a:pos x="15" y="4"/>
                </a:cxn>
                <a:cxn ang="0">
                  <a:pos x="16" y="10"/>
                </a:cxn>
                <a:cxn ang="0">
                  <a:pos x="18" y="33"/>
                </a:cxn>
                <a:cxn ang="0">
                  <a:pos x="20" y="64"/>
                </a:cxn>
                <a:cxn ang="0">
                  <a:pos x="22" y="91"/>
                </a:cxn>
                <a:cxn ang="0">
                  <a:pos x="23" y="104"/>
                </a:cxn>
                <a:cxn ang="0">
                  <a:pos x="24" y="111"/>
                </a:cxn>
                <a:cxn ang="0">
                  <a:pos x="25" y="114"/>
                </a:cxn>
                <a:cxn ang="0">
                  <a:pos x="26" y="116"/>
                </a:cxn>
                <a:cxn ang="0">
                  <a:pos x="26" y="115"/>
                </a:cxn>
                <a:cxn ang="0">
                  <a:pos x="27" y="112"/>
                </a:cxn>
                <a:cxn ang="0">
                  <a:pos x="28" y="104"/>
                </a:cxn>
                <a:cxn ang="0">
                  <a:pos x="30" y="88"/>
                </a:cxn>
                <a:cxn ang="0">
                  <a:pos x="32" y="57"/>
                </a:cxn>
                <a:cxn ang="0">
                  <a:pos x="34" y="29"/>
                </a:cxn>
                <a:cxn ang="0">
                  <a:pos x="35" y="12"/>
                </a:cxn>
                <a:cxn ang="0">
                  <a:pos x="36" y="3"/>
                </a:cxn>
                <a:cxn ang="0">
                  <a:pos x="37" y="0"/>
                </a:cxn>
                <a:cxn ang="0">
                  <a:pos x="38" y="0"/>
                </a:cxn>
                <a:cxn ang="0">
                  <a:pos x="38" y="1"/>
                </a:cxn>
                <a:cxn ang="0">
                  <a:pos x="39" y="6"/>
                </a:cxn>
                <a:cxn ang="0">
                  <a:pos x="41" y="20"/>
                </a:cxn>
                <a:cxn ang="0">
                  <a:pos x="44" y="67"/>
                </a:cxn>
                <a:cxn ang="0">
                  <a:pos x="46" y="87"/>
                </a:cxn>
                <a:cxn ang="0">
                  <a:pos x="47" y="103"/>
                </a:cxn>
                <a:cxn ang="0">
                  <a:pos x="48" y="110"/>
                </a:cxn>
                <a:cxn ang="0">
                  <a:pos x="49" y="114"/>
                </a:cxn>
                <a:cxn ang="0">
                  <a:pos x="49" y="116"/>
                </a:cxn>
                <a:cxn ang="0">
                  <a:pos x="50" y="115"/>
                </a:cxn>
                <a:cxn ang="0">
                  <a:pos x="51" y="112"/>
                </a:cxn>
                <a:cxn ang="0">
                  <a:pos x="52" y="101"/>
                </a:cxn>
                <a:cxn ang="0">
                  <a:pos x="54" y="83"/>
                </a:cxn>
                <a:cxn ang="0">
                  <a:pos x="57" y="30"/>
                </a:cxn>
                <a:cxn ang="0">
                  <a:pos x="59" y="13"/>
                </a:cxn>
                <a:cxn ang="0">
                  <a:pos x="60" y="5"/>
                </a:cxn>
                <a:cxn ang="0">
                  <a:pos x="60" y="1"/>
                </a:cxn>
                <a:cxn ang="0">
                  <a:pos x="61" y="0"/>
                </a:cxn>
                <a:cxn ang="0">
                  <a:pos x="62" y="0"/>
                </a:cxn>
                <a:cxn ang="0">
                  <a:pos x="62" y="2"/>
                </a:cxn>
                <a:cxn ang="0">
                  <a:pos x="64" y="8"/>
                </a:cxn>
                <a:cxn ang="0">
                  <a:pos x="65" y="23"/>
                </a:cxn>
                <a:cxn ang="0">
                  <a:pos x="67" y="58"/>
                </a:cxn>
                <a:cxn ang="0">
                  <a:pos x="70" y="90"/>
                </a:cxn>
                <a:cxn ang="0">
                  <a:pos x="71" y="103"/>
                </a:cxn>
                <a:cxn ang="0">
                  <a:pos x="72" y="111"/>
                </a:cxn>
                <a:cxn ang="0">
                  <a:pos x="72" y="114"/>
                </a:cxn>
                <a:cxn ang="0">
                  <a:pos x="73" y="116"/>
                </a:cxn>
                <a:cxn ang="0">
                  <a:pos x="74" y="115"/>
                </a:cxn>
                <a:cxn ang="0">
                  <a:pos x="74" y="112"/>
                </a:cxn>
              </a:cxnLst>
              <a:rect l="0" t="0" r="r" b="b"/>
              <a:pathLst>
                <a:path w="75" h="116">
                  <a:moveTo>
                    <a:pt x="0" y="111"/>
                  </a:moveTo>
                  <a:lnTo>
                    <a:pt x="0" y="111"/>
                  </a:lnTo>
                  <a:lnTo>
                    <a:pt x="0" y="112"/>
                  </a:lnTo>
                  <a:lnTo>
                    <a:pt x="0" y="112"/>
                  </a:lnTo>
                  <a:lnTo>
                    <a:pt x="0" y="113"/>
                  </a:lnTo>
                  <a:lnTo>
                    <a:pt x="0" y="113"/>
                  </a:lnTo>
                  <a:lnTo>
                    <a:pt x="0" y="113"/>
                  </a:lnTo>
                  <a:lnTo>
                    <a:pt x="0" y="114"/>
                  </a:lnTo>
                  <a:lnTo>
                    <a:pt x="0" y="114"/>
                  </a:lnTo>
                  <a:lnTo>
                    <a:pt x="1" y="114"/>
                  </a:lnTo>
                  <a:lnTo>
                    <a:pt x="1" y="115"/>
                  </a:lnTo>
                  <a:lnTo>
                    <a:pt x="1" y="115"/>
                  </a:lnTo>
                  <a:lnTo>
                    <a:pt x="1" y="115"/>
                  </a:lnTo>
                  <a:lnTo>
                    <a:pt x="1" y="115"/>
                  </a:lnTo>
                  <a:lnTo>
                    <a:pt x="1" y="115"/>
                  </a:lnTo>
                  <a:lnTo>
                    <a:pt x="1" y="116"/>
                  </a:lnTo>
                  <a:lnTo>
                    <a:pt x="1" y="116"/>
                  </a:lnTo>
                  <a:lnTo>
                    <a:pt x="1" y="116"/>
                  </a:lnTo>
                  <a:lnTo>
                    <a:pt x="1" y="116"/>
                  </a:lnTo>
                  <a:lnTo>
                    <a:pt x="1" y="116"/>
                  </a:lnTo>
                  <a:lnTo>
                    <a:pt x="1" y="115"/>
                  </a:lnTo>
                  <a:lnTo>
                    <a:pt x="2" y="115"/>
                  </a:lnTo>
                  <a:lnTo>
                    <a:pt x="2" y="115"/>
                  </a:lnTo>
                  <a:lnTo>
                    <a:pt x="2" y="115"/>
                  </a:lnTo>
                  <a:lnTo>
                    <a:pt x="2" y="115"/>
                  </a:lnTo>
                  <a:lnTo>
                    <a:pt x="2" y="114"/>
                  </a:lnTo>
                  <a:lnTo>
                    <a:pt x="2" y="114"/>
                  </a:lnTo>
                  <a:lnTo>
                    <a:pt x="2" y="114"/>
                  </a:lnTo>
                  <a:lnTo>
                    <a:pt x="2" y="114"/>
                  </a:lnTo>
                  <a:lnTo>
                    <a:pt x="2" y="113"/>
                  </a:lnTo>
                  <a:lnTo>
                    <a:pt x="3" y="113"/>
                  </a:lnTo>
                  <a:lnTo>
                    <a:pt x="3" y="112"/>
                  </a:lnTo>
                  <a:lnTo>
                    <a:pt x="3" y="111"/>
                  </a:lnTo>
                  <a:lnTo>
                    <a:pt x="3" y="111"/>
                  </a:lnTo>
                  <a:lnTo>
                    <a:pt x="3" y="110"/>
                  </a:lnTo>
                  <a:lnTo>
                    <a:pt x="3" y="109"/>
                  </a:lnTo>
                  <a:lnTo>
                    <a:pt x="3" y="108"/>
                  </a:lnTo>
                  <a:lnTo>
                    <a:pt x="3" y="107"/>
                  </a:lnTo>
                  <a:lnTo>
                    <a:pt x="3" y="106"/>
                  </a:lnTo>
                  <a:lnTo>
                    <a:pt x="4" y="105"/>
                  </a:lnTo>
                  <a:lnTo>
                    <a:pt x="4" y="104"/>
                  </a:lnTo>
                  <a:lnTo>
                    <a:pt x="4" y="100"/>
                  </a:lnTo>
                  <a:lnTo>
                    <a:pt x="4" y="99"/>
                  </a:lnTo>
                  <a:lnTo>
                    <a:pt x="4" y="98"/>
                  </a:lnTo>
                  <a:lnTo>
                    <a:pt x="5" y="96"/>
                  </a:lnTo>
                  <a:lnTo>
                    <a:pt x="5" y="92"/>
                  </a:lnTo>
                  <a:lnTo>
                    <a:pt x="5" y="90"/>
                  </a:lnTo>
                  <a:lnTo>
                    <a:pt x="5" y="89"/>
                  </a:lnTo>
                  <a:lnTo>
                    <a:pt x="5" y="87"/>
                  </a:lnTo>
                  <a:lnTo>
                    <a:pt x="6" y="82"/>
                  </a:lnTo>
                  <a:lnTo>
                    <a:pt x="7" y="71"/>
                  </a:lnTo>
                  <a:lnTo>
                    <a:pt x="7" y="70"/>
                  </a:lnTo>
                  <a:lnTo>
                    <a:pt x="7" y="68"/>
                  </a:lnTo>
                  <a:lnTo>
                    <a:pt x="7" y="66"/>
                  </a:lnTo>
                  <a:lnTo>
                    <a:pt x="7" y="60"/>
                  </a:lnTo>
                  <a:lnTo>
                    <a:pt x="8" y="50"/>
                  </a:lnTo>
                  <a:lnTo>
                    <a:pt x="8" y="49"/>
                  </a:lnTo>
                  <a:lnTo>
                    <a:pt x="8" y="47"/>
                  </a:lnTo>
                  <a:lnTo>
                    <a:pt x="8" y="45"/>
                  </a:lnTo>
                  <a:lnTo>
                    <a:pt x="9" y="40"/>
                  </a:lnTo>
                  <a:lnTo>
                    <a:pt x="9" y="30"/>
                  </a:lnTo>
                  <a:lnTo>
                    <a:pt x="9" y="29"/>
                  </a:lnTo>
                  <a:lnTo>
                    <a:pt x="9" y="28"/>
                  </a:lnTo>
                  <a:lnTo>
                    <a:pt x="10" y="25"/>
                  </a:lnTo>
                  <a:lnTo>
                    <a:pt x="10" y="21"/>
                  </a:lnTo>
                  <a:lnTo>
                    <a:pt x="10" y="20"/>
                  </a:lnTo>
                  <a:lnTo>
                    <a:pt x="10" y="19"/>
                  </a:lnTo>
                  <a:lnTo>
                    <a:pt x="10" y="17"/>
                  </a:lnTo>
                  <a:lnTo>
                    <a:pt x="11" y="14"/>
                  </a:lnTo>
                  <a:lnTo>
                    <a:pt x="11" y="13"/>
                  </a:lnTo>
                  <a:lnTo>
                    <a:pt x="11" y="12"/>
                  </a:lnTo>
                  <a:lnTo>
                    <a:pt x="11" y="10"/>
                  </a:lnTo>
                  <a:lnTo>
                    <a:pt x="11" y="10"/>
                  </a:lnTo>
                  <a:lnTo>
                    <a:pt x="11" y="9"/>
                  </a:lnTo>
                  <a:lnTo>
                    <a:pt x="11" y="7"/>
                  </a:lnTo>
                  <a:lnTo>
                    <a:pt x="11" y="7"/>
                  </a:lnTo>
                  <a:lnTo>
                    <a:pt x="12" y="6"/>
                  </a:lnTo>
                  <a:lnTo>
                    <a:pt x="12" y="5"/>
                  </a:lnTo>
                  <a:lnTo>
                    <a:pt x="12" y="4"/>
                  </a:lnTo>
                  <a:lnTo>
                    <a:pt x="12" y="4"/>
                  </a:lnTo>
                  <a:lnTo>
                    <a:pt x="12" y="3"/>
                  </a:lnTo>
                  <a:lnTo>
                    <a:pt x="12" y="2"/>
                  </a:lnTo>
                  <a:lnTo>
                    <a:pt x="12" y="2"/>
                  </a:lnTo>
                  <a:lnTo>
                    <a:pt x="12" y="2"/>
                  </a:lnTo>
                  <a:lnTo>
                    <a:pt x="12" y="1"/>
                  </a:lnTo>
                  <a:lnTo>
                    <a:pt x="13" y="1"/>
                  </a:lnTo>
                  <a:lnTo>
                    <a:pt x="13" y="1"/>
                  </a:lnTo>
                  <a:lnTo>
                    <a:pt x="13" y="1"/>
                  </a:lnTo>
                  <a:lnTo>
                    <a:pt x="13" y="0"/>
                  </a:lnTo>
                  <a:lnTo>
                    <a:pt x="13" y="0"/>
                  </a:lnTo>
                  <a:lnTo>
                    <a:pt x="13" y="0"/>
                  </a:lnTo>
                  <a:lnTo>
                    <a:pt x="13" y="0"/>
                  </a:lnTo>
                  <a:lnTo>
                    <a:pt x="13" y="0"/>
                  </a:lnTo>
                  <a:lnTo>
                    <a:pt x="13" y="0"/>
                  </a:lnTo>
                  <a:lnTo>
                    <a:pt x="13" y="0"/>
                  </a:lnTo>
                  <a:lnTo>
                    <a:pt x="13" y="0"/>
                  </a:lnTo>
                  <a:lnTo>
                    <a:pt x="13" y="0"/>
                  </a:lnTo>
                  <a:lnTo>
                    <a:pt x="14" y="0"/>
                  </a:lnTo>
                  <a:lnTo>
                    <a:pt x="14" y="0"/>
                  </a:lnTo>
                  <a:lnTo>
                    <a:pt x="14" y="0"/>
                  </a:lnTo>
                  <a:lnTo>
                    <a:pt x="14" y="0"/>
                  </a:lnTo>
                  <a:lnTo>
                    <a:pt x="14" y="0"/>
                  </a:lnTo>
                  <a:lnTo>
                    <a:pt x="14" y="0"/>
                  </a:lnTo>
                  <a:lnTo>
                    <a:pt x="14" y="0"/>
                  </a:lnTo>
                  <a:lnTo>
                    <a:pt x="14" y="1"/>
                  </a:lnTo>
                  <a:lnTo>
                    <a:pt x="14" y="1"/>
                  </a:lnTo>
                  <a:lnTo>
                    <a:pt x="14" y="1"/>
                  </a:lnTo>
                  <a:lnTo>
                    <a:pt x="14" y="2"/>
                  </a:lnTo>
                  <a:lnTo>
                    <a:pt x="15" y="2"/>
                  </a:lnTo>
                  <a:lnTo>
                    <a:pt x="15" y="2"/>
                  </a:lnTo>
                  <a:lnTo>
                    <a:pt x="15" y="3"/>
                  </a:lnTo>
                  <a:lnTo>
                    <a:pt x="15" y="4"/>
                  </a:lnTo>
                  <a:lnTo>
                    <a:pt x="15" y="4"/>
                  </a:lnTo>
                  <a:lnTo>
                    <a:pt x="15" y="5"/>
                  </a:lnTo>
                  <a:lnTo>
                    <a:pt x="15" y="6"/>
                  </a:lnTo>
                  <a:lnTo>
                    <a:pt x="15" y="6"/>
                  </a:lnTo>
                  <a:lnTo>
                    <a:pt x="15" y="7"/>
                  </a:lnTo>
                  <a:lnTo>
                    <a:pt x="16" y="8"/>
                  </a:lnTo>
                  <a:lnTo>
                    <a:pt x="16" y="9"/>
                  </a:lnTo>
                  <a:lnTo>
                    <a:pt x="16" y="10"/>
                  </a:lnTo>
                  <a:lnTo>
                    <a:pt x="16" y="12"/>
                  </a:lnTo>
                  <a:lnTo>
                    <a:pt x="16" y="15"/>
                  </a:lnTo>
                  <a:lnTo>
                    <a:pt x="16" y="16"/>
                  </a:lnTo>
                  <a:lnTo>
                    <a:pt x="16" y="17"/>
                  </a:lnTo>
                  <a:lnTo>
                    <a:pt x="17" y="18"/>
                  </a:lnTo>
                  <a:lnTo>
                    <a:pt x="17" y="22"/>
                  </a:lnTo>
                  <a:lnTo>
                    <a:pt x="18" y="31"/>
                  </a:lnTo>
                  <a:lnTo>
                    <a:pt x="18" y="33"/>
                  </a:lnTo>
                  <a:lnTo>
                    <a:pt x="18" y="34"/>
                  </a:lnTo>
                  <a:lnTo>
                    <a:pt x="18" y="36"/>
                  </a:lnTo>
                  <a:lnTo>
                    <a:pt x="18" y="42"/>
                  </a:lnTo>
                  <a:lnTo>
                    <a:pt x="19" y="53"/>
                  </a:lnTo>
                  <a:lnTo>
                    <a:pt x="19" y="54"/>
                  </a:lnTo>
                  <a:lnTo>
                    <a:pt x="19" y="56"/>
                  </a:lnTo>
                  <a:lnTo>
                    <a:pt x="19" y="59"/>
                  </a:lnTo>
                  <a:lnTo>
                    <a:pt x="20" y="64"/>
                  </a:lnTo>
                  <a:lnTo>
                    <a:pt x="21" y="75"/>
                  </a:lnTo>
                  <a:lnTo>
                    <a:pt x="21" y="77"/>
                  </a:lnTo>
                  <a:lnTo>
                    <a:pt x="21" y="78"/>
                  </a:lnTo>
                  <a:lnTo>
                    <a:pt x="21" y="81"/>
                  </a:lnTo>
                  <a:lnTo>
                    <a:pt x="22" y="86"/>
                  </a:lnTo>
                  <a:lnTo>
                    <a:pt x="22" y="87"/>
                  </a:lnTo>
                  <a:lnTo>
                    <a:pt x="22" y="88"/>
                  </a:lnTo>
                  <a:lnTo>
                    <a:pt x="22" y="91"/>
                  </a:lnTo>
                  <a:lnTo>
                    <a:pt x="22" y="95"/>
                  </a:lnTo>
                  <a:lnTo>
                    <a:pt x="22" y="96"/>
                  </a:lnTo>
                  <a:lnTo>
                    <a:pt x="22" y="97"/>
                  </a:lnTo>
                  <a:lnTo>
                    <a:pt x="23" y="99"/>
                  </a:lnTo>
                  <a:lnTo>
                    <a:pt x="23" y="100"/>
                  </a:lnTo>
                  <a:lnTo>
                    <a:pt x="23" y="101"/>
                  </a:lnTo>
                  <a:lnTo>
                    <a:pt x="23" y="103"/>
                  </a:lnTo>
                  <a:lnTo>
                    <a:pt x="23" y="104"/>
                  </a:lnTo>
                  <a:lnTo>
                    <a:pt x="23" y="105"/>
                  </a:lnTo>
                  <a:lnTo>
                    <a:pt x="23" y="106"/>
                  </a:lnTo>
                  <a:lnTo>
                    <a:pt x="24" y="107"/>
                  </a:lnTo>
                  <a:lnTo>
                    <a:pt x="24" y="108"/>
                  </a:lnTo>
                  <a:lnTo>
                    <a:pt x="24" y="109"/>
                  </a:lnTo>
                  <a:lnTo>
                    <a:pt x="24" y="110"/>
                  </a:lnTo>
                  <a:lnTo>
                    <a:pt x="24" y="110"/>
                  </a:lnTo>
                  <a:lnTo>
                    <a:pt x="24" y="111"/>
                  </a:lnTo>
                  <a:lnTo>
                    <a:pt x="24" y="111"/>
                  </a:lnTo>
                  <a:lnTo>
                    <a:pt x="24" y="112"/>
                  </a:lnTo>
                  <a:lnTo>
                    <a:pt x="24" y="112"/>
                  </a:lnTo>
                  <a:lnTo>
                    <a:pt x="24" y="113"/>
                  </a:lnTo>
                  <a:lnTo>
                    <a:pt x="24" y="114"/>
                  </a:lnTo>
                  <a:lnTo>
                    <a:pt x="25" y="114"/>
                  </a:lnTo>
                  <a:lnTo>
                    <a:pt x="25" y="114"/>
                  </a:lnTo>
                  <a:lnTo>
                    <a:pt x="25" y="114"/>
                  </a:lnTo>
                  <a:lnTo>
                    <a:pt x="25" y="115"/>
                  </a:lnTo>
                  <a:lnTo>
                    <a:pt x="25" y="115"/>
                  </a:lnTo>
                  <a:lnTo>
                    <a:pt x="25" y="115"/>
                  </a:lnTo>
                  <a:lnTo>
                    <a:pt x="25" y="115"/>
                  </a:lnTo>
                  <a:lnTo>
                    <a:pt x="25" y="115"/>
                  </a:lnTo>
                  <a:lnTo>
                    <a:pt x="25" y="115"/>
                  </a:lnTo>
                  <a:lnTo>
                    <a:pt x="25" y="116"/>
                  </a:lnTo>
                  <a:lnTo>
                    <a:pt x="26" y="116"/>
                  </a:lnTo>
                  <a:lnTo>
                    <a:pt x="26" y="116"/>
                  </a:lnTo>
                  <a:lnTo>
                    <a:pt x="26" y="116"/>
                  </a:lnTo>
                  <a:lnTo>
                    <a:pt x="26" y="116"/>
                  </a:lnTo>
                  <a:lnTo>
                    <a:pt x="26" y="115"/>
                  </a:lnTo>
                  <a:lnTo>
                    <a:pt x="26" y="115"/>
                  </a:lnTo>
                  <a:lnTo>
                    <a:pt x="26" y="115"/>
                  </a:lnTo>
                  <a:lnTo>
                    <a:pt x="26" y="115"/>
                  </a:lnTo>
                  <a:lnTo>
                    <a:pt x="26" y="115"/>
                  </a:lnTo>
                  <a:lnTo>
                    <a:pt x="26" y="114"/>
                  </a:lnTo>
                  <a:lnTo>
                    <a:pt x="26" y="114"/>
                  </a:lnTo>
                  <a:lnTo>
                    <a:pt x="26" y="114"/>
                  </a:lnTo>
                  <a:lnTo>
                    <a:pt x="27" y="114"/>
                  </a:lnTo>
                  <a:lnTo>
                    <a:pt x="27" y="113"/>
                  </a:lnTo>
                  <a:lnTo>
                    <a:pt x="27" y="113"/>
                  </a:lnTo>
                  <a:lnTo>
                    <a:pt x="27" y="112"/>
                  </a:lnTo>
                  <a:lnTo>
                    <a:pt x="27" y="112"/>
                  </a:lnTo>
                  <a:lnTo>
                    <a:pt x="27" y="112"/>
                  </a:lnTo>
                  <a:lnTo>
                    <a:pt x="27" y="111"/>
                  </a:lnTo>
                  <a:lnTo>
                    <a:pt x="27" y="110"/>
                  </a:lnTo>
                  <a:lnTo>
                    <a:pt x="27" y="109"/>
                  </a:lnTo>
                  <a:lnTo>
                    <a:pt x="27" y="109"/>
                  </a:lnTo>
                  <a:lnTo>
                    <a:pt x="28" y="108"/>
                  </a:lnTo>
                  <a:lnTo>
                    <a:pt x="28" y="105"/>
                  </a:lnTo>
                  <a:lnTo>
                    <a:pt x="28" y="104"/>
                  </a:lnTo>
                  <a:lnTo>
                    <a:pt x="28" y="103"/>
                  </a:lnTo>
                  <a:lnTo>
                    <a:pt x="28" y="101"/>
                  </a:lnTo>
                  <a:lnTo>
                    <a:pt x="29" y="98"/>
                  </a:lnTo>
                  <a:lnTo>
                    <a:pt x="29" y="97"/>
                  </a:lnTo>
                  <a:lnTo>
                    <a:pt x="29" y="96"/>
                  </a:lnTo>
                  <a:lnTo>
                    <a:pt x="29" y="94"/>
                  </a:lnTo>
                  <a:lnTo>
                    <a:pt x="29" y="89"/>
                  </a:lnTo>
                  <a:lnTo>
                    <a:pt x="30" y="88"/>
                  </a:lnTo>
                  <a:lnTo>
                    <a:pt x="30" y="87"/>
                  </a:lnTo>
                  <a:lnTo>
                    <a:pt x="30" y="84"/>
                  </a:lnTo>
                  <a:lnTo>
                    <a:pt x="30" y="79"/>
                  </a:lnTo>
                  <a:lnTo>
                    <a:pt x="31" y="68"/>
                  </a:lnTo>
                  <a:lnTo>
                    <a:pt x="31" y="67"/>
                  </a:lnTo>
                  <a:lnTo>
                    <a:pt x="31" y="65"/>
                  </a:lnTo>
                  <a:lnTo>
                    <a:pt x="31" y="62"/>
                  </a:lnTo>
                  <a:lnTo>
                    <a:pt x="32" y="57"/>
                  </a:lnTo>
                  <a:lnTo>
                    <a:pt x="32" y="45"/>
                  </a:lnTo>
                  <a:lnTo>
                    <a:pt x="32" y="44"/>
                  </a:lnTo>
                  <a:lnTo>
                    <a:pt x="33" y="42"/>
                  </a:lnTo>
                  <a:lnTo>
                    <a:pt x="33" y="40"/>
                  </a:lnTo>
                  <a:lnTo>
                    <a:pt x="33" y="34"/>
                  </a:lnTo>
                  <a:lnTo>
                    <a:pt x="33" y="33"/>
                  </a:lnTo>
                  <a:lnTo>
                    <a:pt x="33" y="32"/>
                  </a:lnTo>
                  <a:lnTo>
                    <a:pt x="34" y="29"/>
                  </a:lnTo>
                  <a:lnTo>
                    <a:pt x="34" y="24"/>
                  </a:lnTo>
                  <a:lnTo>
                    <a:pt x="34" y="23"/>
                  </a:lnTo>
                  <a:lnTo>
                    <a:pt x="34" y="22"/>
                  </a:lnTo>
                  <a:lnTo>
                    <a:pt x="34" y="20"/>
                  </a:lnTo>
                  <a:lnTo>
                    <a:pt x="35" y="16"/>
                  </a:lnTo>
                  <a:lnTo>
                    <a:pt x="35" y="14"/>
                  </a:lnTo>
                  <a:lnTo>
                    <a:pt x="35" y="14"/>
                  </a:lnTo>
                  <a:lnTo>
                    <a:pt x="35" y="12"/>
                  </a:lnTo>
                  <a:lnTo>
                    <a:pt x="36" y="8"/>
                  </a:lnTo>
                  <a:lnTo>
                    <a:pt x="36" y="8"/>
                  </a:lnTo>
                  <a:lnTo>
                    <a:pt x="36" y="7"/>
                  </a:lnTo>
                  <a:lnTo>
                    <a:pt x="36" y="6"/>
                  </a:lnTo>
                  <a:lnTo>
                    <a:pt x="36" y="5"/>
                  </a:lnTo>
                  <a:lnTo>
                    <a:pt x="36" y="4"/>
                  </a:lnTo>
                  <a:lnTo>
                    <a:pt x="36" y="3"/>
                  </a:lnTo>
                  <a:lnTo>
                    <a:pt x="36" y="3"/>
                  </a:lnTo>
                  <a:lnTo>
                    <a:pt x="36" y="2"/>
                  </a:lnTo>
                  <a:lnTo>
                    <a:pt x="36" y="2"/>
                  </a:lnTo>
                  <a:lnTo>
                    <a:pt x="37" y="2"/>
                  </a:lnTo>
                  <a:lnTo>
                    <a:pt x="37" y="1"/>
                  </a:lnTo>
                  <a:lnTo>
                    <a:pt x="37" y="1"/>
                  </a:lnTo>
                  <a:lnTo>
                    <a:pt x="37" y="1"/>
                  </a:lnTo>
                  <a:lnTo>
                    <a:pt x="37" y="0"/>
                  </a:lnTo>
                  <a:lnTo>
                    <a:pt x="37" y="0"/>
                  </a:lnTo>
                  <a:lnTo>
                    <a:pt x="37" y="0"/>
                  </a:lnTo>
                  <a:lnTo>
                    <a:pt x="37" y="0"/>
                  </a:lnTo>
                  <a:lnTo>
                    <a:pt x="37" y="0"/>
                  </a:lnTo>
                  <a:lnTo>
                    <a:pt x="37" y="0"/>
                  </a:lnTo>
                  <a:lnTo>
                    <a:pt x="38" y="0"/>
                  </a:lnTo>
                  <a:lnTo>
                    <a:pt x="38" y="0"/>
                  </a:lnTo>
                  <a:lnTo>
                    <a:pt x="38" y="0"/>
                  </a:lnTo>
                  <a:lnTo>
                    <a:pt x="38" y="0"/>
                  </a:lnTo>
                  <a:lnTo>
                    <a:pt x="38" y="0"/>
                  </a:lnTo>
                  <a:lnTo>
                    <a:pt x="38" y="0"/>
                  </a:lnTo>
                  <a:lnTo>
                    <a:pt x="38" y="0"/>
                  </a:lnTo>
                  <a:lnTo>
                    <a:pt x="38" y="0"/>
                  </a:lnTo>
                  <a:lnTo>
                    <a:pt x="38" y="0"/>
                  </a:lnTo>
                  <a:lnTo>
                    <a:pt x="38" y="1"/>
                  </a:lnTo>
                  <a:lnTo>
                    <a:pt x="38" y="1"/>
                  </a:lnTo>
                  <a:lnTo>
                    <a:pt x="38" y="1"/>
                  </a:lnTo>
                  <a:lnTo>
                    <a:pt x="39" y="2"/>
                  </a:lnTo>
                  <a:lnTo>
                    <a:pt x="39" y="2"/>
                  </a:lnTo>
                  <a:lnTo>
                    <a:pt x="39" y="3"/>
                  </a:lnTo>
                  <a:lnTo>
                    <a:pt x="39" y="3"/>
                  </a:lnTo>
                  <a:lnTo>
                    <a:pt x="39" y="4"/>
                  </a:lnTo>
                  <a:lnTo>
                    <a:pt x="39" y="5"/>
                  </a:lnTo>
                  <a:lnTo>
                    <a:pt x="39" y="5"/>
                  </a:lnTo>
                  <a:lnTo>
                    <a:pt x="39" y="6"/>
                  </a:lnTo>
                  <a:lnTo>
                    <a:pt x="40" y="7"/>
                  </a:lnTo>
                  <a:lnTo>
                    <a:pt x="40" y="10"/>
                  </a:lnTo>
                  <a:lnTo>
                    <a:pt x="40" y="11"/>
                  </a:lnTo>
                  <a:lnTo>
                    <a:pt x="40" y="12"/>
                  </a:lnTo>
                  <a:lnTo>
                    <a:pt x="40" y="14"/>
                  </a:lnTo>
                  <a:lnTo>
                    <a:pt x="41" y="18"/>
                  </a:lnTo>
                  <a:lnTo>
                    <a:pt x="41" y="19"/>
                  </a:lnTo>
                  <a:lnTo>
                    <a:pt x="41" y="20"/>
                  </a:lnTo>
                  <a:lnTo>
                    <a:pt x="41" y="22"/>
                  </a:lnTo>
                  <a:lnTo>
                    <a:pt x="41" y="27"/>
                  </a:lnTo>
                  <a:lnTo>
                    <a:pt x="42" y="28"/>
                  </a:lnTo>
                  <a:lnTo>
                    <a:pt x="42" y="29"/>
                  </a:lnTo>
                  <a:lnTo>
                    <a:pt x="42" y="31"/>
                  </a:lnTo>
                  <a:lnTo>
                    <a:pt x="42" y="36"/>
                  </a:lnTo>
                  <a:lnTo>
                    <a:pt x="43" y="46"/>
                  </a:lnTo>
                  <a:lnTo>
                    <a:pt x="44" y="67"/>
                  </a:lnTo>
                  <a:lnTo>
                    <a:pt x="44" y="69"/>
                  </a:lnTo>
                  <a:lnTo>
                    <a:pt x="44" y="70"/>
                  </a:lnTo>
                  <a:lnTo>
                    <a:pt x="44" y="73"/>
                  </a:lnTo>
                  <a:lnTo>
                    <a:pt x="45" y="78"/>
                  </a:lnTo>
                  <a:lnTo>
                    <a:pt x="45" y="79"/>
                  </a:lnTo>
                  <a:lnTo>
                    <a:pt x="45" y="80"/>
                  </a:lnTo>
                  <a:lnTo>
                    <a:pt x="45" y="82"/>
                  </a:lnTo>
                  <a:lnTo>
                    <a:pt x="46" y="87"/>
                  </a:lnTo>
                  <a:lnTo>
                    <a:pt x="46" y="88"/>
                  </a:lnTo>
                  <a:lnTo>
                    <a:pt x="46" y="90"/>
                  </a:lnTo>
                  <a:lnTo>
                    <a:pt x="46" y="92"/>
                  </a:lnTo>
                  <a:lnTo>
                    <a:pt x="46" y="96"/>
                  </a:lnTo>
                  <a:lnTo>
                    <a:pt x="46" y="97"/>
                  </a:lnTo>
                  <a:lnTo>
                    <a:pt x="46" y="98"/>
                  </a:lnTo>
                  <a:lnTo>
                    <a:pt x="47" y="100"/>
                  </a:lnTo>
                  <a:lnTo>
                    <a:pt x="47" y="103"/>
                  </a:lnTo>
                  <a:lnTo>
                    <a:pt x="47" y="104"/>
                  </a:lnTo>
                  <a:lnTo>
                    <a:pt x="47" y="105"/>
                  </a:lnTo>
                  <a:lnTo>
                    <a:pt x="47" y="106"/>
                  </a:lnTo>
                  <a:lnTo>
                    <a:pt x="48" y="107"/>
                  </a:lnTo>
                  <a:lnTo>
                    <a:pt x="48" y="108"/>
                  </a:lnTo>
                  <a:lnTo>
                    <a:pt x="48" y="109"/>
                  </a:lnTo>
                  <a:lnTo>
                    <a:pt x="48" y="110"/>
                  </a:lnTo>
                  <a:lnTo>
                    <a:pt x="48" y="110"/>
                  </a:lnTo>
                  <a:lnTo>
                    <a:pt x="48" y="111"/>
                  </a:lnTo>
                  <a:lnTo>
                    <a:pt x="48" y="112"/>
                  </a:lnTo>
                  <a:lnTo>
                    <a:pt x="48" y="112"/>
                  </a:lnTo>
                  <a:lnTo>
                    <a:pt x="48" y="113"/>
                  </a:lnTo>
                  <a:lnTo>
                    <a:pt x="48" y="113"/>
                  </a:lnTo>
                  <a:lnTo>
                    <a:pt x="48" y="114"/>
                  </a:lnTo>
                  <a:lnTo>
                    <a:pt x="49" y="114"/>
                  </a:lnTo>
                  <a:lnTo>
                    <a:pt x="49" y="114"/>
                  </a:lnTo>
                  <a:lnTo>
                    <a:pt x="49" y="114"/>
                  </a:lnTo>
                  <a:lnTo>
                    <a:pt x="49" y="115"/>
                  </a:lnTo>
                  <a:lnTo>
                    <a:pt x="49" y="115"/>
                  </a:lnTo>
                  <a:lnTo>
                    <a:pt x="49" y="115"/>
                  </a:lnTo>
                  <a:lnTo>
                    <a:pt x="49" y="115"/>
                  </a:lnTo>
                  <a:lnTo>
                    <a:pt x="49" y="115"/>
                  </a:lnTo>
                  <a:lnTo>
                    <a:pt x="49" y="116"/>
                  </a:lnTo>
                  <a:lnTo>
                    <a:pt x="49" y="116"/>
                  </a:lnTo>
                  <a:lnTo>
                    <a:pt x="50" y="116"/>
                  </a:lnTo>
                  <a:lnTo>
                    <a:pt x="50" y="116"/>
                  </a:lnTo>
                  <a:lnTo>
                    <a:pt x="50" y="116"/>
                  </a:lnTo>
                  <a:lnTo>
                    <a:pt x="50" y="115"/>
                  </a:lnTo>
                  <a:lnTo>
                    <a:pt x="50" y="115"/>
                  </a:lnTo>
                  <a:lnTo>
                    <a:pt x="50" y="115"/>
                  </a:lnTo>
                  <a:lnTo>
                    <a:pt x="50" y="115"/>
                  </a:lnTo>
                  <a:lnTo>
                    <a:pt x="50" y="115"/>
                  </a:lnTo>
                  <a:lnTo>
                    <a:pt x="50" y="114"/>
                  </a:lnTo>
                  <a:lnTo>
                    <a:pt x="50" y="114"/>
                  </a:lnTo>
                  <a:lnTo>
                    <a:pt x="50" y="114"/>
                  </a:lnTo>
                  <a:lnTo>
                    <a:pt x="51" y="113"/>
                  </a:lnTo>
                  <a:lnTo>
                    <a:pt x="51" y="113"/>
                  </a:lnTo>
                  <a:lnTo>
                    <a:pt x="51" y="112"/>
                  </a:lnTo>
                  <a:lnTo>
                    <a:pt x="51" y="112"/>
                  </a:lnTo>
                  <a:lnTo>
                    <a:pt x="51" y="112"/>
                  </a:lnTo>
                  <a:lnTo>
                    <a:pt x="51" y="110"/>
                  </a:lnTo>
                  <a:lnTo>
                    <a:pt x="51" y="110"/>
                  </a:lnTo>
                  <a:lnTo>
                    <a:pt x="51" y="109"/>
                  </a:lnTo>
                  <a:lnTo>
                    <a:pt x="52" y="108"/>
                  </a:lnTo>
                  <a:lnTo>
                    <a:pt x="52" y="107"/>
                  </a:lnTo>
                  <a:lnTo>
                    <a:pt x="52" y="106"/>
                  </a:lnTo>
                  <a:lnTo>
                    <a:pt x="52" y="105"/>
                  </a:lnTo>
                  <a:lnTo>
                    <a:pt x="52" y="101"/>
                  </a:lnTo>
                  <a:lnTo>
                    <a:pt x="52" y="100"/>
                  </a:lnTo>
                  <a:lnTo>
                    <a:pt x="52" y="99"/>
                  </a:lnTo>
                  <a:lnTo>
                    <a:pt x="53" y="97"/>
                  </a:lnTo>
                  <a:lnTo>
                    <a:pt x="53" y="92"/>
                  </a:lnTo>
                  <a:lnTo>
                    <a:pt x="53" y="91"/>
                  </a:lnTo>
                  <a:lnTo>
                    <a:pt x="53" y="90"/>
                  </a:lnTo>
                  <a:lnTo>
                    <a:pt x="53" y="88"/>
                  </a:lnTo>
                  <a:lnTo>
                    <a:pt x="54" y="83"/>
                  </a:lnTo>
                  <a:lnTo>
                    <a:pt x="54" y="73"/>
                  </a:lnTo>
                  <a:lnTo>
                    <a:pt x="56" y="52"/>
                  </a:lnTo>
                  <a:lnTo>
                    <a:pt x="56" y="50"/>
                  </a:lnTo>
                  <a:lnTo>
                    <a:pt x="56" y="49"/>
                  </a:lnTo>
                  <a:lnTo>
                    <a:pt x="56" y="46"/>
                  </a:lnTo>
                  <a:lnTo>
                    <a:pt x="56" y="41"/>
                  </a:lnTo>
                  <a:lnTo>
                    <a:pt x="57" y="31"/>
                  </a:lnTo>
                  <a:lnTo>
                    <a:pt x="57" y="30"/>
                  </a:lnTo>
                  <a:lnTo>
                    <a:pt x="57" y="29"/>
                  </a:lnTo>
                  <a:lnTo>
                    <a:pt x="58" y="26"/>
                  </a:lnTo>
                  <a:lnTo>
                    <a:pt x="58" y="22"/>
                  </a:lnTo>
                  <a:lnTo>
                    <a:pt x="58" y="21"/>
                  </a:lnTo>
                  <a:lnTo>
                    <a:pt x="58" y="20"/>
                  </a:lnTo>
                  <a:lnTo>
                    <a:pt x="58" y="18"/>
                  </a:lnTo>
                  <a:lnTo>
                    <a:pt x="59" y="14"/>
                  </a:lnTo>
                  <a:lnTo>
                    <a:pt x="59" y="13"/>
                  </a:lnTo>
                  <a:lnTo>
                    <a:pt x="59" y="12"/>
                  </a:lnTo>
                  <a:lnTo>
                    <a:pt x="59" y="11"/>
                  </a:lnTo>
                  <a:lnTo>
                    <a:pt x="59" y="10"/>
                  </a:lnTo>
                  <a:lnTo>
                    <a:pt x="59" y="9"/>
                  </a:lnTo>
                  <a:lnTo>
                    <a:pt x="59" y="8"/>
                  </a:lnTo>
                  <a:lnTo>
                    <a:pt x="59" y="7"/>
                  </a:lnTo>
                  <a:lnTo>
                    <a:pt x="60" y="7"/>
                  </a:lnTo>
                  <a:lnTo>
                    <a:pt x="60" y="5"/>
                  </a:lnTo>
                  <a:lnTo>
                    <a:pt x="60" y="5"/>
                  </a:lnTo>
                  <a:lnTo>
                    <a:pt x="60" y="4"/>
                  </a:lnTo>
                  <a:lnTo>
                    <a:pt x="60" y="3"/>
                  </a:lnTo>
                  <a:lnTo>
                    <a:pt x="60" y="3"/>
                  </a:lnTo>
                  <a:lnTo>
                    <a:pt x="60" y="2"/>
                  </a:lnTo>
                  <a:lnTo>
                    <a:pt x="60" y="2"/>
                  </a:lnTo>
                  <a:lnTo>
                    <a:pt x="60" y="2"/>
                  </a:lnTo>
                  <a:lnTo>
                    <a:pt x="60" y="1"/>
                  </a:lnTo>
                  <a:lnTo>
                    <a:pt x="60" y="1"/>
                  </a:lnTo>
                  <a:lnTo>
                    <a:pt x="61" y="1"/>
                  </a:lnTo>
                  <a:lnTo>
                    <a:pt x="61" y="0"/>
                  </a:lnTo>
                  <a:lnTo>
                    <a:pt x="61" y="0"/>
                  </a:lnTo>
                  <a:lnTo>
                    <a:pt x="61" y="0"/>
                  </a:lnTo>
                  <a:lnTo>
                    <a:pt x="61" y="0"/>
                  </a:lnTo>
                  <a:lnTo>
                    <a:pt x="61" y="0"/>
                  </a:lnTo>
                  <a:lnTo>
                    <a:pt x="61" y="0"/>
                  </a:lnTo>
                  <a:lnTo>
                    <a:pt x="61" y="0"/>
                  </a:lnTo>
                  <a:lnTo>
                    <a:pt x="61" y="0"/>
                  </a:lnTo>
                  <a:lnTo>
                    <a:pt x="61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1"/>
                  </a:lnTo>
                  <a:lnTo>
                    <a:pt x="62" y="1"/>
                  </a:lnTo>
                  <a:lnTo>
                    <a:pt x="62" y="1"/>
                  </a:lnTo>
                  <a:lnTo>
                    <a:pt x="62" y="2"/>
                  </a:lnTo>
                  <a:lnTo>
                    <a:pt x="62" y="2"/>
                  </a:lnTo>
                  <a:lnTo>
                    <a:pt x="62" y="2"/>
                  </a:lnTo>
                  <a:lnTo>
                    <a:pt x="63" y="3"/>
                  </a:lnTo>
                  <a:lnTo>
                    <a:pt x="63" y="4"/>
                  </a:lnTo>
                  <a:lnTo>
                    <a:pt x="63" y="4"/>
                  </a:lnTo>
                  <a:lnTo>
                    <a:pt x="63" y="5"/>
                  </a:lnTo>
                  <a:lnTo>
                    <a:pt x="63" y="6"/>
                  </a:lnTo>
                  <a:lnTo>
                    <a:pt x="63" y="6"/>
                  </a:lnTo>
                  <a:lnTo>
                    <a:pt x="63" y="7"/>
                  </a:lnTo>
                  <a:lnTo>
                    <a:pt x="64" y="8"/>
                  </a:lnTo>
                  <a:lnTo>
                    <a:pt x="64" y="9"/>
                  </a:lnTo>
                  <a:lnTo>
                    <a:pt x="64" y="10"/>
                  </a:lnTo>
                  <a:lnTo>
                    <a:pt x="64" y="11"/>
                  </a:lnTo>
                  <a:lnTo>
                    <a:pt x="64" y="15"/>
                  </a:lnTo>
                  <a:lnTo>
                    <a:pt x="64" y="16"/>
                  </a:lnTo>
                  <a:lnTo>
                    <a:pt x="64" y="17"/>
                  </a:lnTo>
                  <a:lnTo>
                    <a:pt x="64" y="19"/>
                  </a:lnTo>
                  <a:lnTo>
                    <a:pt x="65" y="23"/>
                  </a:lnTo>
                  <a:lnTo>
                    <a:pt x="66" y="33"/>
                  </a:lnTo>
                  <a:lnTo>
                    <a:pt x="66" y="34"/>
                  </a:lnTo>
                  <a:lnTo>
                    <a:pt x="66" y="36"/>
                  </a:lnTo>
                  <a:lnTo>
                    <a:pt x="66" y="39"/>
                  </a:lnTo>
                  <a:lnTo>
                    <a:pt x="66" y="44"/>
                  </a:lnTo>
                  <a:lnTo>
                    <a:pt x="67" y="56"/>
                  </a:lnTo>
                  <a:lnTo>
                    <a:pt x="67" y="57"/>
                  </a:lnTo>
                  <a:lnTo>
                    <a:pt x="67" y="58"/>
                  </a:lnTo>
                  <a:lnTo>
                    <a:pt x="68" y="61"/>
                  </a:lnTo>
                  <a:lnTo>
                    <a:pt x="68" y="67"/>
                  </a:lnTo>
                  <a:lnTo>
                    <a:pt x="69" y="78"/>
                  </a:lnTo>
                  <a:lnTo>
                    <a:pt x="69" y="80"/>
                  </a:lnTo>
                  <a:lnTo>
                    <a:pt x="69" y="81"/>
                  </a:lnTo>
                  <a:lnTo>
                    <a:pt x="69" y="84"/>
                  </a:lnTo>
                  <a:lnTo>
                    <a:pt x="69" y="88"/>
                  </a:lnTo>
                  <a:lnTo>
                    <a:pt x="70" y="90"/>
                  </a:lnTo>
                  <a:lnTo>
                    <a:pt x="70" y="91"/>
                  </a:lnTo>
                  <a:lnTo>
                    <a:pt x="70" y="93"/>
                  </a:lnTo>
                  <a:lnTo>
                    <a:pt x="70" y="98"/>
                  </a:lnTo>
                  <a:lnTo>
                    <a:pt x="70" y="99"/>
                  </a:lnTo>
                  <a:lnTo>
                    <a:pt x="70" y="100"/>
                  </a:lnTo>
                  <a:lnTo>
                    <a:pt x="70" y="101"/>
                  </a:lnTo>
                  <a:lnTo>
                    <a:pt x="71" y="102"/>
                  </a:lnTo>
                  <a:lnTo>
                    <a:pt x="71" y="103"/>
                  </a:lnTo>
                  <a:lnTo>
                    <a:pt x="71" y="105"/>
                  </a:lnTo>
                  <a:lnTo>
                    <a:pt x="71" y="105"/>
                  </a:lnTo>
                  <a:lnTo>
                    <a:pt x="71" y="106"/>
                  </a:lnTo>
                  <a:lnTo>
                    <a:pt x="71" y="108"/>
                  </a:lnTo>
                  <a:lnTo>
                    <a:pt x="71" y="108"/>
                  </a:lnTo>
                  <a:lnTo>
                    <a:pt x="71" y="109"/>
                  </a:lnTo>
                  <a:lnTo>
                    <a:pt x="72" y="110"/>
                  </a:lnTo>
                  <a:lnTo>
                    <a:pt x="72" y="111"/>
                  </a:lnTo>
                  <a:lnTo>
                    <a:pt x="72" y="111"/>
                  </a:lnTo>
                  <a:lnTo>
                    <a:pt x="72" y="112"/>
                  </a:lnTo>
                  <a:lnTo>
                    <a:pt x="72" y="112"/>
                  </a:lnTo>
                  <a:lnTo>
                    <a:pt x="72" y="113"/>
                  </a:lnTo>
                  <a:lnTo>
                    <a:pt x="72" y="113"/>
                  </a:lnTo>
                  <a:lnTo>
                    <a:pt x="72" y="113"/>
                  </a:lnTo>
                  <a:lnTo>
                    <a:pt x="72" y="114"/>
                  </a:lnTo>
                  <a:lnTo>
                    <a:pt x="72" y="114"/>
                  </a:lnTo>
                  <a:lnTo>
                    <a:pt x="72" y="114"/>
                  </a:lnTo>
                  <a:lnTo>
                    <a:pt x="72" y="115"/>
                  </a:lnTo>
                  <a:lnTo>
                    <a:pt x="73" y="115"/>
                  </a:lnTo>
                  <a:lnTo>
                    <a:pt x="73" y="115"/>
                  </a:lnTo>
                  <a:lnTo>
                    <a:pt x="73" y="115"/>
                  </a:lnTo>
                  <a:lnTo>
                    <a:pt x="73" y="115"/>
                  </a:lnTo>
                  <a:lnTo>
                    <a:pt x="73" y="115"/>
                  </a:lnTo>
                  <a:lnTo>
                    <a:pt x="73" y="116"/>
                  </a:lnTo>
                  <a:lnTo>
                    <a:pt x="73" y="116"/>
                  </a:lnTo>
                  <a:lnTo>
                    <a:pt x="73" y="116"/>
                  </a:lnTo>
                  <a:lnTo>
                    <a:pt x="73" y="116"/>
                  </a:lnTo>
                  <a:lnTo>
                    <a:pt x="73" y="116"/>
                  </a:lnTo>
                  <a:lnTo>
                    <a:pt x="74" y="115"/>
                  </a:lnTo>
                  <a:lnTo>
                    <a:pt x="74" y="115"/>
                  </a:lnTo>
                  <a:lnTo>
                    <a:pt x="74" y="115"/>
                  </a:lnTo>
                  <a:lnTo>
                    <a:pt x="74" y="115"/>
                  </a:lnTo>
                  <a:lnTo>
                    <a:pt x="74" y="115"/>
                  </a:lnTo>
                  <a:lnTo>
                    <a:pt x="74" y="114"/>
                  </a:lnTo>
                  <a:lnTo>
                    <a:pt x="74" y="114"/>
                  </a:lnTo>
                  <a:lnTo>
                    <a:pt x="74" y="114"/>
                  </a:lnTo>
                  <a:lnTo>
                    <a:pt x="74" y="114"/>
                  </a:lnTo>
                  <a:lnTo>
                    <a:pt x="74" y="113"/>
                  </a:lnTo>
                  <a:lnTo>
                    <a:pt x="74" y="112"/>
                  </a:lnTo>
                  <a:lnTo>
                    <a:pt x="74" y="112"/>
                  </a:lnTo>
                  <a:lnTo>
                    <a:pt x="75" y="111"/>
                  </a:lnTo>
                  <a:lnTo>
                    <a:pt x="75" y="110"/>
                  </a:lnTo>
                  <a:lnTo>
                    <a:pt x="75" y="110"/>
                  </a:lnTo>
                  <a:lnTo>
                    <a:pt x="75" y="109"/>
                  </a:lnTo>
                </a:path>
              </a:pathLst>
            </a:custGeom>
            <a:grpFill/>
            <a:ln w="9525" cap="sq">
              <a:solidFill>
                <a:srgbClr val="0D8BE6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783">
                <a:defRPr/>
              </a:pPr>
              <a:endParaRPr lang="en-US" sz="1350" kern="0" dirty="0">
                <a:solidFill>
                  <a:srgbClr val="0D8BE6"/>
                </a:solidFill>
              </a:endParaRPr>
            </a:p>
          </p:txBody>
        </p:sp>
        <p:sp>
          <p:nvSpPr>
            <p:cNvPr id="168" name="Freeform 84"/>
            <p:cNvSpPr>
              <a:spLocks/>
            </p:cNvSpPr>
            <p:nvPr/>
          </p:nvSpPr>
          <p:spPr bwMode="auto">
            <a:xfrm>
              <a:off x="4637" y="2186"/>
              <a:ext cx="80" cy="116"/>
            </a:xfrm>
            <a:custGeom>
              <a:avLst/>
              <a:gdLst/>
              <a:ahLst/>
              <a:cxnLst>
                <a:cxn ang="0">
                  <a:pos x="1" y="99"/>
                </a:cxn>
                <a:cxn ang="0">
                  <a:pos x="4" y="61"/>
                </a:cxn>
                <a:cxn ang="0">
                  <a:pos x="6" y="28"/>
                </a:cxn>
                <a:cxn ang="0">
                  <a:pos x="7" y="14"/>
                </a:cxn>
                <a:cxn ang="0">
                  <a:pos x="8" y="5"/>
                </a:cxn>
                <a:cxn ang="0">
                  <a:pos x="9" y="1"/>
                </a:cxn>
                <a:cxn ang="0">
                  <a:pos x="10" y="0"/>
                </a:cxn>
                <a:cxn ang="0">
                  <a:pos x="11" y="0"/>
                </a:cxn>
                <a:cxn ang="0">
                  <a:pos x="12" y="4"/>
                </a:cxn>
                <a:cxn ang="0">
                  <a:pos x="12" y="12"/>
                </a:cxn>
                <a:cxn ang="0">
                  <a:pos x="14" y="35"/>
                </a:cxn>
                <a:cxn ang="0">
                  <a:pos x="17" y="75"/>
                </a:cxn>
                <a:cxn ang="0">
                  <a:pos x="19" y="98"/>
                </a:cxn>
                <a:cxn ang="0">
                  <a:pos x="20" y="107"/>
                </a:cxn>
                <a:cxn ang="0">
                  <a:pos x="21" y="113"/>
                </a:cxn>
                <a:cxn ang="0">
                  <a:pos x="22" y="115"/>
                </a:cxn>
                <a:cxn ang="0">
                  <a:pos x="22" y="115"/>
                </a:cxn>
                <a:cxn ang="0">
                  <a:pos x="23" y="113"/>
                </a:cxn>
                <a:cxn ang="0">
                  <a:pos x="24" y="106"/>
                </a:cxn>
                <a:cxn ang="0">
                  <a:pos x="26" y="82"/>
                </a:cxn>
                <a:cxn ang="0">
                  <a:pos x="28" y="52"/>
                </a:cxn>
                <a:cxn ang="0">
                  <a:pos x="30" y="19"/>
                </a:cxn>
                <a:cxn ang="0">
                  <a:pos x="31" y="9"/>
                </a:cxn>
                <a:cxn ang="0">
                  <a:pos x="32" y="3"/>
                </a:cxn>
                <a:cxn ang="0">
                  <a:pos x="33" y="0"/>
                </a:cxn>
                <a:cxn ang="0">
                  <a:pos x="34" y="0"/>
                </a:cxn>
                <a:cxn ang="0">
                  <a:pos x="34" y="2"/>
                </a:cxn>
                <a:cxn ang="0">
                  <a:pos x="36" y="9"/>
                </a:cxn>
                <a:cxn ang="0">
                  <a:pos x="38" y="34"/>
                </a:cxn>
                <a:cxn ang="0">
                  <a:pos x="40" y="63"/>
                </a:cxn>
                <a:cxn ang="0">
                  <a:pos x="42" y="92"/>
                </a:cxn>
                <a:cxn ang="0">
                  <a:pos x="43" y="106"/>
                </a:cxn>
                <a:cxn ang="0">
                  <a:pos x="44" y="112"/>
                </a:cxn>
                <a:cxn ang="0">
                  <a:pos x="44" y="115"/>
                </a:cxn>
                <a:cxn ang="0">
                  <a:pos x="45" y="116"/>
                </a:cxn>
                <a:cxn ang="0">
                  <a:pos x="46" y="114"/>
                </a:cxn>
                <a:cxn ang="0">
                  <a:pos x="47" y="110"/>
                </a:cxn>
                <a:cxn ang="0">
                  <a:pos x="48" y="99"/>
                </a:cxn>
                <a:cxn ang="0">
                  <a:pos x="50" y="70"/>
                </a:cxn>
                <a:cxn ang="0">
                  <a:pos x="52" y="32"/>
                </a:cxn>
                <a:cxn ang="0">
                  <a:pos x="54" y="13"/>
                </a:cxn>
                <a:cxn ang="0">
                  <a:pos x="55" y="5"/>
                </a:cxn>
                <a:cxn ang="0">
                  <a:pos x="56" y="1"/>
                </a:cxn>
                <a:cxn ang="0">
                  <a:pos x="56" y="0"/>
                </a:cxn>
                <a:cxn ang="0">
                  <a:pos x="57" y="0"/>
                </a:cxn>
                <a:cxn ang="0">
                  <a:pos x="58" y="3"/>
                </a:cxn>
                <a:cxn ang="0">
                  <a:pos x="59" y="10"/>
                </a:cxn>
                <a:cxn ang="0">
                  <a:pos x="61" y="35"/>
                </a:cxn>
                <a:cxn ang="0">
                  <a:pos x="64" y="80"/>
                </a:cxn>
                <a:cxn ang="0">
                  <a:pos x="65" y="99"/>
                </a:cxn>
                <a:cxn ang="0">
                  <a:pos x="66" y="108"/>
                </a:cxn>
                <a:cxn ang="0">
                  <a:pos x="67" y="114"/>
                </a:cxn>
                <a:cxn ang="0">
                  <a:pos x="68" y="115"/>
                </a:cxn>
                <a:cxn ang="0">
                  <a:pos x="68" y="115"/>
                </a:cxn>
                <a:cxn ang="0">
                  <a:pos x="69" y="112"/>
                </a:cxn>
                <a:cxn ang="0">
                  <a:pos x="70" y="104"/>
                </a:cxn>
                <a:cxn ang="0">
                  <a:pos x="73" y="79"/>
                </a:cxn>
                <a:cxn ang="0">
                  <a:pos x="75" y="32"/>
                </a:cxn>
                <a:cxn ang="0">
                  <a:pos x="77" y="14"/>
                </a:cxn>
                <a:cxn ang="0">
                  <a:pos x="78" y="5"/>
                </a:cxn>
                <a:cxn ang="0">
                  <a:pos x="79" y="1"/>
                </a:cxn>
                <a:cxn ang="0">
                  <a:pos x="79" y="0"/>
                </a:cxn>
              </a:cxnLst>
              <a:rect l="0" t="0" r="r" b="b"/>
              <a:pathLst>
                <a:path w="80" h="116">
                  <a:moveTo>
                    <a:pt x="0" y="109"/>
                  </a:moveTo>
                  <a:lnTo>
                    <a:pt x="0" y="108"/>
                  </a:lnTo>
                  <a:lnTo>
                    <a:pt x="0" y="107"/>
                  </a:lnTo>
                  <a:lnTo>
                    <a:pt x="0" y="106"/>
                  </a:lnTo>
                  <a:lnTo>
                    <a:pt x="1" y="103"/>
                  </a:lnTo>
                  <a:lnTo>
                    <a:pt x="1" y="102"/>
                  </a:lnTo>
                  <a:lnTo>
                    <a:pt x="1" y="101"/>
                  </a:lnTo>
                  <a:lnTo>
                    <a:pt x="1" y="99"/>
                  </a:lnTo>
                  <a:lnTo>
                    <a:pt x="1" y="94"/>
                  </a:lnTo>
                  <a:lnTo>
                    <a:pt x="2" y="85"/>
                  </a:lnTo>
                  <a:lnTo>
                    <a:pt x="2" y="83"/>
                  </a:lnTo>
                  <a:lnTo>
                    <a:pt x="3" y="82"/>
                  </a:lnTo>
                  <a:lnTo>
                    <a:pt x="3" y="79"/>
                  </a:lnTo>
                  <a:lnTo>
                    <a:pt x="3" y="74"/>
                  </a:lnTo>
                  <a:lnTo>
                    <a:pt x="4" y="62"/>
                  </a:lnTo>
                  <a:lnTo>
                    <a:pt x="4" y="61"/>
                  </a:lnTo>
                  <a:lnTo>
                    <a:pt x="4" y="59"/>
                  </a:lnTo>
                  <a:lnTo>
                    <a:pt x="4" y="56"/>
                  </a:lnTo>
                  <a:lnTo>
                    <a:pt x="5" y="50"/>
                  </a:lnTo>
                  <a:lnTo>
                    <a:pt x="5" y="39"/>
                  </a:lnTo>
                  <a:lnTo>
                    <a:pt x="5" y="38"/>
                  </a:lnTo>
                  <a:lnTo>
                    <a:pt x="5" y="36"/>
                  </a:lnTo>
                  <a:lnTo>
                    <a:pt x="6" y="34"/>
                  </a:lnTo>
                  <a:lnTo>
                    <a:pt x="6" y="28"/>
                  </a:lnTo>
                  <a:lnTo>
                    <a:pt x="6" y="27"/>
                  </a:lnTo>
                  <a:lnTo>
                    <a:pt x="6" y="26"/>
                  </a:lnTo>
                  <a:lnTo>
                    <a:pt x="7" y="24"/>
                  </a:lnTo>
                  <a:lnTo>
                    <a:pt x="7" y="19"/>
                  </a:lnTo>
                  <a:lnTo>
                    <a:pt x="7" y="18"/>
                  </a:lnTo>
                  <a:lnTo>
                    <a:pt x="7" y="17"/>
                  </a:lnTo>
                  <a:lnTo>
                    <a:pt x="7" y="15"/>
                  </a:lnTo>
                  <a:lnTo>
                    <a:pt x="7" y="14"/>
                  </a:lnTo>
                  <a:lnTo>
                    <a:pt x="7" y="13"/>
                  </a:lnTo>
                  <a:lnTo>
                    <a:pt x="8" y="11"/>
                  </a:lnTo>
                  <a:lnTo>
                    <a:pt x="8" y="10"/>
                  </a:lnTo>
                  <a:lnTo>
                    <a:pt x="8" y="10"/>
                  </a:lnTo>
                  <a:lnTo>
                    <a:pt x="8" y="8"/>
                  </a:lnTo>
                  <a:lnTo>
                    <a:pt x="8" y="7"/>
                  </a:lnTo>
                  <a:lnTo>
                    <a:pt x="8" y="6"/>
                  </a:lnTo>
                  <a:lnTo>
                    <a:pt x="8" y="5"/>
                  </a:lnTo>
                  <a:lnTo>
                    <a:pt x="8" y="5"/>
                  </a:lnTo>
                  <a:lnTo>
                    <a:pt x="9" y="4"/>
                  </a:lnTo>
                  <a:lnTo>
                    <a:pt x="9" y="4"/>
                  </a:lnTo>
                  <a:lnTo>
                    <a:pt x="9" y="3"/>
                  </a:lnTo>
                  <a:lnTo>
                    <a:pt x="9" y="2"/>
                  </a:lnTo>
                  <a:lnTo>
                    <a:pt x="9" y="2"/>
                  </a:lnTo>
                  <a:lnTo>
                    <a:pt x="9" y="2"/>
                  </a:lnTo>
                  <a:lnTo>
                    <a:pt x="9" y="1"/>
                  </a:lnTo>
                  <a:lnTo>
                    <a:pt x="9" y="1"/>
                  </a:lnTo>
                  <a:lnTo>
                    <a:pt x="9" y="1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11" y="1"/>
                  </a:lnTo>
                  <a:lnTo>
                    <a:pt x="11" y="1"/>
                  </a:lnTo>
                  <a:lnTo>
                    <a:pt x="11" y="1"/>
                  </a:lnTo>
                  <a:lnTo>
                    <a:pt x="11" y="2"/>
                  </a:lnTo>
                  <a:lnTo>
                    <a:pt x="11" y="2"/>
                  </a:lnTo>
                  <a:lnTo>
                    <a:pt x="11" y="2"/>
                  </a:lnTo>
                  <a:lnTo>
                    <a:pt x="11" y="3"/>
                  </a:lnTo>
                  <a:lnTo>
                    <a:pt x="12" y="4"/>
                  </a:lnTo>
                  <a:lnTo>
                    <a:pt x="12" y="4"/>
                  </a:lnTo>
                  <a:lnTo>
                    <a:pt x="12" y="6"/>
                  </a:lnTo>
                  <a:lnTo>
                    <a:pt x="12" y="6"/>
                  </a:lnTo>
                  <a:lnTo>
                    <a:pt x="12" y="7"/>
                  </a:lnTo>
                  <a:lnTo>
                    <a:pt x="12" y="8"/>
                  </a:lnTo>
                  <a:lnTo>
                    <a:pt x="12" y="9"/>
                  </a:lnTo>
                  <a:lnTo>
                    <a:pt x="12" y="10"/>
                  </a:lnTo>
                  <a:lnTo>
                    <a:pt x="12" y="12"/>
                  </a:lnTo>
                  <a:lnTo>
                    <a:pt x="13" y="15"/>
                  </a:lnTo>
                  <a:lnTo>
                    <a:pt x="13" y="16"/>
                  </a:lnTo>
                  <a:lnTo>
                    <a:pt x="13" y="17"/>
                  </a:lnTo>
                  <a:lnTo>
                    <a:pt x="13" y="19"/>
                  </a:lnTo>
                  <a:lnTo>
                    <a:pt x="14" y="23"/>
                  </a:lnTo>
                  <a:lnTo>
                    <a:pt x="14" y="33"/>
                  </a:lnTo>
                  <a:lnTo>
                    <a:pt x="14" y="34"/>
                  </a:lnTo>
                  <a:lnTo>
                    <a:pt x="14" y="35"/>
                  </a:lnTo>
                  <a:lnTo>
                    <a:pt x="15" y="38"/>
                  </a:lnTo>
                  <a:lnTo>
                    <a:pt x="15" y="43"/>
                  </a:lnTo>
                  <a:lnTo>
                    <a:pt x="16" y="53"/>
                  </a:lnTo>
                  <a:lnTo>
                    <a:pt x="16" y="55"/>
                  </a:lnTo>
                  <a:lnTo>
                    <a:pt x="16" y="56"/>
                  </a:lnTo>
                  <a:lnTo>
                    <a:pt x="16" y="59"/>
                  </a:lnTo>
                  <a:lnTo>
                    <a:pt x="16" y="64"/>
                  </a:lnTo>
                  <a:lnTo>
                    <a:pt x="17" y="75"/>
                  </a:lnTo>
                  <a:lnTo>
                    <a:pt x="17" y="76"/>
                  </a:lnTo>
                  <a:lnTo>
                    <a:pt x="17" y="77"/>
                  </a:lnTo>
                  <a:lnTo>
                    <a:pt x="17" y="80"/>
                  </a:lnTo>
                  <a:lnTo>
                    <a:pt x="18" y="85"/>
                  </a:lnTo>
                  <a:lnTo>
                    <a:pt x="18" y="94"/>
                  </a:lnTo>
                  <a:lnTo>
                    <a:pt x="18" y="95"/>
                  </a:lnTo>
                  <a:lnTo>
                    <a:pt x="19" y="96"/>
                  </a:lnTo>
                  <a:lnTo>
                    <a:pt x="19" y="98"/>
                  </a:lnTo>
                  <a:lnTo>
                    <a:pt x="19" y="99"/>
                  </a:lnTo>
                  <a:lnTo>
                    <a:pt x="19" y="100"/>
                  </a:lnTo>
                  <a:lnTo>
                    <a:pt x="19" y="102"/>
                  </a:lnTo>
                  <a:lnTo>
                    <a:pt x="19" y="103"/>
                  </a:lnTo>
                  <a:lnTo>
                    <a:pt x="19" y="104"/>
                  </a:lnTo>
                  <a:lnTo>
                    <a:pt x="20" y="106"/>
                  </a:lnTo>
                  <a:lnTo>
                    <a:pt x="20" y="106"/>
                  </a:lnTo>
                  <a:lnTo>
                    <a:pt x="20" y="107"/>
                  </a:lnTo>
                  <a:lnTo>
                    <a:pt x="20" y="109"/>
                  </a:lnTo>
                  <a:lnTo>
                    <a:pt x="20" y="109"/>
                  </a:lnTo>
                  <a:lnTo>
                    <a:pt x="20" y="110"/>
                  </a:lnTo>
                  <a:lnTo>
                    <a:pt x="20" y="111"/>
                  </a:lnTo>
                  <a:lnTo>
                    <a:pt x="20" y="111"/>
                  </a:lnTo>
                  <a:lnTo>
                    <a:pt x="20" y="112"/>
                  </a:lnTo>
                  <a:lnTo>
                    <a:pt x="20" y="112"/>
                  </a:lnTo>
                  <a:lnTo>
                    <a:pt x="21" y="113"/>
                  </a:lnTo>
                  <a:lnTo>
                    <a:pt x="21" y="114"/>
                  </a:lnTo>
                  <a:lnTo>
                    <a:pt x="21" y="114"/>
                  </a:lnTo>
                  <a:lnTo>
                    <a:pt x="21" y="114"/>
                  </a:lnTo>
                  <a:lnTo>
                    <a:pt x="21" y="114"/>
                  </a:lnTo>
                  <a:lnTo>
                    <a:pt x="21" y="115"/>
                  </a:lnTo>
                  <a:lnTo>
                    <a:pt x="21" y="115"/>
                  </a:lnTo>
                  <a:lnTo>
                    <a:pt x="21" y="115"/>
                  </a:lnTo>
                  <a:lnTo>
                    <a:pt x="22" y="115"/>
                  </a:lnTo>
                  <a:lnTo>
                    <a:pt x="22" y="115"/>
                  </a:lnTo>
                  <a:lnTo>
                    <a:pt x="22" y="116"/>
                  </a:lnTo>
                  <a:lnTo>
                    <a:pt x="22" y="116"/>
                  </a:lnTo>
                  <a:lnTo>
                    <a:pt x="22" y="116"/>
                  </a:lnTo>
                  <a:lnTo>
                    <a:pt x="22" y="116"/>
                  </a:lnTo>
                  <a:lnTo>
                    <a:pt x="22" y="115"/>
                  </a:lnTo>
                  <a:lnTo>
                    <a:pt x="22" y="115"/>
                  </a:lnTo>
                  <a:lnTo>
                    <a:pt x="22" y="115"/>
                  </a:lnTo>
                  <a:lnTo>
                    <a:pt x="22" y="115"/>
                  </a:lnTo>
                  <a:lnTo>
                    <a:pt x="22" y="115"/>
                  </a:lnTo>
                  <a:lnTo>
                    <a:pt x="22" y="114"/>
                  </a:lnTo>
                  <a:lnTo>
                    <a:pt x="23" y="114"/>
                  </a:lnTo>
                  <a:lnTo>
                    <a:pt x="23" y="114"/>
                  </a:lnTo>
                  <a:lnTo>
                    <a:pt x="23" y="114"/>
                  </a:lnTo>
                  <a:lnTo>
                    <a:pt x="23" y="113"/>
                  </a:lnTo>
                  <a:lnTo>
                    <a:pt x="23" y="113"/>
                  </a:lnTo>
                  <a:lnTo>
                    <a:pt x="23" y="112"/>
                  </a:lnTo>
                  <a:lnTo>
                    <a:pt x="23" y="112"/>
                  </a:lnTo>
                  <a:lnTo>
                    <a:pt x="23" y="110"/>
                  </a:lnTo>
                  <a:lnTo>
                    <a:pt x="23" y="110"/>
                  </a:lnTo>
                  <a:lnTo>
                    <a:pt x="24" y="109"/>
                  </a:lnTo>
                  <a:lnTo>
                    <a:pt x="24" y="108"/>
                  </a:lnTo>
                  <a:lnTo>
                    <a:pt x="24" y="107"/>
                  </a:lnTo>
                  <a:lnTo>
                    <a:pt x="24" y="106"/>
                  </a:lnTo>
                  <a:lnTo>
                    <a:pt x="24" y="105"/>
                  </a:lnTo>
                  <a:lnTo>
                    <a:pt x="24" y="101"/>
                  </a:lnTo>
                  <a:lnTo>
                    <a:pt x="24" y="100"/>
                  </a:lnTo>
                  <a:lnTo>
                    <a:pt x="25" y="99"/>
                  </a:lnTo>
                  <a:lnTo>
                    <a:pt x="25" y="97"/>
                  </a:lnTo>
                  <a:lnTo>
                    <a:pt x="25" y="93"/>
                  </a:lnTo>
                  <a:lnTo>
                    <a:pt x="26" y="84"/>
                  </a:lnTo>
                  <a:lnTo>
                    <a:pt x="26" y="82"/>
                  </a:lnTo>
                  <a:lnTo>
                    <a:pt x="26" y="81"/>
                  </a:lnTo>
                  <a:lnTo>
                    <a:pt x="26" y="79"/>
                  </a:lnTo>
                  <a:lnTo>
                    <a:pt x="27" y="74"/>
                  </a:lnTo>
                  <a:lnTo>
                    <a:pt x="27" y="63"/>
                  </a:lnTo>
                  <a:lnTo>
                    <a:pt x="27" y="61"/>
                  </a:lnTo>
                  <a:lnTo>
                    <a:pt x="28" y="60"/>
                  </a:lnTo>
                  <a:lnTo>
                    <a:pt x="28" y="57"/>
                  </a:lnTo>
                  <a:lnTo>
                    <a:pt x="28" y="52"/>
                  </a:lnTo>
                  <a:lnTo>
                    <a:pt x="29" y="41"/>
                  </a:lnTo>
                  <a:lnTo>
                    <a:pt x="29" y="40"/>
                  </a:lnTo>
                  <a:lnTo>
                    <a:pt x="29" y="38"/>
                  </a:lnTo>
                  <a:lnTo>
                    <a:pt x="29" y="36"/>
                  </a:lnTo>
                  <a:lnTo>
                    <a:pt x="29" y="31"/>
                  </a:lnTo>
                  <a:lnTo>
                    <a:pt x="30" y="22"/>
                  </a:lnTo>
                  <a:lnTo>
                    <a:pt x="30" y="20"/>
                  </a:lnTo>
                  <a:lnTo>
                    <a:pt x="30" y="19"/>
                  </a:lnTo>
                  <a:lnTo>
                    <a:pt x="30" y="17"/>
                  </a:lnTo>
                  <a:lnTo>
                    <a:pt x="31" y="16"/>
                  </a:lnTo>
                  <a:lnTo>
                    <a:pt x="31" y="15"/>
                  </a:lnTo>
                  <a:lnTo>
                    <a:pt x="31" y="13"/>
                  </a:lnTo>
                  <a:lnTo>
                    <a:pt x="31" y="12"/>
                  </a:lnTo>
                  <a:lnTo>
                    <a:pt x="31" y="11"/>
                  </a:lnTo>
                  <a:lnTo>
                    <a:pt x="31" y="10"/>
                  </a:lnTo>
                  <a:lnTo>
                    <a:pt x="31" y="9"/>
                  </a:lnTo>
                  <a:lnTo>
                    <a:pt x="31" y="8"/>
                  </a:lnTo>
                  <a:lnTo>
                    <a:pt x="32" y="6"/>
                  </a:lnTo>
                  <a:lnTo>
                    <a:pt x="32" y="6"/>
                  </a:lnTo>
                  <a:lnTo>
                    <a:pt x="32" y="5"/>
                  </a:lnTo>
                  <a:lnTo>
                    <a:pt x="32" y="4"/>
                  </a:lnTo>
                  <a:lnTo>
                    <a:pt x="32" y="4"/>
                  </a:lnTo>
                  <a:lnTo>
                    <a:pt x="32" y="3"/>
                  </a:lnTo>
                  <a:lnTo>
                    <a:pt x="32" y="3"/>
                  </a:lnTo>
                  <a:lnTo>
                    <a:pt x="32" y="2"/>
                  </a:lnTo>
                  <a:lnTo>
                    <a:pt x="32" y="2"/>
                  </a:lnTo>
                  <a:lnTo>
                    <a:pt x="32" y="1"/>
                  </a:lnTo>
                  <a:lnTo>
                    <a:pt x="33" y="1"/>
                  </a:lnTo>
                  <a:lnTo>
                    <a:pt x="33" y="1"/>
                  </a:lnTo>
                  <a:lnTo>
                    <a:pt x="33" y="0"/>
                  </a:lnTo>
                  <a:lnTo>
                    <a:pt x="33" y="0"/>
                  </a:lnTo>
                  <a:lnTo>
                    <a:pt x="33" y="0"/>
                  </a:lnTo>
                  <a:lnTo>
                    <a:pt x="33" y="0"/>
                  </a:lnTo>
                  <a:lnTo>
                    <a:pt x="33" y="0"/>
                  </a:lnTo>
                  <a:lnTo>
                    <a:pt x="33" y="0"/>
                  </a:lnTo>
                  <a:lnTo>
                    <a:pt x="33" y="0"/>
                  </a:lnTo>
                  <a:lnTo>
                    <a:pt x="34" y="0"/>
                  </a:lnTo>
                  <a:lnTo>
                    <a:pt x="34" y="0"/>
                  </a:lnTo>
                  <a:lnTo>
                    <a:pt x="34" y="0"/>
                  </a:lnTo>
                  <a:lnTo>
                    <a:pt x="34" y="0"/>
                  </a:lnTo>
                  <a:lnTo>
                    <a:pt x="34" y="0"/>
                  </a:lnTo>
                  <a:lnTo>
                    <a:pt x="34" y="0"/>
                  </a:lnTo>
                  <a:lnTo>
                    <a:pt x="34" y="1"/>
                  </a:lnTo>
                  <a:lnTo>
                    <a:pt x="34" y="1"/>
                  </a:lnTo>
                  <a:lnTo>
                    <a:pt x="34" y="1"/>
                  </a:lnTo>
                  <a:lnTo>
                    <a:pt x="34" y="2"/>
                  </a:lnTo>
                  <a:lnTo>
                    <a:pt x="34" y="2"/>
                  </a:lnTo>
                  <a:lnTo>
                    <a:pt x="34" y="2"/>
                  </a:lnTo>
                  <a:lnTo>
                    <a:pt x="35" y="3"/>
                  </a:lnTo>
                  <a:lnTo>
                    <a:pt x="35" y="3"/>
                  </a:lnTo>
                  <a:lnTo>
                    <a:pt x="35" y="4"/>
                  </a:lnTo>
                  <a:lnTo>
                    <a:pt x="35" y="5"/>
                  </a:lnTo>
                  <a:lnTo>
                    <a:pt x="35" y="6"/>
                  </a:lnTo>
                  <a:lnTo>
                    <a:pt x="35" y="6"/>
                  </a:lnTo>
                  <a:lnTo>
                    <a:pt x="35" y="8"/>
                  </a:lnTo>
                  <a:lnTo>
                    <a:pt x="36" y="9"/>
                  </a:lnTo>
                  <a:lnTo>
                    <a:pt x="36" y="10"/>
                  </a:lnTo>
                  <a:lnTo>
                    <a:pt x="36" y="11"/>
                  </a:lnTo>
                  <a:lnTo>
                    <a:pt x="36" y="15"/>
                  </a:lnTo>
                  <a:lnTo>
                    <a:pt x="36" y="16"/>
                  </a:lnTo>
                  <a:lnTo>
                    <a:pt x="36" y="17"/>
                  </a:lnTo>
                  <a:lnTo>
                    <a:pt x="36" y="19"/>
                  </a:lnTo>
                  <a:lnTo>
                    <a:pt x="37" y="24"/>
                  </a:lnTo>
                  <a:lnTo>
                    <a:pt x="38" y="34"/>
                  </a:lnTo>
                  <a:lnTo>
                    <a:pt x="38" y="35"/>
                  </a:lnTo>
                  <a:lnTo>
                    <a:pt x="38" y="37"/>
                  </a:lnTo>
                  <a:lnTo>
                    <a:pt x="38" y="39"/>
                  </a:lnTo>
                  <a:lnTo>
                    <a:pt x="38" y="45"/>
                  </a:lnTo>
                  <a:lnTo>
                    <a:pt x="39" y="57"/>
                  </a:lnTo>
                  <a:lnTo>
                    <a:pt x="39" y="58"/>
                  </a:lnTo>
                  <a:lnTo>
                    <a:pt x="39" y="60"/>
                  </a:lnTo>
                  <a:lnTo>
                    <a:pt x="40" y="63"/>
                  </a:lnTo>
                  <a:lnTo>
                    <a:pt x="40" y="68"/>
                  </a:lnTo>
                  <a:lnTo>
                    <a:pt x="41" y="80"/>
                  </a:lnTo>
                  <a:lnTo>
                    <a:pt x="41" y="81"/>
                  </a:lnTo>
                  <a:lnTo>
                    <a:pt x="41" y="82"/>
                  </a:lnTo>
                  <a:lnTo>
                    <a:pt x="41" y="85"/>
                  </a:lnTo>
                  <a:lnTo>
                    <a:pt x="41" y="90"/>
                  </a:lnTo>
                  <a:lnTo>
                    <a:pt x="42" y="91"/>
                  </a:lnTo>
                  <a:lnTo>
                    <a:pt x="42" y="92"/>
                  </a:lnTo>
                  <a:lnTo>
                    <a:pt x="42" y="95"/>
                  </a:lnTo>
                  <a:lnTo>
                    <a:pt x="42" y="99"/>
                  </a:lnTo>
                  <a:lnTo>
                    <a:pt x="42" y="100"/>
                  </a:lnTo>
                  <a:lnTo>
                    <a:pt x="42" y="101"/>
                  </a:lnTo>
                  <a:lnTo>
                    <a:pt x="42" y="103"/>
                  </a:lnTo>
                  <a:lnTo>
                    <a:pt x="43" y="104"/>
                  </a:lnTo>
                  <a:lnTo>
                    <a:pt x="43" y="104"/>
                  </a:lnTo>
                  <a:lnTo>
                    <a:pt x="43" y="106"/>
                  </a:lnTo>
                  <a:lnTo>
                    <a:pt x="43" y="107"/>
                  </a:lnTo>
                  <a:lnTo>
                    <a:pt x="43" y="107"/>
                  </a:lnTo>
                  <a:lnTo>
                    <a:pt x="43" y="109"/>
                  </a:lnTo>
                  <a:lnTo>
                    <a:pt x="43" y="109"/>
                  </a:lnTo>
                  <a:lnTo>
                    <a:pt x="43" y="110"/>
                  </a:lnTo>
                  <a:lnTo>
                    <a:pt x="44" y="111"/>
                  </a:lnTo>
                  <a:lnTo>
                    <a:pt x="44" y="112"/>
                  </a:lnTo>
                  <a:lnTo>
                    <a:pt x="44" y="112"/>
                  </a:lnTo>
                  <a:lnTo>
                    <a:pt x="44" y="112"/>
                  </a:lnTo>
                  <a:lnTo>
                    <a:pt x="44" y="113"/>
                  </a:lnTo>
                  <a:lnTo>
                    <a:pt x="44" y="113"/>
                  </a:lnTo>
                  <a:lnTo>
                    <a:pt x="44" y="114"/>
                  </a:lnTo>
                  <a:lnTo>
                    <a:pt x="44" y="114"/>
                  </a:lnTo>
                  <a:lnTo>
                    <a:pt x="44" y="114"/>
                  </a:lnTo>
                  <a:lnTo>
                    <a:pt x="44" y="115"/>
                  </a:lnTo>
                  <a:lnTo>
                    <a:pt x="44" y="115"/>
                  </a:lnTo>
                  <a:lnTo>
                    <a:pt x="44" y="115"/>
                  </a:lnTo>
                  <a:lnTo>
                    <a:pt x="45" y="115"/>
                  </a:lnTo>
                  <a:lnTo>
                    <a:pt x="45" y="115"/>
                  </a:lnTo>
                  <a:lnTo>
                    <a:pt x="45" y="115"/>
                  </a:lnTo>
                  <a:lnTo>
                    <a:pt x="45" y="116"/>
                  </a:lnTo>
                  <a:lnTo>
                    <a:pt x="45" y="116"/>
                  </a:lnTo>
                  <a:lnTo>
                    <a:pt x="45" y="116"/>
                  </a:lnTo>
                  <a:lnTo>
                    <a:pt x="45" y="116"/>
                  </a:lnTo>
                  <a:lnTo>
                    <a:pt x="45" y="116"/>
                  </a:lnTo>
                  <a:lnTo>
                    <a:pt x="45" y="115"/>
                  </a:lnTo>
                  <a:lnTo>
                    <a:pt x="45" y="115"/>
                  </a:lnTo>
                  <a:lnTo>
                    <a:pt x="46" y="115"/>
                  </a:lnTo>
                  <a:lnTo>
                    <a:pt x="46" y="115"/>
                  </a:lnTo>
                  <a:lnTo>
                    <a:pt x="46" y="115"/>
                  </a:lnTo>
                  <a:lnTo>
                    <a:pt x="46" y="114"/>
                  </a:lnTo>
                  <a:lnTo>
                    <a:pt x="46" y="114"/>
                  </a:lnTo>
                  <a:lnTo>
                    <a:pt x="46" y="114"/>
                  </a:lnTo>
                  <a:lnTo>
                    <a:pt x="46" y="114"/>
                  </a:lnTo>
                  <a:lnTo>
                    <a:pt x="46" y="113"/>
                  </a:lnTo>
                  <a:lnTo>
                    <a:pt x="46" y="113"/>
                  </a:lnTo>
                  <a:lnTo>
                    <a:pt x="46" y="112"/>
                  </a:lnTo>
                  <a:lnTo>
                    <a:pt x="46" y="111"/>
                  </a:lnTo>
                  <a:lnTo>
                    <a:pt x="46" y="111"/>
                  </a:lnTo>
                  <a:lnTo>
                    <a:pt x="47" y="110"/>
                  </a:lnTo>
                  <a:lnTo>
                    <a:pt x="47" y="109"/>
                  </a:lnTo>
                  <a:lnTo>
                    <a:pt x="47" y="108"/>
                  </a:lnTo>
                  <a:lnTo>
                    <a:pt x="47" y="107"/>
                  </a:lnTo>
                  <a:lnTo>
                    <a:pt x="47" y="106"/>
                  </a:lnTo>
                  <a:lnTo>
                    <a:pt x="47" y="105"/>
                  </a:lnTo>
                  <a:lnTo>
                    <a:pt x="47" y="104"/>
                  </a:lnTo>
                  <a:lnTo>
                    <a:pt x="48" y="100"/>
                  </a:lnTo>
                  <a:lnTo>
                    <a:pt x="48" y="99"/>
                  </a:lnTo>
                  <a:lnTo>
                    <a:pt x="48" y="98"/>
                  </a:lnTo>
                  <a:lnTo>
                    <a:pt x="48" y="96"/>
                  </a:lnTo>
                  <a:lnTo>
                    <a:pt x="48" y="91"/>
                  </a:lnTo>
                  <a:lnTo>
                    <a:pt x="49" y="81"/>
                  </a:lnTo>
                  <a:lnTo>
                    <a:pt x="49" y="80"/>
                  </a:lnTo>
                  <a:lnTo>
                    <a:pt x="49" y="78"/>
                  </a:lnTo>
                  <a:lnTo>
                    <a:pt x="50" y="76"/>
                  </a:lnTo>
                  <a:lnTo>
                    <a:pt x="50" y="70"/>
                  </a:lnTo>
                  <a:lnTo>
                    <a:pt x="51" y="58"/>
                  </a:lnTo>
                  <a:lnTo>
                    <a:pt x="51" y="56"/>
                  </a:lnTo>
                  <a:lnTo>
                    <a:pt x="51" y="55"/>
                  </a:lnTo>
                  <a:lnTo>
                    <a:pt x="51" y="52"/>
                  </a:lnTo>
                  <a:lnTo>
                    <a:pt x="52" y="46"/>
                  </a:lnTo>
                  <a:lnTo>
                    <a:pt x="52" y="35"/>
                  </a:lnTo>
                  <a:lnTo>
                    <a:pt x="52" y="33"/>
                  </a:lnTo>
                  <a:lnTo>
                    <a:pt x="52" y="32"/>
                  </a:lnTo>
                  <a:lnTo>
                    <a:pt x="53" y="29"/>
                  </a:lnTo>
                  <a:lnTo>
                    <a:pt x="53" y="24"/>
                  </a:lnTo>
                  <a:lnTo>
                    <a:pt x="53" y="23"/>
                  </a:lnTo>
                  <a:lnTo>
                    <a:pt x="53" y="22"/>
                  </a:lnTo>
                  <a:lnTo>
                    <a:pt x="53" y="20"/>
                  </a:lnTo>
                  <a:lnTo>
                    <a:pt x="54" y="15"/>
                  </a:lnTo>
                  <a:lnTo>
                    <a:pt x="54" y="14"/>
                  </a:lnTo>
                  <a:lnTo>
                    <a:pt x="54" y="13"/>
                  </a:lnTo>
                  <a:lnTo>
                    <a:pt x="54" y="12"/>
                  </a:lnTo>
                  <a:lnTo>
                    <a:pt x="54" y="11"/>
                  </a:lnTo>
                  <a:lnTo>
                    <a:pt x="54" y="10"/>
                  </a:lnTo>
                  <a:lnTo>
                    <a:pt x="54" y="8"/>
                  </a:lnTo>
                  <a:lnTo>
                    <a:pt x="55" y="8"/>
                  </a:lnTo>
                  <a:lnTo>
                    <a:pt x="55" y="7"/>
                  </a:lnTo>
                  <a:lnTo>
                    <a:pt x="55" y="6"/>
                  </a:lnTo>
                  <a:lnTo>
                    <a:pt x="55" y="5"/>
                  </a:lnTo>
                  <a:lnTo>
                    <a:pt x="55" y="4"/>
                  </a:lnTo>
                  <a:lnTo>
                    <a:pt x="55" y="4"/>
                  </a:lnTo>
                  <a:lnTo>
                    <a:pt x="55" y="3"/>
                  </a:lnTo>
                  <a:lnTo>
                    <a:pt x="55" y="2"/>
                  </a:lnTo>
                  <a:lnTo>
                    <a:pt x="56" y="2"/>
                  </a:lnTo>
                  <a:lnTo>
                    <a:pt x="56" y="2"/>
                  </a:lnTo>
                  <a:lnTo>
                    <a:pt x="56" y="1"/>
                  </a:lnTo>
                  <a:lnTo>
                    <a:pt x="56" y="1"/>
                  </a:lnTo>
                  <a:lnTo>
                    <a:pt x="56" y="1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57" y="0"/>
                  </a:lnTo>
                  <a:lnTo>
                    <a:pt x="57" y="0"/>
                  </a:lnTo>
                  <a:lnTo>
                    <a:pt x="57" y="0"/>
                  </a:lnTo>
                  <a:lnTo>
                    <a:pt x="57" y="0"/>
                  </a:lnTo>
                  <a:lnTo>
                    <a:pt x="57" y="0"/>
                  </a:lnTo>
                  <a:lnTo>
                    <a:pt x="57" y="0"/>
                  </a:lnTo>
                  <a:lnTo>
                    <a:pt x="57" y="0"/>
                  </a:lnTo>
                  <a:lnTo>
                    <a:pt x="57" y="1"/>
                  </a:lnTo>
                  <a:lnTo>
                    <a:pt x="57" y="1"/>
                  </a:lnTo>
                  <a:lnTo>
                    <a:pt x="57" y="1"/>
                  </a:lnTo>
                  <a:lnTo>
                    <a:pt x="58" y="2"/>
                  </a:lnTo>
                  <a:lnTo>
                    <a:pt x="58" y="2"/>
                  </a:lnTo>
                  <a:lnTo>
                    <a:pt x="58" y="2"/>
                  </a:lnTo>
                  <a:lnTo>
                    <a:pt x="58" y="3"/>
                  </a:lnTo>
                  <a:lnTo>
                    <a:pt x="58" y="3"/>
                  </a:lnTo>
                  <a:lnTo>
                    <a:pt x="58" y="4"/>
                  </a:lnTo>
                  <a:lnTo>
                    <a:pt x="58" y="5"/>
                  </a:lnTo>
                  <a:lnTo>
                    <a:pt x="58" y="6"/>
                  </a:lnTo>
                  <a:lnTo>
                    <a:pt x="58" y="7"/>
                  </a:lnTo>
                  <a:lnTo>
                    <a:pt x="58" y="8"/>
                  </a:lnTo>
                  <a:lnTo>
                    <a:pt x="58" y="8"/>
                  </a:lnTo>
                  <a:lnTo>
                    <a:pt x="59" y="10"/>
                  </a:lnTo>
                  <a:lnTo>
                    <a:pt x="59" y="10"/>
                  </a:lnTo>
                  <a:lnTo>
                    <a:pt x="59" y="11"/>
                  </a:lnTo>
                  <a:lnTo>
                    <a:pt x="59" y="13"/>
                  </a:lnTo>
                  <a:lnTo>
                    <a:pt x="59" y="17"/>
                  </a:lnTo>
                  <a:lnTo>
                    <a:pt x="60" y="18"/>
                  </a:lnTo>
                  <a:lnTo>
                    <a:pt x="60" y="19"/>
                  </a:lnTo>
                  <a:lnTo>
                    <a:pt x="60" y="21"/>
                  </a:lnTo>
                  <a:lnTo>
                    <a:pt x="60" y="25"/>
                  </a:lnTo>
                  <a:lnTo>
                    <a:pt x="61" y="35"/>
                  </a:lnTo>
                  <a:lnTo>
                    <a:pt x="62" y="56"/>
                  </a:lnTo>
                  <a:lnTo>
                    <a:pt x="62" y="58"/>
                  </a:lnTo>
                  <a:lnTo>
                    <a:pt x="62" y="59"/>
                  </a:lnTo>
                  <a:lnTo>
                    <a:pt x="62" y="62"/>
                  </a:lnTo>
                  <a:lnTo>
                    <a:pt x="63" y="67"/>
                  </a:lnTo>
                  <a:lnTo>
                    <a:pt x="64" y="78"/>
                  </a:lnTo>
                  <a:lnTo>
                    <a:pt x="64" y="79"/>
                  </a:lnTo>
                  <a:lnTo>
                    <a:pt x="64" y="80"/>
                  </a:lnTo>
                  <a:lnTo>
                    <a:pt x="64" y="83"/>
                  </a:lnTo>
                  <a:lnTo>
                    <a:pt x="64" y="88"/>
                  </a:lnTo>
                  <a:lnTo>
                    <a:pt x="64" y="89"/>
                  </a:lnTo>
                  <a:lnTo>
                    <a:pt x="64" y="90"/>
                  </a:lnTo>
                  <a:lnTo>
                    <a:pt x="65" y="92"/>
                  </a:lnTo>
                  <a:lnTo>
                    <a:pt x="65" y="96"/>
                  </a:lnTo>
                  <a:lnTo>
                    <a:pt x="65" y="98"/>
                  </a:lnTo>
                  <a:lnTo>
                    <a:pt x="65" y="99"/>
                  </a:lnTo>
                  <a:lnTo>
                    <a:pt x="65" y="101"/>
                  </a:lnTo>
                  <a:lnTo>
                    <a:pt x="65" y="102"/>
                  </a:lnTo>
                  <a:lnTo>
                    <a:pt x="66" y="103"/>
                  </a:lnTo>
                  <a:lnTo>
                    <a:pt x="66" y="104"/>
                  </a:lnTo>
                  <a:lnTo>
                    <a:pt x="66" y="105"/>
                  </a:lnTo>
                  <a:lnTo>
                    <a:pt x="66" y="106"/>
                  </a:lnTo>
                  <a:lnTo>
                    <a:pt x="66" y="108"/>
                  </a:lnTo>
                  <a:lnTo>
                    <a:pt x="66" y="108"/>
                  </a:lnTo>
                  <a:lnTo>
                    <a:pt x="66" y="109"/>
                  </a:lnTo>
                  <a:lnTo>
                    <a:pt x="66" y="110"/>
                  </a:lnTo>
                  <a:lnTo>
                    <a:pt x="66" y="111"/>
                  </a:lnTo>
                  <a:lnTo>
                    <a:pt x="67" y="112"/>
                  </a:lnTo>
                  <a:lnTo>
                    <a:pt x="67" y="112"/>
                  </a:lnTo>
                  <a:lnTo>
                    <a:pt x="67" y="113"/>
                  </a:lnTo>
                  <a:lnTo>
                    <a:pt x="67" y="113"/>
                  </a:lnTo>
                  <a:lnTo>
                    <a:pt x="67" y="114"/>
                  </a:lnTo>
                  <a:lnTo>
                    <a:pt x="67" y="114"/>
                  </a:lnTo>
                  <a:lnTo>
                    <a:pt x="67" y="114"/>
                  </a:lnTo>
                  <a:lnTo>
                    <a:pt x="67" y="114"/>
                  </a:lnTo>
                  <a:lnTo>
                    <a:pt x="67" y="115"/>
                  </a:lnTo>
                  <a:lnTo>
                    <a:pt x="68" y="115"/>
                  </a:lnTo>
                  <a:lnTo>
                    <a:pt x="68" y="115"/>
                  </a:lnTo>
                  <a:lnTo>
                    <a:pt x="68" y="115"/>
                  </a:lnTo>
                  <a:lnTo>
                    <a:pt x="68" y="115"/>
                  </a:lnTo>
                  <a:lnTo>
                    <a:pt x="68" y="116"/>
                  </a:lnTo>
                  <a:lnTo>
                    <a:pt x="68" y="116"/>
                  </a:lnTo>
                  <a:lnTo>
                    <a:pt x="68" y="116"/>
                  </a:lnTo>
                  <a:lnTo>
                    <a:pt x="68" y="116"/>
                  </a:lnTo>
                  <a:lnTo>
                    <a:pt x="68" y="115"/>
                  </a:lnTo>
                  <a:lnTo>
                    <a:pt x="68" y="115"/>
                  </a:lnTo>
                  <a:lnTo>
                    <a:pt x="68" y="115"/>
                  </a:lnTo>
                  <a:lnTo>
                    <a:pt x="68" y="115"/>
                  </a:lnTo>
                  <a:lnTo>
                    <a:pt x="69" y="115"/>
                  </a:lnTo>
                  <a:lnTo>
                    <a:pt x="69" y="114"/>
                  </a:lnTo>
                  <a:lnTo>
                    <a:pt x="69" y="114"/>
                  </a:lnTo>
                  <a:lnTo>
                    <a:pt x="69" y="114"/>
                  </a:lnTo>
                  <a:lnTo>
                    <a:pt x="69" y="113"/>
                  </a:lnTo>
                  <a:lnTo>
                    <a:pt x="69" y="113"/>
                  </a:lnTo>
                  <a:lnTo>
                    <a:pt x="69" y="112"/>
                  </a:lnTo>
                  <a:lnTo>
                    <a:pt x="69" y="112"/>
                  </a:lnTo>
                  <a:lnTo>
                    <a:pt x="70" y="111"/>
                  </a:lnTo>
                  <a:lnTo>
                    <a:pt x="70" y="110"/>
                  </a:lnTo>
                  <a:lnTo>
                    <a:pt x="70" y="110"/>
                  </a:lnTo>
                  <a:lnTo>
                    <a:pt x="70" y="108"/>
                  </a:lnTo>
                  <a:lnTo>
                    <a:pt x="70" y="108"/>
                  </a:lnTo>
                  <a:lnTo>
                    <a:pt x="70" y="107"/>
                  </a:lnTo>
                  <a:lnTo>
                    <a:pt x="70" y="105"/>
                  </a:lnTo>
                  <a:lnTo>
                    <a:pt x="70" y="104"/>
                  </a:lnTo>
                  <a:lnTo>
                    <a:pt x="70" y="103"/>
                  </a:lnTo>
                  <a:lnTo>
                    <a:pt x="71" y="102"/>
                  </a:lnTo>
                  <a:lnTo>
                    <a:pt x="71" y="97"/>
                  </a:lnTo>
                  <a:lnTo>
                    <a:pt x="71" y="96"/>
                  </a:lnTo>
                  <a:lnTo>
                    <a:pt x="71" y="95"/>
                  </a:lnTo>
                  <a:lnTo>
                    <a:pt x="71" y="93"/>
                  </a:lnTo>
                  <a:lnTo>
                    <a:pt x="72" y="89"/>
                  </a:lnTo>
                  <a:lnTo>
                    <a:pt x="73" y="79"/>
                  </a:lnTo>
                  <a:lnTo>
                    <a:pt x="74" y="57"/>
                  </a:lnTo>
                  <a:lnTo>
                    <a:pt x="74" y="55"/>
                  </a:lnTo>
                  <a:lnTo>
                    <a:pt x="74" y="54"/>
                  </a:lnTo>
                  <a:lnTo>
                    <a:pt x="74" y="51"/>
                  </a:lnTo>
                  <a:lnTo>
                    <a:pt x="75" y="46"/>
                  </a:lnTo>
                  <a:lnTo>
                    <a:pt x="75" y="35"/>
                  </a:lnTo>
                  <a:lnTo>
                    <a:pt x="75" y="34"/>
                  </a:lnTo>
                  <a:lnTo>
                    <a:pt x="75" y="32"/>
                  </a:lnTo>
                  <a:lnTo>
                    <a:pt x="76" y="30"/>
                  </a:lnTo>
                  <a:lnTo>
                    <a:pt x="76" y="25"/>
                  </a:lnTo>
                  <a:lnTo>
                    <a:pt x="76" y="24"/>
                  </a:lnTo>
                  <a:lnTo>
                    <a:pt x="76" y="23"/>
                  </a:lnTo>
                  <a:lnTo>
                    <a:pt x="76" y="21"/>
                  </a:lnTo>
                  <a:lnTo>
                    <a:pt x="77" y="17"/>
                  </a:lnTo>
                  <a:lnTo>
                    <a:pt x="77" y="16"/>
                  </a:lnTo>
                  <a:lnTo>
                    <a:pt x="77" y="14"/>
                  </a:lnTo>
                  <a:lnTo>
                    <a:pt x="77" y="12"/>
                  </a:lnTo>
                  <a:lnTo>
                    <a:pt x="77" y="12"/>
                  </a:lnTo>
                  <a:lnTo>
                    <a:pt x="77" y="11"/>
                  </a:lnTo>
                  <a:lnTo>
                    <a:pt x="77" y="9"/>
                  </a:lnTo>
                  <a:lnTo>
                    <a:pt x="77" y="8"/>
                  </a:lnTo>
                  <a:lnTo>
                    <a:pt x="78" y="7"/>
                  </a:lnTo>
                  <a:lnTo>
                    <a:pt x="78" y="6"/>
                  </a:lnTo>
                  <a:lnTo>
                    <a:pt x="78" y="5"/>
                  </a:lnTo>
                  <a:lnTo>
                    <a:pt x="78" y="5"/>
                  </a:lnTo>
                  <a:lnTo>
                    <a:pt x="78" y="4"/>
                  </a:lnTo>
                  <a:lnTo>
                    <a:pt x="78" y="3"/>
                  </a:lnTo>
                  <a:lnTo>
                    <a:pt x="78" y="2"/>
                  </a:lnTo>
                  <a:lnTo>
                    <a:pt x="79" y="2"/>
                  </a:lnTo>
                  <a:lnTo>
                    <a:pt x="79" y="2"/>
                  </a:lnTo>
                  <a:lnTo>
                    <a:pt x="79" y="1"/>
                  </a:lnTo>
                  <a:lnTo>
                    <a:pt x="79" y="1"/>
                  </a:lnTo>
                  <a:lnTo>
                    <a:pt x="79" y="1"/>
                  </a:lnTo>
                  <a:lnTo>
                    <a:pt x="79" y="0"/>
                  </a:lnTo>
                  <a:lnTo>
                    <a:pt x="79" y="0"/>
                  </a:lnTo>
                  <a:lnTo>
                    <a:pt x="79" y="0"/>
                  </a:lnTo>
                  <a:lnTo>
                    <a:pt x="79" y="0"/>
                  </a:lnTo>
                  <a:lnTo>
                    <a:pt x="79" y="0"/>
                  </a:lnTo>
                  <a:lnTo>
                    <a:pt x="79" y="0"/>
                  </a:lnTo>
                  <a:lnTo>
                    <a:pt x="79" y="0"/>
                  </a:lnTo>
                  <a:lnTo>
                    <a:pt x="80" y="0"/>
                  </a:lnTo>
                  <a:lnTo>
                    <a:pt x="80" y="0"/>
                  </a:lnTo>
                  <a:lnTo>
                    <a:pt x="80" y="0"/>
                  </a:lnTo>
                  <a:lnTo>
                    <a:pt x="80" y="0"/>
                  </a:lnTo>
                </a:path>
              </a:pathLst>
            </a:custGeom>
            <a:grpFill/>
            <a:ln w="9525" cap="sq">
              <a:solidFill>
                <a:srgbClr val="0D8BE6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783">
                <a:defRPr/>
              </a:pPr>
              <a:endParaRPr lang="en-US" sz="1350" kern="0" dirty="0">
                <a:solidFill>
                  <a:srgbClr val="0D8BE6"/>
                </a:solidFill>
              </a:endParaRPr>
            </a:p>
          </p:txBody>
        </p:sp>
        <p:sp>
          <p:nvSpPr>
            <p:cNvPr id="169" name="Freeform 85"/>
            <p:cNvSpPr>
              <a:spLocks/>
            </p:cNvSpPr>
            <p:nvPr/>
          </p:nvSpPr>
          <p:spPr bwMode="auto">
            <a:xfrm>
              <a:off x="4717" y="2186"/>
              <a:ext cx="77" cy="116"/>
            </a:xfrm>
            <a:custGeom>
              <a:avLst/>
              <a:gdLst/>
              <a:ahLst/>
              <a:cxnLst>
                <a:cxn ang="0">
                  <a:pos x="1" y="2"/>
                </a:cxn>
                <a:cxn ang="0">
                  <a:pos x="1" y="7"/>
                </a:cxn>
                <a:cxn ang="0">
                  <a:pos x="3" y="21"/>
                </a:cxn>
                <a:cxn ang="0">
                  <a:pos x="5" y="48"/>
                </a:cxn>
                <a:cxn ang="0">
                  <a:pos x="7" y="80"/>
                </a:cxn>
                <a:cxn ang="0">
                  <a:pos x="8" y="100"/>
                </a:cxn>
                <a:cxn ang="0">
                  <a:pos x="9" y="111"/>
                </a:cxn>
                <a:cxn ang="0">
                  <a:pos x="10" y="114"/>
                </a:cxn>
                <a:cxn ang="0">
                  <a:pos x="11" y="116"/>
                </a:cxn>
                <a:cxn ang="0">
                  <a:pos x="11" y="115"/>
                </a:cxn>
                <a:cxn ang="0">
                  <a:pos x="12" y="111"/>
                </a:cxn>
                <a:cxn ang="0">
                  <a:pos x="13" y="104"/>
                </a:cxn>
                <a:cxn ang="0">
                  <a:pos x="15" y="87"/>
                </a:cxn>
                <a:cxn ang="0">
                  <a:pos x="17" y="44"/>
                </a:cxn>
                <a:cxn ang="0">
                  <a:pos x="19" y="22"/>
                </a:cxn>
                <a:cxn ang="0">
                  <a:pos x="20" y="11"/>
                </a:cxn>
                <a:cxn ang="0">
                  <a:pos x="21" y="2"/>
                </a:cxn>
                <a:cxn ang="0">
                  <a:pos x="22" y="0"/>
                </a:cxn>
                <a:cxn ang="0">
                  <a:pos x="23" y="0"/>
                </a:cxn>
                <a:cxn ang="0">
                  <a:pos x="23" y="2"/>
                </a:cxn>
                <a:cxn ang="0">
                  <a:pos x="24" y="7"/>
                </a:cxn>
                <a:cxn ang="0">
                  <a:pos x="26" y="30"/>
                </a:cxn>
                <a:cxn ang="0">
                  <a:pos x="28" y="60"/>
                </a:cxn>
                <a:cxn ang="0">
                  <a:pos x="30" y="87"/>
                </a:cxn>
                <a:cxn ang="0">
                  <a:pos x="31" y="104"/>
                </a:cxn>
                <a:cxn ang="0">
                  <a:pos x="32" y="113"/>
                </a:cxn>
                <a:cxn ang="0">
                  <a:pos x="33" y="115"/>
                </a:cxn>
                <a:cxn ang="0">
                  <a:pos x="34" y="115"/>
                </a:cxn>
                <a:cxn ang="0">
                  <a:pos x="35" y="113"/>
                </a:cxn>
                <a:cxn ang="0">
                  <a:pos x="35" y="107"/>
                </a:cxn>
                <a:cxn ang="0">
                  <a:pos x="37" y="82"/>
                </a:cxn>
                <a:cxn ang="0">
                  <a:pos x="39" y="50"/>
                </a:cxn>
                <a:cxn ang="0">
                  <a:pos x="41" y="24"/>
                </a:cxn>
                <a:cxn ang="0">
                  <a:pos x="42" y="11"/>
                </a:cxn>
                <a:cxn ang="0">
                  <a:pos x="43" y="4"/>
                </a:cxn>
                <a:cxn ang="0">
                  <a:pos x="44" y="0"/>
                </a:cxn>
                <a:cxn ang="0">
                  <a:pos x="45" y="0"/>
                </a:cxn>
                <a:cxn ang="0">
                  <a:pos x="46" y="2"/>
                </a:cxn>
                <a:cxn ang="0">
                  <a:pos x="47" y="8"/>
                </a:cxn>
                <a:cxn ang="0">
                  <a:pos x="48" y="20"/>
                </a:cxn>
                <a:cxn ang="0">
                  <a:pos x="51" y="62"/>
                </a:cxn>
                <a:cxn ang="0">
                  <a:pos x="52" y="89"/>
                </a:cxn>
                <a:cxn ang="0">
                  <a:pos x="54" y="106"/>
                </a:cxn>
                <a:cxn ang="0">
                  <a:pos x="55" y="112"/>
                </a:cxn>
                <a:cxn ang="0">
                  <a:pos x="55" y="115"/>
                </a:cxn>
                <a:cxn ang="0">
                  <a:pos x="56" y="116"/>
                </a:cxn>
                <a:cxn ang="0">
                  <a:pos x="57" y="114"/>
                </a:cxn>
                <a:cxn ang="0">
                  <a:pos x="58" y="109"/>
                </a:cxn>
                <a:cxn ang="0">
                  <a:pos x="59" y="94"/>
                </a:cxn>
                <a:cxn ang="0">
                  <a:pos x="61" y="69"/>
                </a:cxn>
                <a:cxn ang="0">
                  <a:pos x="64" y="26"/>
                </a:cxn>
                <a:cxn ang="0">
                  <a:pos x="65" y="9"/>
                </a:cxn>
                <a:cxn ang="0">
                  <a:pos x="66" y="2"/>
                </a:cxn>
                <a:cxn ang="0">
                  <a:pos x="67" y="0"/>
                </a:cxn>
                <a:cxn ang="0">
                  <a:pos x="67" y="0"/>
                </a:cxn>
                <a:cxn ang="0">
                  <a:pos x="68" y="2"/>
                </a:cxn>
                <a:cxn ang="0">
                  <a:pos x="69" y="11"/>
                </a:cxn>
                <a:cxn ang="0">
                  <a:pos x="71" y="28"/>
                </a:cxn>
                <a:cxn ang="0">
                  <a:pos x="72" y="56"/>
                </a:cxn>
                <a:cxn ang="0">
                  <a:pos x="74" y="88"/>
                </a:cxn>
                <a:cxn ang="0">
                  <a:pos x="76" y="104"/>
                </a:cxn>
                <a:cxn ang="0">
                  <a:pos x="77" y="112"/>
                </a:cxn>
              </a:cxnLst>
              <a:rect l="0" t="0" r="r" b="b"/>
              <a:pathLst>
                <a:path w="77" h="116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3"/>
                  </a:lnTo>
                  <a:lnTo>
                    <a:pt x="1" y="4"/>
                  </a:lnTo>
                  <a:lnTo>
                    <a:pt x="1" y="4"/>
                  </a:lnTo>
                  <a:lnTo>
                    <a:pt x="1" y="5"/>
                  </a:lnTo>
                  <a:lnTo>
                    <a:pt x="1" y="6"/>
                  </a:lnTo>
                  <a:lnTo>
                    <a:pt x="1" y="7"/>
                  </a:lnTo>
                  <a:lnTo>
                    <a:pt x="1" y="7"/>
                  </a:lnTo>
                  <a:lnTo>
                    <a:pt x="2" y="9"/>
                  </a:lnTo>
                  <a:lnTo>
                    <a:pt x="2" y="10"/>
                  </a:lnTo>
                  <a:lnTo>
                    <a:pt x="2" y="11"/>
                  </a:lnTo>
                  <a:lnTo>
                    <a:pt x="2" y="12"/>
                  </a:lnTo>
                  <a:lnTo>
                    <a:pt x="2" y="14"/>
                  </a:lnTo>
                  <a:lnTo>
                    <a:pt x="2" y="14"/>
                  </a:lnTo>
                  <a:lnTo>
                    <a:pt x="2" y="17"/>
                  </a:lnTo>
                  <a:lnTo>
                    <a:pt x="3" y="21"/>
                  </a:lnTo>
                  <a:lnTo>
                    <a:pt x="3" y="22"/>
                  </a:lnTo>
                  <a:lnTo>
                    <a:pt x="3" y="24"/>
                  </a:lnTo>
                  <a:lnTo>
                    <a:pt x="3" y="26"/>
                  </a:lnTo>
                  <a:lnTo>
                    <a:pt x="3" y="31"/>
                  </a:lnTo>
                  <a:lnTo>
                    <a:pt x="4" y="42"/>
                  </a:lnTo>
                  <a:lnTo>
                    <a:pt x="4" y="44"/>
                  </a:lnTo>
                  <a:lnTo>
                    <a:pt x="4" y="45"/>
                  </a:lnTo>
                  <a:lnTo>
                    <a:pt x="5" y="48"/>
                  </a:lnTo>
                  <a:lnTo>
                    <a:pt x="5" y="54"/>
                  </a:lnTo>
                  <a:lnTo>
                    <a:pt x="6" y="66"/>
                  </a:lnTo>
                  <a:lnTo>
                    <a:pt x="6" y="67"/>
                  </a:lnTo>
                  <a:lnTo>
                    <a:pt x="6" y="69"/>
                  </a:lnTo>
                  <a:lnTo>
                    <a:pt x="6" y="72"/>
                  </a:lnTo>
                  <a:lnTo>
                    <a:pt x="7" y="78"/>
                  </a:lnTo>
                  <a:lnTo>
                    <a:pt x="7" y="79"/>
                  </a:lnTo>
                  <a:lnTo>
                    <a:pt x="7" y="80"/>
                  </a:lnTo>
                  <a:lnTo>
                    <a:pt x="7" y="83"/>
                  </a:lnTo>
                  <a:lnTo>
                    <a:pt x="7" y="88"/>
                  </a:lnTo>
                  <a:lnTo>
                    <a:pt x="7" y="89"/>
                  </a:lnTo>
                  <a:lnTo>
                    <a:pt x="7" y="91"/>
                  </a:lnTo>
                  <a:lnTo>
                    <a:pt x="8" y="93"/>
                  </a:lnTo>
                  <a:lnTo>
                    <a:pt x="8" y="98"/>
                  </a:lnTo>
                  <a:lnTo>
                    <a:pt x="8" y="99"/>
                  </a:lnTo>
                  <a:lnTo>
                    <a:pt x="8" y="100"/>
                  </a:lnTo>
                  <a:lnTo>
                    <a:pt x="8" y="102"/>
                  </a:lnTo>
                  <a:lnTo>
                    <a:pt x="9" y="105"/>
                  </a:lnTo>
                  <a:lnTo>
                    <a:pt x="9" y="106"/>
                  </a:lnTo>
                  <a:lnTo>
                    <a:pt x="9" y="107"/>
                  </a:lnTo>
                  <a:lnTo>
                    <a:pt x="9" y="108"/>
                  </a:lnTo>
                  <a:lnTo>
                    <a:pt x="9" y="109"/>
                  </a:lnTo>
                  <a:lnTo>
                    <a:pt x="9" y="110"/>
                  </a:lnTo>
                  <a:lnTo>
                    <a:pt x="9" y="111"/>
                  </a:lnTo>
                  <a:lnTo>
                    <a:pt x="9" y="111"/>
                  </a:lnTo>
                  <a:lnTo>
                    <a:pt x="10" y="112"/>
                  </a:lnTo>
                  <a:lnTo>
                    <a:pt x="10" y="112"/>
                  </a:lnTo>
                  <a:lnTo>
                    <a:pt x="10" y="113"/>
                  </a:lnTo>
                  <a:lnTo>
                    <a:pt x="10" y="113"/>
                  </a:lnTo>
                  <a:lnTo>
                    <a:pt x="10" y="114"/>
                  </a:lnTo>
                  <a:lnTo>
                    <a:pt x="10" y="114"/>
                  </a:lnTo>
                  <a:lnTo>
                    <a:pt x="10" y="114"/>
                  </a:lnTo>
                  <a:lnTo>
                    <a:pt x="10" y="114"/>
                  </a:lnTo>
                  <a:lnTo>
                    <a:pt x="10" y="115"/>
                  </a:lnTo>
                  <a:lnTo>
                    <a:pt x="10" y="115"/>
                  </a:lnTo>
                  <a:lnTo>
                    <a:pt x="10" y="115"/>
                  </a:lnTo>
                  <a:lnTo>
                    <a:pt x="11" y="115"/>
                  </a:lnTo>
                  <a:lnTo>
                    <a:pt x="11" y="115"/>
                  </a:lnTo>
                  <a:lnTo>
                    <a:pt x="11" y="116"/>
                  </a:lnTo>
                  <a:lnTo>
                    <a:pt x="11" y="116"/>
                  </a:lnTo>
                  <a:lnTo>
                    <a:pt x="11" y="116"/>
                  </a:lnTo>
                  <a:lnTo>
                    <a:pt x="11" y="116"/>
                  </a:lnTo>
                  <a:lnTo>
                    <a:pt x="11" y="116"/>
                  </a:lnTo>
                  <a:lnTo>
                    <a:pt x="11" y="115"/>
                  </a:lnTo>
                  <a:lnTo>
                    <a:pt x="11" y="115"/>
                  </a:lnTo>
                  <a:lnTo>
                    <a:pt x="11" y="115"/>
                  </a:lnTo>
                  <a:lnTo>
                    <a:pt x="11" y="115"/>
                  </a:lnTo>
                  <a:lnTo>
                    <a:pt x="11" y="115"/>
                  </a:lnTo>
                  <a:lnTo>
                    <a:pt x="12" y="114"/>
                  </a:lnTo>
                  <a:lnTo>
                    <a:pt x="12" y="114"/>
                  </a:lnTo>
                  <a:lnTo>
                    <a:pt x="12" y="114"/>
                  </a:lnTo>
                  <a:lnTo>
                    <a:pt x="12" y="114"/>
                  </a:lnTo>
                  <a:lnTo>
                    <a:pt x="12" y="113"/>
                  </a:lnTo>
                  <a:lnTo>
                    <a:pt x="12" y="113"/>
                  </a:lnTo>
                  <a:lnTo>
                    <a:pt x="12" y="112"/>
                  </a:lnTo>
                  <a:lnTo>
                    <a:pt x="12" y="111"/>
                  </a:lnTo>
                  <a:lnTo>
                    <a:pt x="12" y="111"/>
                  </a:lnTo>
                  <a:lnTo>
                    <a:pt x="13" y="110"/>
                  </a:lnTo>
                  <a:lnTo>
                    <a:pt x="13" y="109"/>
                  </a:lnTo>
                  <a:lnTo>
                    <a:pt x="13" y="108"/>
                  </a:lnTo>
                  <a:lnTo>
                    <a:pt x="13" y="107"/>
                  </a:lnTo>
                  <a:lnTo>
                    <a:pt x="13" y="106"/>
                  </a:lnTo>
                  <a:lnTo>
                    <a:pt x="13" y="105"/>
                  </a:lnTo>
                  <a:lnTo>
                    <a:pt x="13" y="104"/>
                  </a:lnTo>
                  <a:lnTo>
                    <a:pt x="14" y="100"/>
                  </a:lnTo>
                  <a:lnTo>
                    <a:pt x="14" y="99"/>
                  </a:lnTo>
                  <a:lnTo>
                    <a:pt x="14" y="98"/>
                  </a:lnTo>
                  <a:lnTo>
                    <a:pt x="14" y="96"/>
                  </a:lnTo>
                  <a:lnTo>
                    <a:pt x="14" y="92"/>
                  </a:lnTo>
                  <a:lnTo>
                    <a:pt x="14" y="90"/>
                  </a:lnTo>
                  <a:lnTo>
                    <a:pt x="15" y="89"/>
                  </a:lnTo>
                  <a:lnTo>
                    <a:pt x="15" y="87"/>
                  </a:lnTo>
                  <a:lnTo>
                    <a:pt x="15" y="81"/>
                  </a:lnTo>
                  <a:lnTo>
                    <a:pt x="16" y="70"/>
                  </a:lnTo>
                  <a:lnTo>
                    <a:pt x="16" y="68"/>
                  </a:lnTo>
                  <a:lnTo>
                    <a:pt x="16" y="67"/>
                  </a:lnTo>
                  <a:lnTo>
                    <a:pt x="16" y="64"/>
                  </a:lnTo>
                  <a:lnTo>
                    <a:pt x="17" y="58"/>
                  </a:lnTo>
                  <a:lnTo>
                    <a:pt x="17" y="46"/>
                  </a:lnTo>
                  <a:lnTo>
                    <a:pt x="17" y="44"/>
                  </a:lnTo>
                  <a:lnTo>
                    <a:pt x="17" y="43"/>
                  </a:lnTo>
                  <a:lnTo>
                    <a:pt x="18" y="40"/>
                  </a:lnTo>
                  <a:lnTo>
                    <a:pt x="18" y="34"/>
                  </a:lnTo>
                  <a:lnTo>
                    <a:pt x="18" y="33"/>
                  </a:lnTo>
                  <a:lnTo>
                    <a:pt x="18" y="31"/>
                  </a:lnTo>
                  <a:lnTo>
                    <a:pt x="18" y="29"/>
                  </a:lnTo>
                  <a:lnTo>
                    <a:pt x="19" y="24"/>
                  </a:lnTo>
                  <a:lnTo>
                    <a:pt x="19" y="22"/>
                  </a:lnTo>
                  <a:lnTo>
                    <a:pt x="19" y="21"/>
                  </a:lnTo>
                  <a:lnTo>
                    <a:pt x="19" y="19"/>
                  </a:lnTo>
                  <a:lnTo>
                    <a:pt x="19" y="18"/>
                  </a:lnTo>
                  <a:lnTo>
                    <a:pt x="19" y="17"/>
                  </a:lnTo>
                  <a:lnTo>
                    <a:pt x="19" y="15"/>
                  </a:lnTo>
                  <a:lnTo>
                    <a:pt x="20" y="14"/>
                  </a:lnTo>
                  <a:lnTo>
                    <a:pt x="20" y="13"/>
                  </a:lnTo>
                  <a:lnTo>
                    <a:pt x="20" y="11"/>
                  </a:lnTo>
                  <a:lnTo>
                    <a:pt x="20" y="7"/>
                  </a:lnTo>
                  <a:lnTo>
                    <a:pt x="20" y="7"/>
                  </a:lnTo>
                  <a:lnTo>
                    <a:pt x="21" y="6"/>
                  </a:lnTo>
                  <a:lnTo>
                    <a:pt x="21" y="5"/>
                  </a:lnTo>
                  <a:lnTo>
                    <a:pt x="21" y="4"/>
                  </a:lnTo>
                  <a:lnTo>
                    <a:pt x="21" y="4"/>
                  </a:lnTo>
                  <a:lnTo>
                    <a:pt x="21" y="3"/>
                  </a:lnTo>
                  <a:lnTo>
                    <a:pt x="21" y="2"/>
                  </a:lnTo>
                  <a:lnTo>
                    <a:pt x="21" y="2"/>
                  </a:lnTo>
                  <a:lnTo>
                    <a:pt x="21" y="2"/>
                  </a:lnTo>
                  <a:lnTo>
                    <a:pt x="21" y="1"/>
                  </a:lnTo>
                  <a:lnTo>
                    <a:pt x="21" y="1"/>
                  </a:lnTo>
                  <a:lnTo>
                    <a:pt x="21" y="1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3" y="0"/>
                  </a:lnTo>
                  <a:lnTo>
                    <a:pt x="23" y="0"/>
                  </a:lnTo>
                  <a:lnTo>
                    <a:pt x="23" y="0"/>
                  </a:lnTo>
                  <a:lnTo>
                    <a:pt x="23" y="0"/>
                  </a:lnTo>
                  <a:lnTo>
                    <a:pt x="23" y="1"/>
                  </a:lnTo>
                  <a:lnTo>
                    <a:pt x="23" y="1"/>
                  </a:lnTo>
                  <a:lnTo>
                    <a:pt x="23" y="1"/>
                  </a:lnTo>
                  <a:lnTo>
                    <a:pt x="23" y="2"/>
                  </a:lnTo>
                  <a:lnTo>
                    <a:pt x="23" y="2"/>
                  </a:lnTo>
                  <a:lnTo>
                    <a:pt x="23" y="2"/>
                  </a:lnTo>
                  <a:lnTo>
                    <a:pt x="23" y="3"/>
                  </a:lnTo>
                  <a:lnTo>
                    <a:pt x="23" y="3"/>
                  </a:lnTo>
                  <a:lnTo>
                    <a:pt x="23" y="4"/>
                  </a:lnTo>
                  <a:lnTo>
                    <a:pt x="24" y="4"/>
                  </a:lnTo>
                  <a:lnTo>
                    <a:pt x="24" y="6"/>
                  </a:lnTo>
                  <a:lnTo>
                    <a:pt x="24" y="6"/>
                  </a:lnTo>
                  <a:lnTo>
                    <a:pt x="24" y="7"/>
                  </a:lnTo>
                  <a:lnTo>
                    <a:pt x="24" y="8"/>
                  </a:lnTo>
                  <a:lnTo>
                    <a:pt x="25" y="12"/>
                  </a:lnTo>
                  <a:lnTo>
                    <a:pt x="25" y="12"/>
                  </a:lnTo>
                  <a:lnTo>
                    <a:pt x="25" y="13"/>
                  </a:lnTo>
                  <a:lnTo>
                    <a:pt x="25" y="15"/>
                  </a:lnTo>
                  <a:lnTo>
                    <a:pt x="25" y="19"/>
                  </a:lnTo>
                  <a:lnTo>
                    <a:pt x="26" y="28"/>
                  </a:lnTo>
                  <a:lnTo>
                    <a:pt x="26" y="30"/>
                  </a:lnTo>
                  <a:lnTo>
                    <a:pt x="26" y="31"/>
                  </a:lnTo>
                  <a:lnTo>
                    <a:pt x="26" y="33"/>
                  </a:lnTo>
                  <a:lnTo>
                    <a:pt x="27" y="38"/>
                  </a:lnTo>
                  <a:lnTo>
                    <a:pt x="27" y="49"/>
                  </a:lnTo>
                  <a:lnTo>
                    <a:pt x="27" y="51"/>
                  </a:lnTo>
                  <a:lnTo>
                    <a:pt x="27" y="52"/>
                  </a:lnTo>
                  <a:lnTo>
                    <a:pt x="28" y="55"/>
                  </a:lnTo>
                  <a:lnTo>
                    <a:pt x="28" y="60"/>
                  </a:lnTo>
                  <a:lnTo>
                    <a:pt x="29" y="72"/>
                  </a:lnTo>
                  <a:lnTo>
                    <a:pt x="29" y="73"/>
                  </a:lnTo>
                  <a:lnTo>
                    <a:pt x="29" y="74"/>
                  </a:lnTo>
                  <a:lnTo>
                    <a:pt x="29" y="77"/>
                  </a:lnTo>
                  <a:lnTo>
                    <a:pt x="29" y="82"/>
                  </a:lnTo>
                  <a:lnTo>
                    <a:pt x="29" y="83"/>
                  </a:lnTo>
                  <a:lnTo>
                    <a:pt x="29" y="84"/>
                  </a:lnTo>
                  <a:lnTo>
                    <a:pt x="30" y="87"/>
                  </a:lnTo>
                  <a:lnTo>
                    <a:pt x="30" y="92"/>
                  </a:lnTo>
                  <a:lnTo>
                    <a:pt x="30" y="93"/>
                  </a:lnTo>
                  <a:lnTo>
                    <a:pt x="30" y="94"/>
                  </a:lnTo>
                  <a:lnTo>
                    <a:pt x="30" y="96"/>
                  </a:lnTo>
                  <a:lnTo>
                    <a:pt x="31" y="100"/>
                  </a:lnTo>
                  <a:lnTo>
                    <a:pt x="31" y="101"/>
                  </a:lnTo>
                  <a:lnTo>
                    <a:pt x="31" y="102"/>
                  </a:lnTo>
                  <a:lnTo>
                    <a:pt x="31" y="104"/>
                  </a:lnTo>
                  <a:lnTo>
                    <a:pt x="31" y="107"/>
                  </a:lnTo>
                  <a:lnTo>
                    <a:pt x="31" y="108"/>
                  </a:lnTo>
                  <a:lnTo>
                    <a:pt x="32" y="108"/>
                  </a:lnTo>
                  <a:lnTo>
                    <a:pt x="32" y="110"/>
                  </a:lnTo>
                  <a:lnTo>
                    <a:pt x="32" y="110"/>
                  </a:lnTo>
                  <a:lnTo>
                    <a:pt x="32" y="111"/>
                  </a:lnTo>
                  <a:lnTo>
                    <a:pt x="32" y="112"/>
                  </a:lnTo>
                  <a:lnTo>
                    <a:pt x="32" y="113"/>
                  </a:lnTo>
                  <a:lnTo>
                    <a:pt x="32" y="113"/>
                  </a:lnTo>
                  <a:lnTo>
                    <a:pt x="33" y="114"/>
                  </a:lnTo>
                  <a:lnTo>
                    <a:pt x="33" y="114"/>
                  </a:lnTo>
                  <a:lnTo>
                    <a:pt x="33" y="114"/>
                  </a:lnTo>
                  <a:lnTo>
                    <a:pt x="33" y="114"/>
                  </a:lnTo>
                  <a:lnTo>
                    <a:pt x="33" y="115"/>
                  </a:lnTo>
                  <a:lnTo>
                    <a:pt x="33" y="115"/>
                  </a:lnTo>
                  <a:lnTo>
                    <a:pt x="33" y="115"/>
                  </a:lnTo>
                  <a:lnTo>
                    <a:pt x="33" y="115"/>
                  </a:lnTo>
                  <a:lnTo>
                    <a:pt x="33" y="116"/>
                  </a:lnTo>
                  <a:lnTo>
                    <a:pt x="33" y="116"/>
                  </a:lnTo>
                  <a:lnTo>
                    <a:pt x="33" y="116"/>
                  </a:lnTo>
                  <a:lnTo>
                    <a:pt x="33" y="116"/>
                  </a:lnTo>
                  <a:lnTo>
                    <a:pt x="34" y="116"/>
                  </a:lnTo>
                  <a:lnTo>
                    <a:pt x="34" y="115"/>
                  </a:lnTo>
                  <a:lnTo>
                    <a:pt x="34" y="115"/>
                  </a:lnTo>
                  <a:lnTo>
                    <a:pt x="34" y="115"/>
                  </a:lnTo>
                  <a:lnTo>
                    <a:pt x="34" y="115"/>
                  </a:lnTo>
                  <a:lnTo>
                    <a:pt x="34" y="115"/>
                  </a:lnTo>
                  <a:lnTo>
                    <a:pt x="34" y="114"/>
                  </a:lnTo>
                  <a:lnTo>
                    <a:pt x="34" y="114"/>
                  </a:lnTo>
                  <a:lnTo>
                    <a:pt x="34" y="114"/>
                  </a:lnTo>
                  <a:lnTo>
                    <a:pt x="34" y="113"/>
                  </a:lnTo>
                  <a:lnTo>
                    <a:pt x="35" y="113"/>
                  </a:lnTo>
                  <a:lnTo>
                    <a:pt x="35" y="112"/>
                  </a:lnTo>
                  <a:lnTo>
                    <a:pt x="35" y="112"/>
                  </a:lnTo>
                  <a:lnTo>
                    <a:pt x="35" y="111"/>
                  </a:lnTo>
                  <a:lnTo>
                    <a:pt x="35" y="111"/>
                  </a:lnTo>
                  <a:lnTo>
                    <a:pt x="35" y="110"/>
                  </a:lnTo>
                  <a:lnTo>
                    <a:pt x="35" y="109"/>
                  </a:lnTo>
                  <a:lnTo>
                    <a:pt x="35" y="108"/>
                  </a:lnTo>
                  <a:lnTo>
                    <a:pt x="35" y="107"/>
                  </a:lnTo>
                  <a:lnTo>
                    <a:pt x="36" y="106"/>
                  </a:lnTo>
                  <a:lnTo>
                    <a:pt x="36" y="102"/>
                  </a:lnTo>
                  <a:lnTo>
                    <a:pt x="36" y="101"/>
                  </a:lnTo>
                  <a:lnTo>
                    <a:pt x="36" y="100"/>
                  </a:lnTo>
                  <a:lnTo>
                    <a:pt x="36" y="98"/>
                  </a:lnTo>
                  <a:lnTo>
                    <a:pt x="37" y="93"/>
                  </a:lnTo>
                  <a:lnTo>
                    <a:pt x="37" y="83"/>
                  </a:lnTo>
                  <a:lnTo>
                    <a:pt x="37" y="82"/>
                  </a:lnTo>
                  <a:lnTo>
                    <a:pt x="38" y="80"/>
                  </a:lnTo>
                  <a:lnTo>
                    <a:pt x="38" y="78"/>
                  </a:lnTo>
                  <a:lnTo>
                    <a:pt x="38" y="72"/>
                  </a:lnTo>
                  <a:lnTo>
                    <a:pt x="39" y="61"/>
                  </a:lnTo>
                  <a:lnTo>
                    <a:pt x="39" y="60"/>
                  </a:lnTo>
                  <a:lnTo>
                    <a:pt x="39" y="58"/>
                  </a:lnTo>
                  <a:lnTo>
                    <a:pt x="39" y="55"/>
                  </a:lnTo>
                  <a:lnTo>
                    <a:pt x="39" y="50"/>
                  </a:lnTo>
                  <a:lnTo>
                    <a:pt x="40" y="39"/>
                  </a:lnTo>
                  <a:lnTo>
                    <a:pt x="40" y="37"/>
                  </a:lnTo>
                  <a:lnTo>
                    <a:pt x="40" y="36"/>
                  </a:lnTo>
                  <a:lnTo>
                    <a:pt x="41" y="33"/>
                  </a:lnTo>
                  <a:lnTo>
                    <a:pt x="41" y="28"/>
                  </a:lnTo>
                  <a:lnTo>
                    <a:pt x="41" y="27"/>
                  </a:lnTo>
                  <a:lnTo>
                    <a:pt x="41" y="26"/>
                  </a:lnTo>
                  <a:lnTo>
                    <a:pt x="41" y="24"/>
                  </a:lnTo>
                  <a:lnTo>
                    <a:pt x="42" y="19"/>
                  </a:lnTo>
                  <a:lnTo>
                    <a:pt x="42" y="18"/>
                  </a:lnTo>
                  <a:lnTo>
                    <a:pt x="42" y="17"/>
                  </a:lnTo>
                  <a:lnTo>
                    <a:pt x="42" y="15"/>
                  </a:lnTo>
                  <a:lnTo>
                    <a:pt x="42" y="14"/>
                  </a:lnTo>
                  <a:lnTo>
                    <a:pt x="42" y="13"/>
                  </a:lnTo>
                  <a:lnTo>
                    <a:pt x="42" y="11"/>
                  </a:lnTo>
                  <a:lnTo>
                    <a:pt x="42" y="11"/>
                  </a:lnTo>
                  <a:lnTo>
                    <a:pt x="43" y="10"/>
                  </a:lnTo>
                  <a:lnTo>
                    <a:pt x="43" y="8"/>
                  </a:lnTo>
                  <a:lnTo>
                    <a:pt x="43" y="8"/>
                  </a:lnTo>
                  <a:lnTo>
                    <a:pt x="43" y="7"/>
                  </a:lnTo>
                  <a:lnTo>
                    <a:pt x="43" y="6"/>
                  </a:lnTo>
                  <a:lnTo>
                    <a:pt x="43" y="5"/>
                  </a:lnTo>
                  <a:lnTo>
                    <a:pt x="43" y="4"/>
                  </a:lnTo>
                  <a:lnTo>
                    <a:pt x="43" y="4"/>
                  </a:lnTo>
                  <a:lnTo>
                    <a:pt x="43" y="3"/>
                  </a:lnTo>
                  <a:lnTo>
                    <a:pt x="43" y="3"/>
                  </a:lnTo>
                  <a:lnTo>
                    <a:pt x="44" y="2"/>
                  </a:lnTo>
                  <a:lnTo>
                    <a:pt x="44" y="2"/>
                  </a:lnTo>
                  <a:lnTo>
                    <a:pt x="44" y="1"/>
                  </a:lnTo>
                  <a:lnTo>
                    <a:pt x="44" y="1"/>
                  </a:lnTo>
                  <a:lnTo>
                    <a:pt x="44" y="1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5" y="0"/>
                  </a:lnTo>
                  <a:lnTo>
                    <a:pt x="45" y="0"/>
                  </a:lnTo>
                  <a:lnTo>
                    <a:pt x="45" y="0"/>
                  </a:lnTo>
                  <a:lnTo>
                    <a:pt x="45" y="0"/>
                  </a:lnTo>
                  <a:lnTo>
                    <a:pt x="45" y="0"/>
                  </a:lnTo>
                  <a:lnTo>
                    <a:pt x="45" y="0"/>
                  </a:lnTo>
                  <a:lnTo>
                    <a:pt x="45" y="0"/>
                  </a:lnTo>
                  <a:lnTo>
                    <a:pt x="45" y="0"/>
                  </a:lnTo>
                  <a:lnTo>
                    <a:pt x="45" y="1"/>
                  </a:lnTo>
                  <a:lnTo>
                    <a:pt x="45" y="1"/>
                  </a:lnTo>
                  <a:lnTo>
                    <a:pt x="45" y="1"/>
                  </a:lnTo>
                  <a:lnTo>
                    <a:pt x="46" y="2"/>
                  </a:lnTo>
                  <a:lnTo>
                    <a:pt x="46" y="2"/>
                  </a:lnTo>
                  <a:lnTo>
                    <a:pt x="46" y="2"/>
                  </a:lnTo>
                  <a:lnTo>
                    <a:pt x="46" y="3"/>
                  </a:lnTo>
                  <a:lnTo>
                    <a:pt x="46" y="4"/>
                  </a:lnTo>
                  <a:lnTo>
                    <a:pt x="46" y="5"/>
                  </a:lnTo>
                  <a:lnTo>
                    <a:pt x="46" y="5"/>
                  </a:lnTo>
                  <a:lnTo>
                    <a:pt x="46" y="7"/>
                  </a:lnTo>
                  <a:lnTo>
                    <a:pt x="47" y="8"/>
                  </a:lnTo>
                  <a:lnTo>
                    <a:pt x="47" y="8"/>
                  </a:lnTo>
                  <a:lnTo>
                    <a:pt x="47" y="10"/>
                  </a:lnTo>
                  <a:lnTo>
                    <a:pt x="47" y="11"/>
                  </a:lnTo>
                  <a:lnTo>
                    <a:pt x="47" y="12"/>
                  </a:lnTo>
                  <a:lnTo>
                    <a:pt x="47" y="14"/>
                  </a:lnTo>
                  <a:lnTo>
                    <a:pt x="48" y="18"/>
                  </a:lnTo>
                  <a:lnTo>
                    <a:pt x="48" y="19"/>
                  </a:lnTo>
                  <a:lnTo>
                    <a:pt x="48" y="20"/>
                  </a:lnTo>
                  <a:lnTo>
                    <a:pt x="48" y="23"/>
                  </a:lnTo>
                  <a:lnTo>
                    <a:pt x="48" y="28"/>
                  </a:lnTo>
                  <a:lnTo>
                    <a:pt x="49" y="39"/>
                  </a:lnTo>
                  <a:lnTo>
                    <a:pt x="49" y="41"/>
                  </a:lnTo>
                  <a:lnTo>
                    <a:pt x="49" y="42"/>
                  </a:lnTo>
                  <a:lnTo>
                    <a:pt x="49" y="45"/>
                  </a:lnTo>
                  <a:lnTo>
                    <a:pt x="50" y="51"/>
                  </a:lnTo>
                  <a:lnTo>
                    <a:pt x="51" y="62"/>
                  </a:lnTo>
                  <a:lnTo>
                    <a:pt x="51" y="64"/>
                  </a:lnTo>
                  <a:lnTo>
                    <a:pt x="51" y="65"/>
                  </a:lnTo>
                  <a:lnTo>
                    <a:pt x="51" y="68"/>
                  </a:lnTo>
                  <a:lnTo>
                    <a:pt x="51" y="74"/>
                  </a:lnTo>
                  <a:lnTo>
                    <a:pt x="52" y="84"/>
                  </a:lnTo>
                  <a:lnTo>
                    <a:pt x="52" y="86"/>
                  </a:lnTo>
                  <a:lnTo>
                    <a:pt x="52" y="87"/>
                  </a:lnTo>
                  <a:lnTo>
                    <a:pt x="52" y="89"/>
                  </a:lnTo>
                  <a:lnTo>
                    <a:pt x="53" y="94"/>
                  </a:lnTo>
                  <a:lnTo>
                    <a:pt x="53" y="95"/>
                  </a:lnTo>
                  <a:lnTo>
                    <a:pt x="53" y="96"/>
                  </a:lnTo>
                  <a:lnTo>
                    <a:pt x="53" y="98"/>
                  </a:lnTo>
                  <a:lnTo>
                    <a:pt x="53" y="102"/>
                  </a:lnTo>
                  <a:lnTo>
                    <a:pt x="53" y="103"/>
                  </a:lnTo>
                  <a:lnTo>
                    <a:pt x="53" y="104"/>
                  </a:lnTo>
                  <a:lnTo>
                    <a:pt x="54" y="106"/>
                  </a:lnTo>
                  <a:lnTo>
                    <a:pt x="54" y="106"/>
                  </a:lnTo>
                  <a:lnTo>
                    <a:pt x="54" y="107"/>
                  </a:lnTo>
                  <a:lnTo>
                    <a:pt x="54" y="109"/>
                  </a:lnTo>
                  <a:lnTo>
                    <a:pt x="54" y="109"/>
                  </a:lnTo>
                  <a:lnTo>
                    <a:pt x="54" y="110"/>
                  </a:lnTo>
                  <a:lnTo>
                    <a:pt x="54" y="110"/>
                  </a:lnTo>
                  <a:lnTo>
                    <a:pt x="54" y="111"/>
                  </a:lnTo>
                  <a:lnTo>
                    <a:pt x="55" y="112"/>
                  </a:lnTo>
                  <a:lnTo>
                    <a:pt x="55" y="112"/>
                  </a:lnTo>
                  <a:lnTo>
                    <a:pt x="55" y="113"/>
                  </a:lnTo>
                  <a:lnTo>
                    <a:pt x="55" y="113"/>
                  </a:lnTo>
                  <a:lnTo>
                    <a:pt x="55" y="114"/>
                  </a:lnTo>
                  <a:lnTo>
                    <a:pt x="55" y="114"/>
                  </a:lnTo>
                  <a:lnTo>
                    <a:pt x="55" y="114"/>
                  </a:lnTo>
                  <a:lnTo>
                    <a:pt x="55" y="115"/>
                  </a:lnTo>
                  <a:lnTo>
                    <a:pt x="55" y="115"/>
                  </a:lnTo>
                  <a:lnTo>
                    <a:pt x="56" y="115"/>
                  </a:lnTo>
                  <a:lnTo>
                    <a:pt x="56" y="115"/>
                  </a:lnTo>
                  <a:lnTo>
                    <a:pt x="56" y="115"/>
                  </a:lnTo>
                  <a:lnTo>
                    <a:pt x="56" y="116"/>
                  </a:lnTo>
                  <a:lnTo>
                    <a:pt x="56" y="116"/>
                  </a:lnTo>
                  <a:lnTo>
                    <a:pt x="56" y="116"/>
                  </a:lnTo>
                  <a:lnTo>
                    <a:pt x="56" y="116"/>
                  </a:lnTo>
                  <a:lnTo>
                    <a:pt x="56" y="116"/>
                  </a:lnTo>
                  <a:lnTo>
                    <a:pt x="56" y="115"/>
                  </a:lnTo>
                  <a:lnTo>
                    <a:pt x="56" y="115"/>
                  </a:lnTo>
                  <a:lnTo>
                    <a:pt x="56" y="115"/>
                  </a:lnTo>
                  <a:lnTo>
                    <a:pt x="56" y="115"/>
                  </a:lnTo>
                  <a:lnTo>
                    <a:pt x="56" y="115"/>
                  </a:lnTo>
                  <a:lnTo>
                    <a:pt x="57" y="114"/>
                  </a:lnTo>
                  <a:lnTo>
                    <a:pt x="57" y="114"/>
                  </a:lnTo>
                  <a:lnTo>
                    <a:pt x="57" y="114"/>
                  </a:lnTo>
                  <a:lnTo>
                    <a:pt x="57" y="114"/>
                  </a:lnTo>
                  <a:lnTo>
                    <a:pt x="57" y="113"/>
                  </a:lnTo>
                  <a:lnTo>
                    <a:pt x="57" y="113"/>
                  </a:lnTo>
                  <a:lnTo>
                    <a:pt x="57" y="112"/>
                  </a:lnTo>
                  <a:lnTo>
                    <a:pt x="57" y="111"/>
                  </a:lnTo>
                  <a:lnTo>
                    <a:pt x="57" y="111"/>
                  </a:lnTo>
                  <a:lnTo>
                    <a:pt x="57" y="110"/>
                  </a:lnTo>
                  <a:lnTo>
                    <a:pt x="58" y="109"/>
                  </a:lnTo>
                  <a:lnTo>
                    <a:pt x="58" y="108"/>
                  </a:lnTo>
                  <a:lnTo>
                    <a:pt x="58" y="107"/>
                  </a:lnTo>
                  <a:lnTo>
                    <a:pt x="58" y="106"/>
                  </a:lnTo>
                  <a:lnTo>
                    <a:pt x="58" y="102"/>
                  </a:lnTo>
                  <a:lnTo>
                    <a:pt x="58" y="102"/>
                  </a:lnTo>
                  <a:lnTo>
                    <a:pt x="58" y="101"/>
                  </a:lnTo>
                  <a:lnTo>
                    <a:pt x="59" y="99"/>
                  </a:lnTo>
                  <a:lnTo>
                    <a:pt x="59" y="94"/>
                  </a:lnTo>
                  <a:lnTo>
                    <a:pt x="59" y="93"/>
                  </a:lnTo>
                  <a:lnTo>
                    <a:pt x="59" y="92"/>
                  </a:lnTo>
                  <a:lnTo>
                    <a:pt x="59" y="90"/>
                  </a:lnTo>
                  <a:lnTo>
                    <a:pt x="60" y="85"/>
                  </a:lnTo>
                  <a:lnTo>
                    <a:pt x="60" y="75"/>
                  </a:lnTo>
                  <a:lnTo>
                    <a:pt x="60" y="73"/>
                  </a:lnTo>
                  <a:lnTo>
                    <a:pt x="61" y="72"/>
                  </a:lnTo>
                  <a:lnTo>
                    <a:pt x="61" y="69"/>
                  </a:lnTo>
                  <a:lnTo>
                    <a:pt x="61" y="63"/>
                  </a:lnTo>
                  <a:lnTo>
                    <a:pt x="62" y="50"/>
                  </a:lnTo>
                  <a:lnTo>
                    <a:pt x="62" y="49"/>
                  </a:lnTo>
                  <a:lnTo>
                    <a:pt x="62" y="47"/>
                  </a:lnTo>
                  <a:lnTo>
                    <a:pt x="62" y="44"/>
                  </a:lnTo>
                  <a:lnTo>
                    <a:pt x="63" y="38"/>
                  </a:lnTo>
                  <a:lnTo>
                    <a:pt x="63" y="27"/>
                  </a:lnTo>
                  <a:lnTo>
                    <a:pt x="64" y="26"/>
                  </a:lnTo>
                  <a:lnTo>
                    <a:pt x="64" y="25"/>
                  </a:lnTo>
                  <a:lnTo>
                    <a:pt x="64" y="22"/>
                  </a:lnTo>
                  <a:lnTo>
                    <a:pt x="64" y="17"/>
                  </a:lnTo>
                  <a:lnTo>
                    <a:pt x="64" y="16"/>
                  </a:lnTo>
                  <a:lnTo>
                    <a:pt x="64" y="15"/>
                  </a:lnTo>
                  <a:lnTo>
                    <a:pt x="64" y="13"/>
                  </a:lnTo>
                  <a:lnTo>
                    <a:pt x="65" y="10"/>
                  </a:lnTo>
                  <a:lnTo>
                    <a:pt x="65" y="9"/>
                  </a:lnTo>
                  <a:lnTo>
                    <a:pt x="65" y="8"/>
                  </a:lnTo>
                  <a:lnTo>
                    <a:pt x="65" y="6"/>
                  </a:lnTo>
                  <a:lnTo>
                    <a:pt x="65" y="6"/>
                  </a:lnTo>
                  <a:lnTo>
                    <a:pt x="66" y="5"/>
                  </a:lnTo>
                  <a:lnTo>
                    <a:pt x="66" y="4"/>
                  </a:lnTo>
                  <a:lnTo>
                    <a:pt x="66" y="3"/>
                  </a:lnTo>
                  <a:lnTo>
                    <a:pt x="66" y="3"/>
                  </a:lnTo>
                  <a:lnTo>
                    <a:pt x="66" y="2"/>
                  </a:lnTo>
                  <a:lnTo>
                    <a:pt x="66" y="2"/>
                  </a:lnTo>
                  <a:lnTo>
                    <a:pt x="66" y="1"/>
                  </a:lnTo>
                  <a:lnTo>
                    <a:pt x="66" y="1"/>
                  </a:lnTo>
                  <a:lnTo>
                    <a:pt x="66" y="1"/>
                  </a:lnTo>
                  <a:lnTo>
                    <a:pt x="66" y="0"/>
                  </a:lnTo>
                  <a:lnTo>
                    <a:pt x="66" y="0"/>
                  </a:lnTo>
                  <a:lnTo>
                    <a:pt x="67" y="0"/>
                  </a:lnTo>
                  <a:lnTo>
                    <a:pt x="67" y="0"/>
                  </a:lnTo>
                  <a:lnTo>
                    <a:pt x="67" y="0"/>
                  </a:lnTo>
                  <a:lnTo>
                    <a:pt x="67" y="0"/>
                  </a:lnTo>
                  <a:lnTo>
                    <a:pt x="67" y="0"/>
                  </a:lnTo>
                  <a:lnTo>
                    <a:pt x="67" y="0"/>
                  </a:lnTo>
                  <a:lnTo>
                    <a:pt x="67" y="0"/>
                  </a:lnTo>
                  <a:lnTo>
                    <a:pt x="67" y="0"/>
                  </a:lnTo>
                  <a:lnTo>
                    <a:pt x="67" y="0"/>
                  </a:lnTo>
                  <a:lnTo>
                    <a:pt x="67" y="0"/>
                  </a:lnTo>
                  <a:lnTo>
                    <a:pt x="68" y="0"/>
                  </a:lnTo>
                  <a:lnTo>
                    <a:pt x="68" y="0"/>
                  </a:lnTo>
                  <a:lnTo>
                    <a:pt x="68" y="1"/>
                  </a:lnTo>
                  <a:lnTo>
                    <a:pt x="68" y="1"/>
                  </a:lnTo>
                  <a:lnTo>
                    <a:pt x="68" y="1"/>
                  </a:lnTo>
                  <a:lnTo>
                    <a:pt x="68" y="2"/>
                  </a:lnTo>
                  <a:lnTo>
                    <a:pt x="68" y="2"/>
                  </a:lnTo>
                  <a:lnTo>
                    <a:pt x="68" y="2"/>
                  </a:lnTo>
                  <a:lnTo>
                    <a:pt x="68" y="3"/>
                  </a:lnTo>
                  <a:lnTo>
                    <a:pt x="68" y="3"/>
                  </a:lnTo>
                  <a:lnTo>
                    <a:pt x="68" y="4"/>
                  </a:lnTo>
                  <a:lnTo>
                    <a:pt x="68" y="5"/>
                  </a:lnTo>
                  <a:lnTo>
                    <a:pt x="69" y="6"/>
                  </a:lnTo>
                  <a:lnTo>
                    <a:pt x="69" y="6"/>
                  </a:lnTo>
                  <a:lnTo>
                    <a:pt x="69" y="8"/>
                  </a:lnTo>
                  <a:lnTo>
                    <a:pt x="69" y="11"/>
                  </a:lnTo>
                  <a:lnTo>
                    <a:pt x="69" y="12"/>
                  </a:lnTo>
                  <a:lnTo>
                    <a:pt x="69" y="13"/>
                  </a:lnTo>
                  <a:lnTo>
                    <a:pt x="70" y="14"/>
                  </a:lnTo>
                  <a:lnTo>
                    <a:pt x="70" y="18"/>
                  </a:lnTo>
                  <a:lnTo>
                    <a:pt x="70" y="20"/>
                  </a:lnTo>
                  <a:lnTo>
                    <a:pt x="70" y="21"/>
                  </a:lnTo>
                  <a:lnTo>
                    <a:pt x="70" y="23"/>
                  </a:lnTo>
                  <a:lnTo>
                    <a:pt x="71" y="28"/>
                  </a:lnTo>
                  <a:lnTo>
                    <a:pt x="71" y="29"/>
                  </a:lnTo>
                  <a:lnTo>
                    <a:pt x="71" y="30"/>
                  </a:lnTo>
                  <a:lnTo>
                    <a:pt x="71" y="33"/>
                  </a:lnTo>
                  <a:lnTo>
                    <a:pt x="71" y="38"/>
                  </a:lnTo>
                  <a:lnTo>
                    <a:pt x="72" y="49"/>
                  </a:lnTo>
                  <a:lnTo>
                    <a:pt x="72" y="51"/>
                  </a:lnTo>
                  <a:lnTo>
                    <a:pt x="72" y="52"/>
                  </a:lnTo>
                  <a:lnTo>
                    <a:pt x="72" y="56"/>
                  </a:lnTo>
                  <a:lnTo>
                    <a:pt x="73" y="62"/>
                  </a:lnTo>
                  <a:lnTo>
                    <a:pt x="74" y="74"/>
                  </a:lnTo>
                  <a:lnTo>
                    <a:pt x="74" y="76"/>
                  </a:lnTo>
                  <a:lnTo>
                    <a:pt x="74" y="77"/>
                  </a:lnTo>
                  <a:lnTo>
                    <a:pt x="74" y="80"/>
                  </a:lnTo>
                  <a:lnTo>
                    <a:pt x="74" y="86"/>
                  </a:lnTo>
                  <a:lnTo>
                    <a:pt x="74" y="87"/>
                  </a:lnTo>
                  <a:lnTo>
                    <a:pt x="74" y="88"/>
                  </a:lnTo>
                  <a:lnTo>
                    <a:pt x="75" y="91"/>
                  </a:lnTo>
                  <a:lnTo>
                    <a:pt x="75" y="96"/>
                  </a:lnTo>
                  <a:lnTo>
                    <a:pt x="75" y="97"/>
                  </a:lnTo>
                  <a:lnTo>
                    <a:pt x="75" y="98"/>
                  </a:lnTo>
                  <a:lnTo>
                    <a:pt x="75" y="100"/>
                  </a:lnTo>
                  <a:lnTo>
                    <a:pt x="76" y="102"/>
                  </a:lnTo>
                  <a:lnTo>
                    <a:pt x="76" y="102"/>
                  </a:lnTo>
                  <a:lnTo>
                    <a:pt x="76" y="104"/>
                  </a:lnTo>
                  <a:lnTo>
                    <a:pt x="76" y="105"/>
                  </a:lnTo>
                  <a:lnTo>
                    <a:pt x="76" y="106"/>
                  </a:lnTo>
                  <a:lnTo>
                    <a:pt x="76" y="108"/>
                  </a:lnTo>
                  <a:lnTo>
                    <a:pt x="76" y="109"/>
                  </a:lnTo>
                  <a:lnTo>
                    <a:pt x="76" y="109"/>
                  </a:lnTo>
                  <a:lnTo>
                    <a:pt x="77" y="111"/>
                  </a:lnTo>
                  <a:lnTo>
                    <a:pt x="77" y="111"/>
                  </a:lnTo>
                  <a:lnTo>
                    <a:pt x="77" y="112"/>
                  </a:lnTo>
                  <a:lnTo>
                    <a:pt x="77" y="112"/>
                  </a:lnTo>
                  <a:lnTo>
                    <a:pt x="77" y="113"/>
                  </a:lnTo>
                  <a:lnTo>
                    <a:pt x="77" y="113"/>
                  </a:lnTo>
                  <a:lnTo>
                    <a:pt x="77" y="114"/>
                  </a:lnTo>
                </a:path>
              </a:pathLst>
            </a:custGeom>
            <a:grpFill/>
            <a:ln w="9525" cap="sq">
              <a:solidFill>
                <a:srgbClr val="0D8BE6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783">
                <a:defRPr/>
              </a:pPr>
              <a:endParaRPr lang="en-US" sz="1350" kern="0" dirty="0">
                <a:solidFill>
                  <a:srgbClr val="0D8BE6"/>
                </a:solidFill>
              </a:endParaRPr>
            </a:p>
          </p:txBody>
        </p:sp>
        <p:sp>
          <p:nvSpPr>
            <p:cNvPr id="170" name="Freeform 86"/>
            <p:cNvSpPr>
              <a:spLocks/>
            </p:cNvSpPr>
            <p:nvPr/>
          </p:nvSpPr>
          <p:spPr bwMode="auto">
            <a:xfrm>
              <a:off x="4794" y="2186"/>
              <a:ext cx="76" cy="116"/>
            </a:xfrm>
            <a:custGeom>
              <a:avLst/>
              <a:gdLst/>
              <a:ahLst/>
              <a:cxnLst>
                <a:cxn ang="0">
                  <a:pos x="1" y="115"/>
                </a:cxn>
                <a:cxn ang="0">
                  <a:pos x="2" y="115"/>
                </a:cxn>
                <a:cxn ang="0">
                  <a:pos x="2" y="112"/>
                </a:cxn>
                <a:cxn ang="0">
                  <a:pos x="3" y="103"/>
                </a:cxn>
                <a:cxn ang="0">
                  <a:pos x="5" y="85"/>
                </a:cxn>
                <a:cxn ang="0">
                  <a:pos x="8" y="35"/>
                </a:cxn>
                <a:cxn ang="0">
                  <a:pos x="9" y="16"/>
                </a:cxn>
                <a:cxn ang="0">
                  <a:pos x="11" y="5"/>
                </a:cxn>
                <a:cxn ang="0">
                  <a:pos x="11" y="1"/>
                </a:cxn>
                <a:cxn ang="0">
                  <a:pos x="12" y="0"/>
                </a:cxn>
                <a:cxn ang="0">
                  <a:pos x="13" y="0"/>
                </a:cxn>
                <a:cxn ang="0">
                  <a:pos x="13" y="5"/>
                </a:cxn>
                <a:cxn ang="0">
                  <a:pos x="15" y="14"/>
                </a:cxn>
                <a:cxn ang="0">
                  <a:pos x="16" y="34"/>
                </a:cxn>
                <a:cxn ang="0">
                  <a:pos x="19" y="89"/>
                </a:cxn>
                <a:cxn ang="0">
                  <a:pos x="21" y="103"/>
                </a:cxn>
                <a:cxn ang="0">
                  <a:pos x="22" y="111"/>
                </a:cxn>
                <a:cxn ang="0">
                  <a:pos x="22" y="114"/>
                </a:cxn>
                <a:cxn ang="0">
                  <a:pos x="23" y="116"/>
                </a:cxn>
                <a:cxn ang="0">
                  <a:pos x="24" y="114"/>
                </a:cxn>
                <a:cxn ang="0">
                  <a:pos x="25" y="110"/>
                </a:cxn>
                <a:cxn ang="0">
                  <a:pos x="26" y="98"/>
                </a:cxn>
                <a:cxn ang="0">
                  <a:pos x="27" y="74"/>
                </a:cxn>
                <a:cxn ang="0">
                  <a:pos x="30" y="33"/>
                </a:cxn>
                <a:cxn ang="0">
                  <a:pos x="31" y="13"/>
                </a:cxn>
                <a:cxn ang="0">
                  <a:pos x="32" y="5"/>
                </a:cxn>
                <a:cxn ang="0">
                  <a:pos x="33" y="1"/>
                </a:cxn>
                <a:cxn ang="0">
                  <a:pos x="34" y="0"/>
                </a:cxn>
                <a:cxn ang="0">
                  <a:pos x="35" y="1"/>
                </a:cxn>
                <a:cxn ang="0">
                  <a:pos x="36" y="6"/>
                </a:cxn>
                <a:cxn ang="0">
                  <a:pos x="37" y="18"/>
                </a:cxn>
                <a:cxn ang="0">
                  <a:pos x="39" y="48"/>
                </a:cxn>
                <a:cxn ang="0">
                  <a:pos x="41" y="81"/>
                </a:cxn>
                <a:cxn ang="0">
                  <a:pos x="42" y="102"/>
                </a:cxn>
                <a:cxn ang="0">
                  <a:pos x="43" y="110"/>
                </a:cxn>
                <a:cxn ang="0">
                  <a:pos x="44" y="114"/>
                </a:cxn>
                <a:cxn ang="0">
                  <a:pos x="45" y="116"/>
                </a:cxn>
                <a:cxn ang="0">
                  <a:pos x="46" y="114"/>
                </a:cxn>
                <a:cxn ang="0">
                  <a:pos x="47" y="108"/>
                </a:cxn>
                <a:cxn ang="0">
                  <a:pos x="48" y="95"/>
                </a:cxn>
                <a:cxn ang="0">
                  <a:pos x="51" y="39"/>
                </a:cxn>
                <a:cxn ang="0">
                  <a:pos x="53" y="18"/>
                </a:cxn>
                <a:cxn ang="0">
                  <a:pos x="54" y="6"/>
                </a:cxn>
                <a:cxn ang="0">
                  <a:pos x="55" y="1"/>
                </a:cxn>
                <a:cxn ang="0">
                  <a:pos x="56" y="0"/>
                </a:cxn>
                <a:cxn ang="0">
                  <a:pos x="56" y="0"/>
                </a:cxn>
                <a:cxn ang="0">
                  <a:pos x="57" y="4"/>
                </a:cxn>
                <a:cxn ang="0">
                  <a:pos x="58" y="11"/>
                </a:cxn>
                <a:cxn ang="0">
                  <a:pos x="59" y="29"/>
                </a:cxn>
                <a:cxn ang="0">
                  <a:pos x="61" y="64"/>
                </a:cxn>
                <a:cxn ang="0">
                  <a:pos x="63" y="93"/>
                </a:cxn>
                <a:cxn ang="0">
                  <a:pos x="64" y="107"/>
                </a:cxn>
                <a:cxn ang="0">
                  <a:pos x="65" y="113"/>
                </a:cxn>
                <a:cxn ang="0">
                  <a:pos x="66" y="115"/>
                </a:cxn>
                <a:cxn ang="0">
                  <a:pos x="67" y="115"/>
                </a:cxn>
                <a:cxn ang="0">
                  <a:pos x="68" y="112"/>
                </a:cxn>
                <a:cxn ang="0">
                  <a:pos x="68" y="106"/>
                </a:cxn>
                <a:cxn ang="0">
                  <a:pos x="70" y="92"/>
                </a:cxn>
                <a:cxn ang="0">
                  <a:pos x="72" y="50"/>
                </a:cxn>
                <a:cxn ang="0">
                  <a:pos x="74" y="23"/>
                </a:cxn>
                <a:cxn ang="0">
                  <a:pos x="75" y="8"/>
                </a:cxn>
                <a:cxn ang="0">
                  <a:pos x="76" y="2"/>
                </a:cxn>
              </a:cxnLst>
              <a:rect l="0" t="0" r="r" b="b"/>
              <a:pathLst>
                <a:path w="76" h="116">
                  <a:moveTo>
                    <a:pt x="0" y="114"/>
                  </a:moveTo>
                  <a:lnTo>
                    <a:pt x="0" y="114"/>
                  </a:lnTo>
                  <a:lnTo>
                    <a:pt x="0" y="114"/>
                  </a:lnTo>
                  <a:lnTo>
                    <a:pt x="0" y="115"/>
                  </a:lnTo>
                  <a:lnTo>
                    <a:pt x="1" y="115"/>
                  </a:lnTo>
                  <a:lnTo>
                    <a:pt x="1" y="115"/>
                  </a:lnTo>
                  <a:lnTo>
                    <a:pt x="1" y="115"/>
                  </a:lnTo>
                  <a:lnTo>
                    <a:pt x="1" y="115"/>
                  </a:lnTo>
                  <a:lnTo>
                    <a:pt x="1" y="116"/>
                  </a:lnTo>
                  <a:lnTo>
                    <a:pt x="1" y="116"/>
                  </a:lnTo>
                  <a:lnTo>
                    <a:pt x="1" y="116"/>
                  </a:lnTo>
                  <a:lnTo>
                    <a:pt x="1" y="116"/>
                  </a:lnTo>
                  <a:lnTo>
                    <a:pt x="1" y="115"/>
                  </a:lnTo>
                  <a:lnTo>
                    <a:pt x="1" y="115"/>
                  </a:lnTo>
                  <a:lnTo>
                    <a:pt x="1" y="115"/>
                  </a:lnTo>
                  <a:lnTo>
                    <a:pt x="2" y="115"/>
                  </a:lnTo>
                  <a:lnTo>
                    <a:pt x="2" y="115"/>
                  </a:lnTo>
                  <a:lnTo>
                    <a:pt x="2" y="114"/>
                  </a:lnTo>
                  <a:lnTo>
                    <a:pt x="2" y="114"/>
                  </a:lnTo>
                  <a:lnTo>
                    <a:pt x="2" y="114"/>
                  </a:lnTo>
                  <a:lnTo>
                    <a:pt x="2" y="113"/>
                  </a:lnTo>
                  <a:lnTo>
                    <a:pt x="2" y="113"/>
                  </a:lnTo>
                  <a:lnTo>
                    <a:pt x="2" y="112"/>
                  </a:lnTo>
                  <a:lnTo>
                    <a:pt x="2" y="112"/>
                  </a:lnTo>
                  <a:lnTo>
                    <a:pt x="2" y="111"/>
                  </a:lnTo>
                  <a:lnTo>
                    <a:pt x="3" y="110"/>
                  </a:lnTo>
                  <a:lnTo>
                    <a:pt x="3" y="109"/>
                  </a:lnTo>
                  <a:lnTo>
                    <a:pt x="3" y="108"/>
                  </a:lnTo>
                  <a:lnTo>
                    <a:pt x="3" y="107"/>
                  </a:lnTo>
                  <a:lnTo>
                    <a:pt x="3" y="106"/>
                  </a:lnTo>
                  <a:lnTo>
                    <a:pt x="3" y="105"/>
                  </a:lnTo>
                  <a:lnTo>
                    <a:pt x="3" y="103"/>
                  </a:lnTo>
                  <a:lnTo>
                    <a:pt x="3" y="102"/>
                  </a:lnTo>
                  <a:lnTo>
                    <a:pt x="3" y="102"/>
                  </a:lnTo>
                  <a:lnTo>
                    <a:pt x="4" y="99"/>
                  </a:lnTo>
                  <a:lnTo>
                    <a:pt x="4" y="95"/>
                  </a:lnTo>
                  <a:lnTo>
                    <a:pt x="4" y="94"/>
                  </a:lnTo>
                  <a:lnTo>
                    <a:pt x="4" y="92"/>
                  </a:lnTo>
                  <a:lnTo>
                    <a:pt x="5" y="90"/>
                  </a:lnTo>
                  <a:lnTo>
                    <a:pt x="5" y="85"/>
                  </a:lnTo>
                  <a:lnTo>
                    <a:pt x="6" y="73"/>
                  </a:lnTo>
                  <a:lnTo>
                    <a:pt x="7" y="49"/>
                  </a:lnTo>
                  <a:lnTo>
                    <a:pt x="7" y="47"/>
                  </a:lnTo>
                  <a:lnTo>
                    <a:pt x="7" y="46"/>
                  </a:lnTo>
                  <a:lnTo>
                    <a:pt x="7" y="43"/>
                  </a:lnTo>
                  <a:lnTo>
                    <a:pt x="8" y="38"/>
                  </a:lnTo>
                  <a:lnTo>
                    <a:pt x="8" y="36"/>
                  </a:lnTo>
                  <a:lnTo>
                    <a:pt x="8" y="35"/>
                  </a:lnTo>
                  <a:lnTo>
                    <a:pt x="8" y="32"/>
                  </a:lnTo>
                  <a:lnTo>
                    <a:pt x="9" y="27"/>
                  </a:lnTo>
                  <a:lnTo>
                    <a:pt x="9" y="26"/>
                  </a:lnTo>
                  <a:lnTo>
                    <a:pt x="9" y="25"/>
                  </a:lnTo>
                  <a:lnTo>
                    <a:pt x="9" y="22"/>
                  </a:lnTo>
                  <a:lnTo>
                    <a:pt x="9" y="18"/>
                  </a:lnTo>
                  <a:lnTo>
                    <a:pt x="9" y="17"/>
                  </a:lnTo>
                  <a:lnTo>
                    <a:pt x="9" y="16"/>
                  </a:lnTo>
                  <a:lnTo>
                    <a:pt x="9" y="14"/>
                  </a:lnTo>
                  <a:lnTo>
                    <a:pt x="10" y="10"/>
                  </a:lnTo>
                  <a:lnTo>
                    <a:pt x="10" y="10"/>
                  </a:lnTo>
                  <a:lnTo>
                    <a:pt x="10" y="9"/>
                  </a:lnTo>
                  <a:lnTo>
                    <a:pt x="10" y="7"/>
                  </a:lnTo>
                  <a:lnTo>
                    <a:pt x="10" y="7"/>
                  </a:lnTo>
                  <a:lnTo>
                    <a:pt x="10" y="6"/>
                  </a:lnTo>
                  <a:lnTo>
                    <a:pt x="11" y="5"/>
                  </a:lnTo>
                  <a:lnTo>
                    <a:pt x="11" y="4"/>
                  </a:lnTo>
                  <a:lnTo>
                    <a:pt x="11" y="4"/>
                  </a:lnTo>
                  <a:lnTo>
                    <a:pt x="11" y="3"/>
                  </a:lnTo>
                  <a:lnTo>
                    <a:pt x="11" y="3"/>
                  </a:lnTo>
                  <a:lnTo>
                    <a:pt x="11" y="2"/>
                  </a:lnTo>
                  <a:lnTo>
                    <a:pt x="11" y="2"/>
                  </a:lnTo>
                  <a:lnTo>
                    <a:pt x="11" y="1"/>
                  </a:lnTo>
                  <a:lnTo>
                    <a:pt x="11" y="1"/>
                  </a:lnTo>
                  <a:lnTo>
                    <a:pt x="11" y="1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3" y="0"/>
                  </a:lnTo>
                  <a:lnTo>
                    <a:pt x="13" y="0"/>
                  </a:lnTo>
                  <a:lnTo>
                    <a:pt x="13" y="0"/>
                  </a:lnTo>
                  <a:lnTo>
                    <a:pt x="13" y="1"/>
                  </a:lnTo>
                  <a:lnTo>
                    <a:pt x="13" y="1"/>
                  </a:lnTo>
                  <a:lnTo>
                    <a:pt x="13" y="2"/>
                  </a:lnTo>
                  <a:lnTo>
                    <a:pt x="13" y="2"/>
                  </a:lnTo>
                  <a:lnTo>
                    <a:pt x="13" y="2"/>
                  </a:lnTo>
                  <a:lnTo>
                    <a:pt x="13" y="3"/>
                  </a:lnTo>
                  <a:lnTo>
                    <a:pt x="13" y="4"/>
                  </a:lnTo>
                  <a:lnTo>
                    <a:pt x="13" y="5"/>
                  </a:lnTo>
                  <a:lnTo>
                    <a:pt x="14" y="5"/>
                  </a:lnTo>
                  <a:lnTo>
                    <a:pt x="14" y="7"/>
                  </a:lnTo>
                  <a:lnTo>
                    <a:pt x="14" y="8"/>
                  </a:lnTo>
                  <a:lnTo>
                    <a:pt x="14" y="8"/>
                  </a:lnTo>
                  <a:lnTo>
                    <a:pt x="14" y="10"/>
                  </a:lnTo>
                  <a:lnTo>
                    <a:pt x="14" y="11"/>
                  </a:lnTo>
                  <a:lnTo>
                    <a:pt x="14" y="12"/>
                  </a:lnTo>
                  <a:lnTo>
                    <a:pt x="15" y="14"/>
                  </a:lnTo>
                  <a:lnTo>
                    <a:pt x="15" y="18"/>
                  </a:lnTo>
                  <a:lnTo>
                    <a:pt x="15" y="20"/>
                  </a:lnTo>
                  <a:lnTo>
                    <a:pt x="15" y="21"/>
                  </a:lnTo>
                  <a:lnTo>
                    <a:pt x="15" y="23"/>
                  </a:lnTo>
                  <a:lnTo>
                    <a:pt x="16" y="28"/>
                  </a:lnTo>
                  <a:lnTo>
                    <a:pt x="16" y="30"/>
                  </a:lnTo>
                  <a:lnTo>
                    <a:pt x="16" y="31"/>
                  </a:lnTo>
                  <a:lnTo>
                    <a:pt x="16" y="34"/>
                  </a:lnTo>
                  <a:lnTo>
                    <a:pt x="16" y="40"/>
                  </a:lnTo>
                  <a:lnTo>
                    <a:pt x="17" y="52"/>
                  </a:lnTo>
                  <a:lnTo>
                    <a:pt x="19" y="77"/>
                  </a:lnTo>
                  <a:lnTo>
                    <a:pt x="19" y="78"/>
                  </a:lnTo>
                  <a:lnTo>
                    <a:pt x="19" y="80"/>
                  </a:lnTo>
                  <a:lnTo>
                    <a:pt x="19" y="82"/>
                  </a:lnTo>
                  <a:lnTo>
                    <a:pt x="19" y="88"/>
                  </a:lnTo>
                  <a:lnTo>
                    <a:pt x="19" y="89"/>
                  </a:lnTo>
                  <a:lnTo>
                    <a:pt x="20" y="90"/>
                  </a:lnTo>
                  <a:lnTo>
                    <a:pt x="20" y="92"/>
                  </a:lnTo>
                  <a:lnTo>
                    <a:pt x="20" y="97"/>
                  </a:lnTo>
                  <a:lnTo>
                    <a:pt x="20" y="98"/>
                  </a:lnTo>
                  <a:lnTo>
                    <a:pt x="20" y="99"/>
                  </a:lnTo>
                  <a:lnTo>
                    <a:pt x="20" y="101"/>
                  </a:lnTo>
                  <a:lnTo>
                    <a:pt x="21" y="102"/>
                  </a:lnTo>
                  <a:lnTo>
                    <a:pt x="21" y="103"/>
                  </a:lnTo>
                  <a:lnTo>
                    <a:pt x="21" y="105"/>
                  </a:lnTo>
                  <a:lnTo>
                    <a:pt x="21" y="106"/>
                  </a:lnTo>
                  <a:lnTo>
                    <a:pt x="21" y="106"/>
                  </a:lnTo>
                  <a:lnTo>
                    <a:pt x="21" y="108"/>
                  </a:lnTo>
                  <a:lnTo>
                    <a:pt x="21" y="108"/>
                  </a:lnTo>
                  <a:lnTo>
                    <a:pt x="21" y="109"/>
                  </a:lnTo>
                  <a:lnTo>
                    <a:pt x="21" y="110"/>
                  </a:lnTo>
                  <a:lnTo>
                    <a:pt x="22" y="111"/>
                  </a:lnTo>
                  <a:lnTo>
                    <a:pt x="22" y="112"/>
                  </a:lnTo>
                  <a:lnTo>
                    <a:pt x="22" y="112"/>
                  </a:lnTo>
                  <a:lnTo>
                    <a:pt x="22" y="113"/>
                  </a:lnTo>
                  <a:lnTo>
                    <a:pt x="22" y="113"/>
                  </a:lnTo>
                  <a:lnTo>
                    <a:pt x="22" y="114"/>
                  </a:lnTo>
                  <a:lnTo>
                    <a:pt x="22" y="114"/>
                  </a:lnTo>
                  <a:lnTo>
                    <a:pt x="22" y="114"/>
                  </a:lnTo>
                  <a:lnTo>
                    <a:pt x="22" y="114"/>
                  </a:lnTo>
                  <a:lnTo>
                    <a:pt x="22" y="115"/>
                  </a:lnTo>
                  <a:lnTo>
                    <a:pt x="23" y="115"/>
                  </a:lnTo>
                  <a:lnTo>
                    <a:pt x="23" y="115"/>
                  </a:lnTo>
                  <a:lnTo>
                    <a:pt x="23" y="115"/>
                  </a:lnTo>
                  <a:lnTo>
                    <a:pt x="23" y="115"/>
                  </a:lnTo>
                  <a:lnTo>
                    <a:pt x="23" y="116"/>
                  </a:lnTo>
                  <a:lnTo>
                    <a:pt x="23" y="116"/>
                  </a:lnTo>
                  <a:lnTo>
                    <a:pt x="23" y="116"/>
                  </a:lnTo>
                  <a:lnTo>
                    <a:pt x="23" y="116"/>
                  </a:lnTo>
                  <a:lnTo>
                    <a:pt x="23" y="115"/>
                  </a:lnTo>
                  <a:lnTo>
                    <a:pt x="23" y="115"/>
                  </a:lnTo>
                  <a:lnTo>
                    <a:pt x="23" y="115"/>
                  </a:lnTo>
                  <a:lnTo>
                    <a:pt x="23" y="115"/>
                  </a:lnTo>
                  <a:lnTo>
                    <a:pt x="23" y="115"/>
                  </a:lnTo>
                  <a:lnTo>
                    <a:pt x="24" y="114"/>
                  </a:lnTo>
                  <a:lnTo>
                    <a:pt x="24" y="114"/>
                  </a:lnTo>
                  <a:lnTo>
                    <a:pt x="24" y="114"/>
                  </a:lnTo>
                  <a:lnTo>
                    <a:pt x="24" y="114"/>
                  </a:lnTo>
                  <a:lnTo>
                    <a:pt x="24" y="113"/>
                  </a:lnTo>
                  <a:lnTo>
                    <a:pt x="24" y="113"/>
                  </a:lnTo>
                  <a:lnTo>
                    <a:pt x="24" y="112"/>
                  </a:lnTo>
                  <a:lnTo>
                    <a:pt x="24" y="111"/>
                  </a:lnTo>
                  <a:lnTo>
                    <a:pt x="24" y="111"/>
                  </a:lnTo>
                  <a:lnTo>
                    <a:pt x="25" y="110"/>
                  </a:lnTo>
                  <a:lnTo>
                    <a:pt x="25" y="109"/>
                  </a:lnTo>
                  <a:lnTo>
                    <a:pt x="25" y="108"/>
                  </a:lnTo>
                  <a:lnTo>
                    <a:pt x="25" y="107"/>
                  </a:lnTo>
                  <a:lnTo>
                    <a:pt x="25" y="106"/>
                  </a:lnTo>
                  <a:lnTo>
                    <a:pt x="25" y="105"/>
                  </a:lnTo>
                  <a:lnTo>
                    <a:pt x="25" y="104"/>
                  </a:lnTo>
                  <a:lnTo>
                    <a:pt x="25" y="102"/>
                  </a:lnTo>
                  <a:lnTo>
                    <a:pt x="26" y="98"/>
                  </a:lnTo>
                  <a:lnTo>
                    <a:pt x="26" y="97"/>
                  </a:lnTo>
                  <a:lnTo>
                    <a:pt x="26" y="96"/>
                  </a:lnTo>
                  <a:lnTo>
                    <a:pt x="26" y="94"/>
                  </a:lnTo>
                  <a:lnTo>
                    <a:pt x="26" y="90"/>
                  </a:lnTo>
                  <a:lnTo>
                    <a:pt x="27" y="79"/>
                  </a:lnTo>
                  <a:lnTo>
                    <a:pt x="27" y="78"/>
                  </a:lnTo>
                  <a:lnTo>
                    <a:pt x="27" y="77"/>
                  </a:lnTo>
                  <a:lnTo>
                    <a:pt x="27" y="74"/>
                  </a:lnTo>
                  <a:lnTo>
                    <a:pt x="28" y="68"/>
                  </a:lnTo>
                  <a:lnTo>
                    <a:pt x="29" y="57"/>
                  </a:lnTo>
                  <a:lnTo>
                    <a:pt x="29" y="55"/>
                  </a:lnTo>
                  <a:lnTo>
                    <a:pt x="29" y="54"/>
                  </a:lnTo>
                  <a:lnTo>
                    <a:pt x="29" y="51"/>
                  </a:lnTo>
                  <a:lnTo>
                    <a:pt x="29" y="45"/>
                  </a:lnTo>
                  <a:lnTo>
                    <a:pt x="30" y="34"/>
                  </a:lnTo>
                  <a:lnTo>
                    <a:pt x="30" y="33"/>
                  </a:lnTo>
                  <a:lnTo>
                    <a:pt x="30" y="32"/>
                  </a:lnTo>
                  <a:lnTo>
                    <a:pt x="30" y="29"/>
                  </a:lnTo>
                  <a:lnTo>
                    <a:pt x="31" y="24"/>
                  </a:lnTo>
                  <a:lnTo>
                    <a:pt x="31" y="22"/>
                  </a:lnTo>
                  <a:lnTo>
                    <a:pt x="31" y="21"/>
                  </a:lnTo>
                  <a:lnTo>
                    <a:pt x="31" y="19"/>
                  </a:lnTo>
                  <a:lnTo>
                    <a:pt x="31" y="14"/>
                  </a:lnTo>
                  <a:lnTo>
                    <a:pt x="31" y="13"/>
                  </a:lnTo>
                  <a:lnTo>
                    <a:pt x="31" y="12"/>
                  </a:lnTo>
                  <a:lnTo>
                    <a:pt x="32" y="10"/>
                  </a:lnTo>
                  <a:lnTo>
                    <a:pt x="32" y="9"/>
                  </a:lnTo>
                  <a:lnTo>
                    <a:pt x="32" y="9"/>
                  </a:lnTo>
                  <a:lnTo>
                    <a:pt x="32" y="7"/>
                  </a:lnTo>
                  <a:lnTo>
                    <a:pt x="32" y="6"/>
                  </a:lnTo>
                  <a:lnTo>
                    <a:pt x="32" y="6"/>
                  </a:lnTo>
                  <a:lnTo>
                    <a:pt x="32" y="5"/>
                  </a:lnTo>
                  <a:lnTo>
                    <a:pt x="33" y="4"/>
                  </a:lnTo>
                  <a:lnTo>
                    <a:pt x="33" y="4"/>
                  </a:lnTo>
                  <a:lnTo>
                    <a:pt x="33" y="3"/>
                  </a:lnTo>
                  <a:lnTo>
                    <a:pt x="33" y="3"/>
                  </a:lnTo>
                  <a:lnTo>
                    <a:pt x="33" y="2"/>
                  </a:lnTo>
                  <a:lnTo>
                    <a:pt x="33" y="2"/>
                  </a:lnTo>
                  <a:lnTo>
                    <a:pt x="33" y="1"/>
                  </a:lnTo>
                  <a:lnTo>
                    <a:pt x="33" y="1"/>
                  </a:lnTo>
                  <a:lnTo>
                    <a:pt x="33" y="1"/>
                  </a:lnTo>
                  <a:lnTo>
                    <a:pt x="33" y="0"/>
                  </a:lnTo>
                  <a:lnTo>
                    <a:pt x="33" y="0"/>
                  </a:lnTo>
                  <a:lnTo>
                    <a:pt x="33" y="0"/>
                  </a:lnTo>
                  <a:lnTo>
                    <a:pt x="34" y="0"/>
                  </a:lnTo>
                  <a:lnTo>
                    <a:pt x="34" y="0"/>
                  </a:lnTo>
                  <a:lnTo>
                    <a:pt x="34" y="0"/>
                  </a:lnTo>
                  <a:lnTo>
                    <a:pt x="34" y="0"/>
                  </a:lnTo>
                  <a:lnTo>
                    <a:pt x="34" y="0"/>
                  </a:lnTo>
                  <a:lnTo>
                    <a:pt x="34" y="0"/>
                  </a:lnTo>
                  <a:lnTo>
                    <a:pt x="34" y="0"/>
                  </a:lnTo>
                  <a:lnTo>
                    <a:pt x="34" y="0"/>
                  </a:lnTo>
                  <a:lnTo>
                    <a:pt x="34" y="0"/>
                  </a:lnTo>
                  <a:lnTo>
                    <a:pt x="34" y="0"/>
                  </a:lnTo>
                  <a:lnTo>
                    <a:pt x="35" y="1"/>
                  </a:lnTo>
                  <a:lnTo>
                    <a:pt x="35" y="1"/>
                  </a:lnTo>
                  <a:lnTo>
                    <a:pt x="35" y="1"/>
                  </a:lnTo>
                  <a:lnTo>
                    <a:pt x="35" y="2"/>
                  </a:lnTo>
                  <a:lnTo>
                    <a:pt x="35" y="2"/>
                  </a:lnTo>
                  <a:lnTo>
                    <a:pt x="35" y="3"/>
                  </a:lnTo>
                  <a:lnTo>
                    <a:pt x="35" y="4"/>
                  </a:lnTo>
                  <a:lnTo>
                    <a:pt x="35" y="4"/>
                  </a:lnTo>
                  <a:lnTo>
                    <a:pt x="35" y="6"/>
                  </a:lnTo>
                  <a:lnTo>
                    <a:pt x="36" y="6"/>
                  </a:lnTo>
                  <a:lnTo>
                    <a:pt x="36" y="7"/>
                  </a:lnTo>
                  <a:lnTo>
                    <a:pt x="36" y="9"/>
                  </a:lnTo>
                  <a:lnTo>
                    <a:pt x="36" y="10"/>
                  </a:lnTo>
                  <a:lnTo>
                    <a:pt x="36" y="11"/>
                  </a:lnTo>
                  <a:lnTo>
                    <a:pt x="36" y="12"/>
                  </a:lnTo>
                  <a:lnTo>
                    <a:pt x="37" y="16"/>
                  </a:lnTo>
                  <a:lnTo>
                    <a:pt x="37" y="17"/>
                  </a:lnTo>
                  <a:lnTo>
                    <a:pt x="37" y="18"/>
                  </a:lnTo>
                  <a:lnTo>
                    <a:pt x="37" y="21"/>
                  </a:lnTo>
                  <a:lnTo>
                    <a:pt x="37" y="25"/>
                  </a:lnTo>
                  <a:lnTo>
                    <a:pt x="37" y="26"/>
                  </a:lnTo>
                  <a:lnTo>
                    <a:pt x="37" y="28"/>
                  </a:lnTo>
                  <a:lnTo>
                    <a:pt x="38" y="30"/>
                  </a:lnTo>
                  <a:lnTo>
                    <a:pt x="38" y="36"/>
                  </a:lnTo>
                  <a:lnTo>
                    <a:pt x="39" y="47"/>
                  </a:lnTo>
                  <a:lnTo>
                    <a:pt x="39" y="48"/>
                  </a:lnTo>
                  <a:lnTo>
                    <a:pt x="39" y="50"/>
                  </a:lnTo>
                  <a:lnTo>
                    <a:pt x="39" y="53"/>
                  </a:lnTo>
                  <a:lnTo>
                    <a:pt x="40" y="58"/>
                  </a:lnTo>
                  <a:lnTo>
                    <a:pt x="40" y="70"/>
                  </a:lnTo>
                  <a:lnTo>
                    <a:pt x="40" y="72"/>
                  </a:lnTo>
                  <a:lnTo>
                    <a:pt x="40" y="73"/>
                  </a:lnTo>
                  <a:lnTo>
                    <a:pt x="40" y="76"/>
                  </a:lnTo>
                  <a:lnTo>
                    <a:pt x="41" y="81"/>
                  </a:lnTo>
                  <a:lnTo>
                    <a:pt x="42" y="92"/>
                  </a:lnTo>
                  <a:lnTo>
                    <a:pt x="42" y="93"/>
                  </a:lnTo>
                  <a:lnTo>
                    <a:pt x="42" y="94"/>
                  </a:lnTo>
                  <a:lnTo>
                    <a:pt x="42" y="96"/>
                  </a:lnTo>
                  <a:lnTo>
                    <a:pt x="42" y="98"/>
                  </a:lnTo>
                  <a:lnTo>
                    <a:pt x="42" y="99"/>
                  </a:lnTo>
                  <a:lnTo>
                    <a:pt x="42" y="101"/>
                  </a:lnTo>
                  <a:lnTo>
                    <a:pt x="42" y="102"/>
                  </a:lnTo>
                  <a:lnTo>
                    <a:pt x="42" y="103"/>
                  </a:lnTo>
                  <a:lnTo>
                    <a:pt x="43" y="105"/>
                  </a:lnTo>
                  <a:lnTo>
                    <a:pt x="43" y="106"/>
                  </a:lnTo>
                  <a:lnTo>
                    <a:pt x="43" y="107"/>
                  </a:lnTo>
                  <a:lnTo>
                    <a:pt x="43" y="108"/>
                  </a:lnTo>
                  <a:lnTo>
                    <a:pt x="43" y="109"/>
                  </a:lnTo>
                  <a:lnTo>
                    <a:pt x="43" y="110"/>
                  </a:lnTo>
                  <a:lnTo>
                    <a:pt x="43" y="110"/>
                  </a:lnTo>
                  <a:lnTo>
                    <a:pt x="44" y="111"/>
                  </a:lnTo>
                  <a:lnTo>
                    <a:pt x="44" y="112"/>
                  </a:lnTo>
                  <a:lnTo>
                    <a:pt x="44" y="112"/>
                  </a:lnTo>
                  <a:lnTo>
                    <a:pt x="44" y="113"/>
                  </a:lnTo>
                  <a:lnTo>
                    <a:pt x="44" y="113"/>
                  </a:lnTo>
                  <a:lnTo>
                    <a:pt x="44" y="114"/>
                  </a:lnTo>
                  <a:lnTo>
                    <a:pt x="44" y="114"/>
                  </a:lnTo>
                  <a:lnTo>
                    <a:pt x="44" y="114"/>
                  </a:lnTo>
                  <a:lnTo>
                    <a:pt x="44" y="115"/>
                  </a:lnTo>
                  <a:lnTo>
                    <a:pt x="44" y="115"/>
                  </a:lnTo>
                  <a:lnTo>
                    <a:pt x="44" y="115"/>
                  </a:lnTo>
                  <a:lnTo>
                    <a:pt x="44" y="115"/>
                  </a:lnTo>
                  <a:lnTo>
                    <a:pt x="45" y="115"/>
                  </a:lnTo>
                  <a:lnTo>
                    <a:pt x="45" y="116"/>
                  </a:lnTo>
                  <a:lnTo>
                    <a:pt x="45" y="116"/>
                  </a:lnTo>
                  <a:lnTo>
                    <a:pt x="45" y="116"/>
                  </a:lnTo>
                  <a:lnTo>
                    <a:pt x="45" y="116"/>
                  </a:lnTo>
                  <a:lnTo>
                    <a:pt x="45" y="115"/>
                  </a:lnTo>
                  <a:lnTo>
                    <a:pt x="45" y="115"/>
                  </a:lnTo>
                  <a:lnTo>
                    <a:pt x="45" y="115"/>
                  </a:lnTo>
                  <a:lnTo>
                    <a:pt x="45" y="115"/>
                  </a:lnTo>
                  <a:lnTo>
                    <a:pt x="45" y="115"/>
                  </a:lnTo>
                  <a:lnTo>
                    <a:pt x="46" y="114"/>
                  </a:lnTo>
                  <a:lnTo>
                    <a:pt x="46" y="114"/>
                  </a:lnTo>
                  <a:lnTo>
                    <a:pt x="46" y="114"/>
                  </a:lnTo>
                  <a:lnTo>
                    <a:pt x="46" y="113"/>
                  </a:lnTo>
                  <a:lnTo>
                    <a:pt x="46" y="113"/>
                  </a:lnTo>
                  <a:lnTo>
                    <a:pt x="46" y="112"/>
                  </a:lnTo>
                  <a:lnTo>
                    <a:pt x="46" y="111"/>
                  </a:lnTo>
                  <a:lnTo>
                    <a:pt x="46" y="110"/>
                  </a:lnTo>
                  <a:lnTo>
                    <a:pt x="46" y="109"/>
                  </a:lnTo>
                  <a:lnTo>
                    <a:pt x="47" y="108"/>
                  </a:lnTo>
                  <a:lnTo>
                    <a:pt x="47" y="107"/>
                  </a:lnTo>
                  <a:lnTo>
                    <a:pt x="47" y="106"/>
                  </a:lnTo>
                  <a:lnTo>
                    <a:pt x="47" y="105"/>
                  </a:lnTo>
                  <a:lnTo>
                    <a:pt x="47" y="104"/>
                  </a:lnTo>
                  <a:lnTo>
                    <a:pt x="47" y="102"/>
                  </a:lnTo>
                  <a:lnTo>
                    <a:pt x="48" y="97"/>
                  </a:lnTo>
                  <a:lnTo>
                    <a:pt x="48" y="96"/>
                  </a:lnTo>
                  <a:lnTo>
                    <a:pt x="48" y="95"/>
                  </a:lnTo>
                  <a:lnTo>
                    <a:pt x="48" y="92"/>
                  </a:lnTo>
                  <a:lnTo>
                    <a:pt x="48" y="87"/>
                  </a:lnTo>
                  <a:lnTo>
                    <a:pt x="49" y="76"/>
                  </a:lnTo>
                  <a:lnTo>
                    <a:pt x="51" y="51"/>
                  </a:lnTo>
                  <a:lnTo>
                    <a:pt x="51" y="50"/>
                  </a:lnTo>
                  <a:lnTo>
                    <a:pt x="51" y="48"/>
                  </a:lnTo>
                  <a:lnTo>
                    <a:pt x="51" y="45"/>
                  </a:lnTo>
                  <a:lnTo>
                    <a:pt x="51" y="39"/>
                  </a:lnTo>
                  <a:lnTo>
                    <a:pt x="51" y="38"/>
                  </a:lnTo>
                  <a:lnTo>
                    <a:pt x="52" y="36"/>
                  </a:lnTo>
                  <a:lnTo>
                    <a:pt x="52" y="33"/>
                  </a:lnTo>
                  <a:lnTo>
                    <a:pt x="52" y="28"/>
                  </a:lnTo>
                  <a:lnTo>
                    <a:pt x="52" y="26"/>
                  </a:lnTo>
                  <a:lnTo>
                    <a:pt x="52" y="25"/>
                  </a:lnTo>
                  <a:lnTo>
                    <a:pt x="52" y="22"/>
                  </a:lnTo>
                  <a:lnTo>
                    <a:pt x="53" y="18"/>
                  </a:lnTo>
                  <a:lnTo>
                    <a:pt x="53" y="16"/>
                  </a:lnTo>
                  <a:lnTo>
                    <a:pt x="53" y="15"/>
                  </a:lnTo>
                  <a:lnTo>
                    <a:pt x="53" y="13"/>
                  </a:lnTo>
                  <a:lnTo>
                    <a:pt x="54" y="10"/>
                  </a:lnTo>
                  <a:lnTo>
                    <a:pt x="54" y="9"/>
                  </a:lnTo>
                  <a:lnTo>
                    <a:pt x="54" y="8"/>
                  </a:lnTo>
                  <a:lnTo>
                    <a:pt x="54" y="6"/>
                  </a:lnTo>
                  <a:lnTo>
                    <a:pt x="54" y="6"/>
                  </a:lnTo>
                  <a:lnTo>
                    <a:pt x="54" y="5"/>
                  </a:lnTo>
                  <a:lnTo>
                    <a:pt x="54" y="4"/>
                  </a:lnTo>
                  <a:lnTo>
                    <a:pt x="54" y="4"/>
                  </a:lnTo>
                  <a:lnTo>
                    <a:pt x="54" y="3"/>
                  </a:lnTo>
                  <a:lnTo>
                    <a:pt x="54" y="2"/>
                  </a:lnTo>
                  <a:lnTo>
                    <a:pt x="55" y="2"/>
                  </a:lnTo>
                  <a:lnTo>
                    <a:pt x="55" y="2"/>
                  </a:lnTo>
                  <a:lnTo>
                    <a:pt x="55" y="1"/>
                  </a:lnTo>
                  <a:lnTo>
                    <a:pt x="55" y="1"/>
                  </a:lnTo>
                  <a:lnTo>
                    <a:pt x="55" y="1"/>
                  </a:lnTo>
                  <a:lnTo>
                    <a:pt x="55" y="0"/>
                  </a:lnTo>
                  <a:lnTo>
                    <a:pt x="55" y="0"/>
                  </a:lnTo>
                  <a:lnTo>
                    <a:pt x="55" y="0"/>
                  </a:lnTo>
                  <a:lnTo>
                    <a:pt x="55" y="0"/>
                  </a:lnTo>
                  <a:lnTo>
                    <a:pt x="55" y="0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56" y="1"/>
                  </a:lnTo>
                  <a:lnTo>
                    <a:pt x="56" y="1"/>
                  </a:lnTo>
                  <a:lnTo>
                    <a:pt x="56" y="1"/>
                  </a:lnTo>
                  <a:lnTo>
                    <a:pt x="56" y="2"/>
                  </a:lnTo>
                  <a:lnTo>
                    <a:pt x="57" y="2"/>
                  </a:lnTo>
                  <a:lnTo>
                    <a:pt x="57" y="2"/>
                  </a:lnTo>
                  <a:lnTo>
                    <a:pt x="57" y="3"/>
                  </a:lnTo>
                  <a:lnTo>
                    <a:pt x="57" y="4"/>
                  </a:lnTo>
                  <a:lnTo>
                    <a:pt x="57" y="5"/>
                  </a:lnTo>
                  <a:lnTo>
                    <a:pt x="57" y="5"/>
                  </a:lnTo>
                  <a:lnTo>
                    <a:pt x="57" y="6"/>
                  </a:lnTo>
                  <a:lnTo>
                    <a:pt x="57" y="7"/>
                  </a:lnTo>
                  <a:lnTo>
                    <a:pt x="58" y="8"/>
                  </a:lnTo>
                  <a:lnTo>
                    <a:pt x="58" y="9"/>
                  </a:lnTo>
                  <a:lnTo>
                    <a:pt x="58" y="10"/>
                  </a:lnTo>
                  <a:lnTo>
                    <a:pt x="58" y="11"/>
                  </a:lnTo>
                  <a:lnTo>
                    <a:pt x="58" y="12"/>
                  </a:lnTo>
                  <a:lnTo>
                    <a:pt x="58" y="14"/>
                  </a:lnTo>
                  <a:lnTo>
                    <a:pt x="58" y="18"/>
                  </a:lnTo>
                  <a:lnTo>
                    <a:pt x="58" y="19"/>
                  </a:lnTo>
                  <a:lnTo>
                    <a:pt x="59" y="20"/>
                  </a:lnTo>
                  <a:lnTo>
                    <a:pt x="59" y="23"/>
                  </a:lnTo>
                  <a:lnTo>
                    <a:pt x="59" y="28"/>
                  </a:lnTo>
                  <a:lnTo>
                    <a:pt x="59" y="29"/>
                  </a:lnTo>
                  <a:lnTo>
                    <a:pt x="59" y="30"/>
                  </a:lnTo>
                  <a:lnTo>
                    <a:pt x="60" y="33"/>
                  </a:lnTo>
                  <a:lnTo>
                    <a:pt x="60" y="39"/>
                  </a:lnTo>
                  <a:lnTo>
                    <a:pt x="61" y="52"/>
                  </a:lnTo>
                  <a:lnTo>
                    <a:pt x="61" y="53"/>
                  </a:lnTo>
                  <a:lnTo>
                    <a:pt x="61" y="55"/>
                  </a:lnTo>
                  <a:lnTo>
                    <a:pt x="61" y="58"/>
                  </a:lnTo>
                  <a:lnTo>
                    <a:pt x="61" y="64"/>
                  </a:lnTo>
                  <a:lnTo>
                    <a:pt x="62" y="77"/>
                  </a:lnTo>
                  <a:lnTo>
                    <a:pt x="62" y="78"/>
                  </a:lnTo>
                  <a:lnTo>
                    <a:pt x="62" y="80"/>
                  </a:lnTo>
                  <a:lnTo>
                    <a:pt x="62" y="83"/>
                  </a:lnTo>
                  <a:lnTo>
                    <a:pt x="63" y="88"/>
                  </a:lnTo>
                  <a:lnTo>
                    <a:pt x="63" y="90"/>
                  </a:lnTo>
                  <a:lnTo>
                    <a:pt x="63" y="91"/>
                  </a:lnTo>
                  <a:lnTo>
                    <a:pt x="63" y="93"/>
                  </a:lnTo>
                  <a:lnTo>
                    <a:pt x="64" y="98"/>
                  </a:lnTo>
                  <a:lnTo>
                    <a:pt x="64" y="99"/>
                  </a:lnTo>
                  <a:lnTo>
                    <a:pt x="64" y="100"/>
                  </a:lnTo>
                  <a:lnTo>
                    <a:pt x="64" y="102"/>
                  </a:lnTo>
                  <a:lnTo>
                    <a:pt x="64" y="104"/>
                  </a:lnTo>
                  <a:lnTo>
                    <a:pt x="64" y="104"/>
                  </a:lnTo>
                  <a:lnTo>
                    <a:pt x="64" y="106"/>
                  </a:lnTo>
                  <a:lnTo>
                    <a:pt x="64" y="107"/>
                  </a:lnTo>
                  <a:lnTo>
                    <a:pt x="65" y="108"/>
                  </a:lnTo>
                  <a:lnTo>
                    <a:pt x="65" y="109"/>
                  </a:lnTo>
                  <a:lnTo>
                    <a:pt x="65" y="110"/>
                  </a:lnTo>
                  <a:lnTo>
                    <a:pt x="65" y="111"/>
                  </a:lnTo>
                  <a:lnTo>
                    <a:pt x="65" y="112"/>
                  </a:lnTo>
                  <a:lnTo>
                    <a:pt x="65" y="112"/>
                  </a:lnTo>
                  <a:lnTo>
                    <a:pt x="65" y="113"/>
                  </a:lnTo>
                  <a:lnTo>
                    <a:pt x="65" y="113"/>
                  </a:lnTo>
                  <a:lnTo>
                    <a:pt x="66" y="114"/>
                  </a:lnTo>
                  <a:lnTo>
                    <a:pt x="66" y="114"/>
                  </a:lnTo>
                  <a:lnTo>
                    <a:pt x="66" y="114"/>
                  </a:lnTo>
                  <a:lnTo>
                    <a:pt x="66" y="115"/>
                  </a:lnTo>
                  <a:lnTo>
                    <a:pt x="66" y="115"/>
                  </a:lnTo>
                  <a:lnTo>
                    <a:pt x="66" y="115"/>
                  </a:lnTo>
                  <a:lnTo>
                    <a:pt x="66" y="115"/>
                  </a:lnTo>
                  <a:lnTo>
                    <a:pt x="66" y="115"/>
                  </a:lnTo>
                  <a:lnTo>
                    <a:pt x="66" y="116"/>
                  </a:lnTo>
                  <a:lnTo>
                    <a:pt x="66" y="116"/>
                  </a:lnTo>
                  <a:lnTo>
                    <a:pt x="66" y="116"/>
                  </a:lnTo>
                  <a:lnTo>
                    <a:pt x="66" y="116"/>
                  </a:lnTo>
                  <a:lnTo>
                    <a:pt x="67" y="116"/>
                  </a:lnTo>
                  <a:lnTo>
                    <a:pt x="67" y="115"/>
                  </a:lnTo>
                  <a:lnTo>
                    <a:pt x="67" y="115"/>
                  </a:lnTo>
                  <a:lnTo>
                    <a:pt x="67" y="115"/>
                  </a:lnTo>
                  <a:lnTo>
                    <a:pt x="67" y="115"/>
                  </a:lnTo>
                  <a:lnTo>
                    <a:pt x="67" y="114"/>
                  </a:lnTo>
                  <a:lnTo>
                    <a:pt x="67" y="114"/>
                  </a:lnTo>
                  <a:lnTo>
                    <a:pt x="67" y="114"/>
                  </a:lnTo>
                  <a:lnTo>
                    <a:pt x="67" y="114"/>
                  </a:lnTo>
                  <a:lnTo>
                    <a:pt x="67" y="113"/>
                  </a:lnTo>
                  <a:lnTo>
                    <a:pt x="67" y="113"/>
                  </a:lnTo>
                  <a:lnTo>
                    <a:pt x="68" y="112"/>
                  </a:lnTo>
                  <a:lnTo>
                    <a:pt x="68" y="112"/>
                  </a:lnTo>
                  <a:lnTo>
                    <a:pt x="68" y="111"/>
                  </a:lnTo>
                  <a:lnTo>
                    <a:pt x="68" y="110"/>
                  </a:lnTo>
                  <a:lnTo>
                    <a:pt x="68" y="109"/>
                  </a:lnTo>
                  <a:lnTo>
                    <a:pt x="68" y="108"/>
                  </a:lnTo>
                  <a:lnTo>
                    <a:pt x="68" y="108"/>
                  </a:lnTo>
                  <a:lnTo>
                    <a:pt x="68" y="106"/>
                  </a:lnTo>
                  <a:lnTo>
                    <a:pt x="68" y="106"/>
                  </a:lnTo>
                  <a:lnTo>
                    <a:pt x="68" y="105"/>
                  </a:lnTo>
                  <a:lnTo>
                    <a:pt x="69" y="103"/>
                  </a:lnTo>
                  <a:lnTo>
                    <a:pt x="69" y="102"/>
                  </a:lnTo>
                  <a:lnTo>
                    <a:pt x="69" y="101"/>
                  </a:lnTo>
                  <a:lnTo>
                    <a:pt x="69" y="99"/>
                  </a:lnTo>
                  <a:lnTo>
                    <a:pt x="69" y="94"/>
                  </a:lnTo>
                  <a:lnTo>
                    <a:pt x="70" y="93"/>
                  </a:lnTo>
                  <a:lnTo>
                    <a:pt x="70" y="92"/>
                  </a:lnTo>
                  <a:lnTo>
                    <a:pt x="70" y="90"/>
                  </a:lnTo>
                  <a:lnTo>
                    <a:pt x="70" y="84"/>
                  </a:lnTo>
                  <a:lnTo>
                    <a:pt x="71" y="73"/>
                  </a:lnTo>
                  <a:lnTo>
                    <a:pt x="71" y="72"/>
                  </a:lnTo>
                  <a:lnTo>
                    <a:pt x="71" y="70"/>
                  </a:lnTo>
                  <a:lnTo>
                    <a:pt x="71" y="68"/>
                  </a:lnTo>
                  <a:lnTo>
                    <a:pt x="72" y="62"/>
                  </a:lnTo>
                  <a:lnTo>
                    <a:pt x="72" y="50"/>
                  </a:lnTo>
                  <a:lnTo>
                    <a:pt x="72" y="49"/>
                  </a:lnTo>
                  <a:lnTo>
                    <a:pt x="72" y="47"/>
                  </a:lnTo>
                  <a:lnTo>
                    <a:pt x="72" y="44"/>
                  </a:lnTo>
                  <a:lnTo>
                    <a:pt x="73" y="39"/>
                  </a:lnTo>
                  <a:lnTo>
                    <a:pt x="74" y="28"/>
                  </a:lnTo>
                  <a:lnTo>
                    <a:pt x="74" y="27"/>
                  </a:lnTo>
                  <a:lnTo>
                    <a:pt x="74" y="26"/>
                  </a:lnTo>
                  <a:lnTo>
                    <a:pt x="74" y="23"/>
                  </a:lnTo>
                  <a:lnTo>
                    <a:pt x="74" y="19"/>
                  </a:lnTo>
                  <a:lnTo>
                    <a:pt x="74" y="18"/>
                  </a:lnTo>
                  <a:lnTo>
                    <a:pt x="74" y="16"/>
                  </a:lnTo>
                  <a:lnTo>
                    <a:pt x="75" y="14"/>
                  </a:lnTo>
                  <a:lnTo>
                    <a:pt x="75" y="11"/>
                  </a:lnTo>
                  <a:lnTo>
                    <a:pt x="75" y="10"/>
                  </a:lnTo>
                  <a:lnTo>
                    <a:pt x="75" y="9"/>
                  </a:lnTo>
                  <a:lnTo>
                    <a:pt x="75" y="8"/>
                  </a:lnTo>
                  <a:lnTo>
                    <a:pt x="75" y="7"/>
                  </a:lnTo>
                  <a:lnTo>
                    <a:pt x="75" y="6"/>
                  </a:lnTo>
                  <a:lnTo>
                    <a:pt x="76" y="5"/>
                  </a:lnTo>
                  <a:lnTo>
                    <a:pt x="76" y="4"/>
                  </a:lnTo>
                  <a:lnTo>
                    <a:pt x="76" y="4"/>
                  </a:lnTo>
                  <a:lnTo>
                    <a:pt x="76" y="3"/>
                  </a:lnTo>
                  <a:lnTo>
                    <a:pt x="76" y="3"/>
                  </a:lnTo>
                  <a:lnTo>
                    <a:pt x="76" y="2"/>
                  </a:lnTo>
                  <a:lnTo>
                    <a:pt x="76" y="2"/>
                  </a:lnTo>
                  <a:lnTo>
                    <a:pt x="76" y="2"/>
                  </a:lnTo>
                  <a:lnTo>
                    <a:pt x="76" y="1"/>
                  </a:lnTo>
                  <a:lnTo>
                    <a:pt x="76" y="1"/>
                  </a:lnTo>
                </a:path>
              </a:pathLst>
            </a:custGeom>
            <a:grpFill/>
            <a:ln w="9525" cap="sq">
              <a:solidFill>
                <a:srgbClr val="0D8BE6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783">
                <a:defRPr/>
              </a:pPr>
              <a:endParaRPr lang="en-US" sz="1350" kern="0" dirty="0">
                <a:solidFill>
                  <a:srgbClr val="0D8BE6"/>
                </a:solidFill>
              </a:endParaRPr>
            </a:p>
          </p:txBody>
        </p:sp>
        <p:sp>
          <p:nvSpPr>
            <p:cNvPr id="171" name="Freeform 87"/>
            <p:cNvSpPr>
              <a:spLocks/>
            </p:cNvSpPr>
            <p:nvPr/>
          </p:nvSpPr>
          <p:spPr bwMode="auto">
            <a:xfrm>
              <a:off x="4870" y="2186"/>
              <a:ext cx="75" cy="116"/>
            </a:xfrm>
            <a:custGeom>
              <a:avLst/>
              <a:gdLst/>
              <a:ahLst/>
              <a:cxnLst>
                <a:cxn ang="0">
                  <a:pos x="1" y="0"/>
                </a:cxn>
                <a:cxn ang="0">
                  <a:pos x="2" y="1"/>
                </a:cxn>
                <a:cxn ang="0">
                  <a:pos x="3" y="6"/>
                </a:cxn>
                <a:cxn ang="0">
                  <a:pos x="4" y="16"/>
                </a:cxn>
                <a:cxn ang="0">
                  <a:pos x="5" y="37"/>
                </a:cxn>
                <a:cxn ang="0">
                  <a:pos x="8" y="80"/>
                </a:cxn>
                <a:cxn ang="0">
                  <a:pos x="9" y="100"/>
                </a:cxn>
                <a:cxn ang="0">
                  <a:pos x="10" y="109"/>
                </a:cxn>
                <a:cxn ang="0">
                  <a:pos x="11" y="114"/>
                </a:cxn>
                <a:cxn ang="0">
                  <a:pos x="12" y="116"/>
                </a:cxn>
                <a:cxn ang="0">
                  <a:pos x="12" y="115"/>
                </a:cxn>
                <a:cxn ang="0">
                  <a:pos x="13" y="111"/>
                </a:cxn>
                <a:cxn ang="0">
                  <a:pos x="14" y="102"/>
                </a:cxn>
                <a:cxn ang="0">
                  <a:pos x="16" y="81"/>
                </a:cxn>
                <a:cxn ang="0">
                  <a:pos x="19" y="29"/>
                </a:cxn>
                <a:cxn ang="0">
                  <a:pos x="20" y="13"/>
                </a:cxn>
                <a:cxn ang="0">
                  <a:pos x="21" y="5"/>
                </a:cxn>
                <a:cxn ang="0">
                  <a:pos x="22" y="1"/>
                </a:cxn>
                <a:cxn ang="0">
                  <a:pos x="22" y="0"/>
                </a:cxn>
                <a:cxn ang="0">
                  <a:pos x="23" y="1"/>
                </a:cxn>
                <a:cxn ang="0">
                  <a:pos x="24" y="6"/>
                </a:cxn>
                <a:cxn ang="0">
                  <a:pos x="25" y="17"/>
                </a:cxn>
                <a:cxn ang="0">
                  <a:pos x="27" y="47"/>
                </a:cxn>
                <a:cxn ang="0">
                  <a:pos x="29" y="85"/>
                </a:cxn>
                <a:cxn ang="0">
                  <a:pos x="31" y="104"/>
                </a:cxn>
                <a:cxn ang="0">
                  <a:pos x="32" y="112"/>
                </a:cxn>
                <a:cxn ang="0">
                  <a:pos x="33" y="115"/>
                </a:cxn>
                <a:cxn ang="0">
                  <a:pos x="33" y="115"/>
                </a:cxn>
                <a:cxn ang="0">
                  <a:pos x="34" y="112"/>
                </a:cxn>
                <a:cxn ang="0">
                  <a:pos x="35" y="105"/>
                </a:cxn>
                <a:cxn ang="0">
                  <a:pos x="36" y="90"/>
                </a:cxn>
                <a:cxn ang="0">
                  <a:pos x="38" y="59"/>
                </a:cxn>
                <a:cxn ang="0">
                  <a:pos x="40" y="26"/>
                </a:cxn>
                <a:cxn ang="0">
                  <a:pos x="41" y="11"/>
                </a:cxn>
                <a:cxn ang="0">
                  <a:pos x="42" y="3"/>
                </a:cxn>
                <a:cxn ang="0">
                  <a:pos x="43" y="0"/>
                </a:cxn>
                <a:cxn ang="0">
                  <a:pos x="44" y="0"/>
                </a:cxn>
                <a:cxn ang="0">
                  <a:pos x="45" y="3"/>
                </a:cxn>
                <a:cxn ang="0">
                  <a:pos x="46" y="12"/>
                </a:cxn>
                <a:cxn ang="0">
                  <a:pos x="47" y="32"/>
                </a:cxn>
                <a:cxn ang="0">
                  <a:pos x="50" y="78"/>
                </a:cxn>
                <a:cxn ang="0">
                  <a:pos x="51" y="100"/>
                </a:cxn>
                <a:cxn ang="0">
                  <a:pos x="52" y="109"/>
                </a:cxn>
                <a:cxn ang="0">
                  <a:pos x="53" y="114"/>
                </a:cxn>
                <a:cxn ang="0">
                  <a:pos x="54" y="116"/>
                </a:cxn>
                <a:cxn ang="0">
                  <a:pos x="55" y="115"/>
                </a:cxn>
                <a:cxn ang="0">
                  <a:pos x="55" y="111"/>
                </a:cxn>
                <a:cxn ang="0">
                  <a:pos x="56" y="101"/>
                </a:cxn>
                <a:cxn ang="0">
                  <a:pos x="58" y="71"/>
                </a:cxn>
                <a:cxn ang="0">
                  <a:pos x="60" y="39"/>
                </a:cxn>
                <a:cxn ang="0">
                  <a:pos x="62" y="17"/>
                </a:cxn>
                <a:cxn ang="0">
                  <a:pos x="63" y="7"/>
                </a:cxn>
                <a:cxn ang="0">
                  <a:pos x="64" y="1"/>
                </a:cxn>
                <a:cxn ang="0">
                  <a:pos x="64" y="0"/>
                </a:cxn>
                <a:cxn ang="0">
                  <a:pos x="65" y="1"/>
                </a:cxn>
                <a:cxn ang="0">
                  <a:pos x="66" y="5"/>
                </a:cxn>
                <a:cxn ang="0">
                  <a:pos x="67" y="13"/>
                </a:cxn>
                <a:cxn ang="0">
                  <a:pos x="70" y="66"/>
                </a:cxn>
                <a:cxn ang="0">
                  <a:pos x="71" y="88"/>
                </a:cxn>
                <a:cxn ang="0">
                  <a:pos x="73" y="106"/>
                </a:cxn>
                <a:cxn ang="0">
                  <a:pos x="74" y="112"/>
                </a:cxn>
                <a:cxn ang="0">
                  <a:pos x="74" y="115"/>
                </a:cxn>
              </a:cxnLst>
              <a:rect l="0" t="0" r="r" b="b"/>
              <a:pathLst>
                <a:path w="75" h="116">
                  <a:moveTo>
                    <a:pt x="0" y="1"/>
                  </a:moveTo>
                  <a:lnTo>
                    <a:pt x="0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3"/>
                  </a:lnTo>
                  <a:lnTo>
                    <a:pt x="2" y="3"/>
                  </a:lnTo>
                  <a:lnTo>
                    <a:pt x="2" y="4"/>
                  </a:lnTo>
                  <a:lnTo>
                    <a:pt x="2" y="5"/>
                  </a:lnTo>
                  <a:lnTo>
                    <a:pt x="3" y="6"/>
                  </a:lnTo>
                  <a:lnTo>
                    <a:pt x="3" y="6"/>
                  </a:lnTo>
                  <a:lnTo>
                    <a:pt x="3" y="8"/>
                  </a:lnTo>
                  <a:lnTo>
                    <a:pt x="3" y="9"/>
                  </a:lnTo>
                  <a:lnTo>
                    <a:pt x="3" y="10"/>
                  </a:lnTo>
                  <a:lnTo>
                    <a:pt x="3" y="12"/>
                  </a:lnTo>
                  <a:lnTo>
                    <a:pt x="3" y="12"/>
                  </a:lnTo>
                  <a:lnTo>
                    <a:pt x="4" y="14"/>
                  </a:lnTo>
                  <a:lnTo>
                    <a:pt x="4" y="16"/>
                  </a:lnTo>
                  <a:lnTo>
                    <a:pt x="4" y="20"/>
                  </a:lnTo>
                  <a:lnTo>
                    <a:pt x="4" y="22"/>
                  </a:lnTo>
                  <a:lnTo>
                    <a:pt x="4" y="23"/>
                  </a:lnTo>
                  <a:lnTo>
                    <a:pt x="4" y="26"/>
                  </a:lnTo>
                  <a:lnTo>
                    <a:pt x="5" y="31"/>
                  </a:lnTo>
                  <a:lnTo>
                    <a:pt x="5" y="32"/>
                  </a:lnTo>
                  <a:lnTo>
                    <a:pt x="5" y="34"/>
                  </a:lnTo>
                  <a:lnTo>
                    <a:pt x="5" y="37"/>
                  </a:lnTo>
                  <a:lnTo>
                    <a:pt x="6" y="43"/>
                  </a:lnTo>
                  <a:lnTo>
                    <a:pt x="6" y="56"/>
                  </a:lnTo>
                  <a:lnTo>
                    <a:pt x="6" y="57"/>
                  </a:lnTo>
                  <a:lnTo>
                    <a:pt x="6" y="58"/>
                  </a:lnTo>
                  <a:lnTo>
                    <a:pt x="7" y="61"/>
                  </a:lnTo>
                  <a:lnTo>
                    <a:pt x="7" y="67"/>
                  </a:lnTo>
                  <a:lnTo>
                    <a:pt x="8" y="79"/>
                  </a:lnTo>
                  <a:lnTo>
                    <a:pt x="8" y="80"/>
                  </a:lnTo>
                  <a:lnTo>
                    <a:pt x="8" y="82"/>
                  </a:lnTo>
                  <a:lnTo>
                    <a:pt x="8" y="84"/>
                  </a:lnTo>
                  <a:lnTo>
                    <a:pt x="8" y="89"/>
                  </a:lnTo>
                  <a:lnTo>
                    <a:pt x="8" y="91"/>
                  </a:lnTo>
                  <a:lnTo>
                    <a:pt x="8" y="92"/>
                  </a:lnTo>
                  <a:lnTo>
                    <a:pt x="9" y="94"/>
                  </a:lnTo>
                  <a:lnTo>
                    <a:pt x="9" y="99"/>
                  </a:lnTo>
                  <a:lnTo>
                    <a:pt x="9" y="100"/>
                  </a:lnTo>
                  <a:lnTo>
                    <a:pt x="9" y="101"/>
                  </a:lnTo>
                  <a:lnTo>
                    <a:pt x="9" y="103"/>
                  </a:lnTo>
                  <a:lnTo>
                    <a:pt x="10" y="104"/>
                  </a:lnTo>
                  <a:lnTo>
                    <a:pt x="10" y="104"/>
                  </a:lnTo>
                  <a:lnTo>
                    <a:pt x="10" y="106"/>
                  </a:lnTo>
                  <a:lnTo>
                    <a:pt x="10" y="107"/>
                  </a:lnTo>
                  <a:lnTo>
                    <a:pt x="10" y="108"/>
                  </a:lnTo>
                  <a:lnTo>
                    <a:pt x="10" y="109"/>
                  </a:lnTo>
                  <a:lnTo>
                    <a:pt x="10" y="110"/>
                  </a:lnTo>
                  <a:lnTo>
                    <a:pt x="10" y="110"/>
                  </a:lnTo>
                  <a:lnTo>
                    <a:pt x="10" y="112"/>
                  </a:lnTo>
                  <a:lnTo>
                    <a:pt x="10" y="112"/>
                  </a:lnTo>
                  <a:lnTo>
                    <a:pt x="11" y="113"/>
                  </a:lnTo>
                  <a:lnTo>
                    <a:pt x="11" y="113"/>
                  </a:lnTo>
                  <a:lnTo>
                    <a:pt x="11" y="114"/>
                  </a:lnTo>
                  <a:lnTo>
                    <a:pt x="11" y="114"/>
                  </a:lnTo>
                  <a:lnTo>
                    <a:pt x="11" y="114"/>
                  </a:lnTo>
                  <a:lnTo>
                    <a:pt x="11" y="114"/>
                  </a:lnTo>
                  <a:lnTo>
                    <a:pt x="11" y="115"/>
                  </a:lnTo>
                  <a:lnTo>
                    <a:pt x="11" y="115"/>
                  </a:lnTo>
                  <a:lnTo>
                    <a:pt x="11" y="115"/>
                  </a:lnTo>
                  <a:lnTo>
                    <a:pt x="11" y="115"/>
                  </a:lnTo>
                  <a:lnTo>
                    <a:pt x="12" y="115"/>
                  </a:lnTo>
                  <a:lnTo>
                    <a:pt x="12" y="116"/>
                  </a:lnTo>
                  <a:lnTo>
                    <a:pt x="12" y="116"/>
                  </a:lnTo>
                  <a:lnTo>
                    <a:pt x="12" y="116"/>
                  </a:lnTo>
                  <a:lnTo>
                    <a:pt x="12" y="116"/>
                  </a:lnTo>
                  <a:lnTo>
                    <a:pt x="12" y="115"/>
                  </a:lnTo>
                  <a:lnTo>
                    <a:pt x="12" y="115"/>
                  </a:lnTo>
                  <a:lnTo>
                    <a:pt x="12" y="115"/>
                  </a:lnTo>
                  <a:lnTo>
                    <a:pt x="12" y="115"/>
                  </a:lnTo>
                  <a:lnTo>
                    <a:pt x="12" y="115"/>
                  </a:lnTo>
                  <a:lnTo>
                    <a:pt x="12" y="114"/>
                  </a:lnTo>
                  <a:lnTo>
                    <a:pt x="12" y="114"/>
                  </a:lnTo>
                  <a:lnTo>
                    <a:pt x="13" y="114"/>
                  </a:lnTo>
                  <a:lnTo>
                    <a:pt x="13" y="113"/>
                  </a:lnTo>
                  <a:lnTo>
                    <a:pt x="13" y="113"/>
                  </a:lnTo>
                  <a:lnTo>
                    <a:pt x="13" y="112"/>
                  </a:lnTo>
                  <a:lnTo>
                    <a:pt x="13" y="112"/>
                  </a:lnTo>
                  <a:lnTo>
                    <a:pt x="13" y="111"/>
                  </a:lnTo>
                  <a:lnTo>
                    <a:pt x="13" y="110"/>
                  </a:lnTo>
                  <a:lnTo>
                    <a:pt x="13" y="109"/>
                  </a:lnTo>
                  <a:lnTo>
                    <a:pt x="14" y="108"/>
                  </a:lnTo>
                  <a:lnTo>
                    <a:pt x="14" y="107"/>
                  </a:lnTo>
                  <a:lnTo>
                    <a:pt x="14" y="106"/>
                  </a:lnTo>
                  <a:lnTo>
                    <a:pt x="14" y="104"/>
                  </a:lnTo>
                  <a:lnTo>
                    <a:pt x="14" y="104"/>
                  </a:lnTo>
                  <a:lnTo>
                    <a:pt x="14" y="102"/>
                  </a:lnTo>
                  <a:lnTo>
                    <a:pt x="14" y="100"/>
                  </a:lnTo>
                  <a:lnTo>
                    <a:pt x="14" y="99"/>
                  </a:lnTo>
                  <a:lnTo>
                    <a:pt x="14" y="97"/>
                  </a:lnTo>
                  <a:lnTo>
                    <a:pt x="15" y="92"/>
                  </a:lnTo>
                  <a:lnTo>
                    <a:pt x="15" y="91"/>
                  </a:lnTo>
                  <a:lnTo>
                    <a:pt x="15" y="89"/>
                  </a:lnTo>
                  <a:lnTo>
                    <a:pt x="15" y="87"/>
                  </a:lnTo>
                  <a:lnTo>
                    <a:pt x="16" y="81"/>
                  </a:lnTo>
                  <a:lnTo>
                    <a:pt x="16" y="68"/>
                  </a:lnTo>
                  <a:lnTo>
                    <a:pt x="18" y="43"/>
                  </a:lnTo>
                  <a:lnTo>
                    <a:pt x="18" y="41"/>
                  </a:lnTo>
                  <a:lnTo>
                    <a:pt x="18" y="40"/>
                  </a:lnTo>
                  <a:lnTo>
                    <a:pt x="18" y="37"/>
                  </a:lnTo>
                  <a:lnTo>
                    <a:pt x="19" y="31"/>
                  </a:lnTo>
                  <a:lnTo>
                    <a:pt x="19" y="30"/>
                  </a:lnTo>
                  <a:lnTo>
                    <a:pt x="19" y="29"/>
                  </a:lnTo>
                  <a:lnTo>
                    <a:pt x="19" y="26"/>
                  </a:lnTo>
                  <a:lnTo>
                    <a:pt x="19" y="21"/>
                  </a:lnTo>
                  <a:lnTo>
                    <a:pt x="19" y="20"/>
                  </a:lnTo>
                  <a:lnTo>
                    <a:pt x="20" y="19"/>
                  </a:lnTo>
                  <a:lnTo>
                    <a:pt x="20" y="17"/>
                  </a:lnTo>
                  <a:lnTo>
                    <a:pt x="20" y="16"/>
                  </a:lnTo>
                  <a:lnTo>
                    <a:pt x="20" y="15"/>
                  </a:lnTo>
                  <a:lnTo>
                    <a:pt x="20" y="13"/>
                  </a:lnTo>
                  <a:lnTo>
                    <a:pt x="20" y="12"/>
                  </a:lnTo>
                  <a:lnTo>
                    <a:pt x="20" y="11"/>
                  </a:lnTo>
                  <a:lnTo>
                    <a:pt x="20" y="9"/>
                  </a:lnTo>
                  <a:lnTo>
                    <a:pt x="20" y="8"/>
                  </a:lnTo>
                  <a:lnTo>
                    <a:pt x="20" y="8"/>
                  </a:lnTo>
                  <a:lnTo>
                    <a:pt x="21" y="6"/>
                  </a:lnTo>
                  <a:lnTo>
                    <a:pt x="21" y="5"/>
                  </a:lnTo>
                  <a:lnTo>
                    <a:pt x="21" y="5"/>
                  </a:lnTo>
                  <a:lnTo>
                    <a:pt x="21" y="4"/>
                  </a:lnTo>
                  <a:lnTo>
                    <a:pt x="21" y="4"/>
                  </a:lnTo>
                  <a:lnTo>
                    <a:pt x="21" y="3"/>
                  </a:lnTo>
                  <a:lnTo>
                    <a:pt x="21" y="2"/>
                  </a:lnTo>
                  <a:lnTo>
                    <a:pt x="21" y="2"/>
                  </a:lnTo>
                  <a:lnTo>
                    <a:pt x="21" y="2"/>
                  </a:lnTo>
                  <a:lnTo>
                    <a:pt x="22" y="1"/>
                  </a:lnTo>
                  <a:lnTo>
                    <a:pt x="22" y="1"/>
                  </a:lnTo>
                  <a:lnTo>
                    <a:pt x="22" y="1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3" y="0"/>
                  </a:lnTo>
                  <a:lnTo>
                    <a:pt x="23" y="0"/>
                  </a:lnTo>
                  <a:lnTo>
                    <a:pt x="23" y="0"/>
                  </a:lnTo>
                  <a:lnTo>
                    <a:pt x="23" y="0"/>
                  </a:lnTo>
                  <a:lnTo>
                    <a:pt x="23" y="1"/>
                  </a:lnTo>
                  <a:lnTo>
                    <a:pt x="23" y="1"/>
                  </a:lnTo>
                  <a:lnTo>
                    <a:pt x="23" y="1"/>
                  </a:lnTo>
                  <a:lnTo>
                    <a:pt x="23" y="2"/>
                  </a:lnTo>
                  <a:lnTo>
                    <a:pt x="23" y="2"/>
                  </a:lnTo>
                  <a:lnTo>
                    <a:pt x="23" y="2"/>
                  </a:lnTo>
                  <a:lnTo>
                    <a:pt x="24" y="3"/>
                  </a:lnTo>
                  <a:lnTo>
                    <a:pt x="24" y="4"/>
                  </a:lnTo>
                  <a:lnTo>
                    <a:pt x="24" y="5"/>
                  </a:lnTo>
                  <a:lnTo>
                    <a:pt x="24" y="6"/>
                  </a:lnTo>
                  <a:lnTo>
                    <a:pt x="24" y="6"/>
                  </a:lnTo>
                  <a:lnTo>
                    <a:pt x="24" y="7"/>
                  </a:lnTo>
                  <a:lnTo>
                    <a:pt x="24" y="9"/>
                  </a:lnTo>
                  <a:lnTo>
                    <a:pt x="24" y="10"/>
                  </a:lnTo>
                  <a:lnTo>
                    <a:pt x="24" y="10"/>
                  </a:lnTo>
                  <a:lnTo>
                    <a:pt x="25" y="12"/>
                  </a:lnTo>
                  <a:lnTo>
                    <a:pt x="25" y="16"/>
                  </a:lnTo>
                  <a:lnTo>
                    <a:pt x="25" y="17"/>
                  </a:lnTo>
                  <a:lnTo>
                    <a:pt x="25" y="18"/>
                  </a:lnTo>
                  <a:lnTo>
                    <a:pt x="25" y="21"/>
                  </a:lnTo>
                  <a:lnTo>
                    <a:pt x="26" y="25"/>
                  </a:lnTo>
                  <a:lnTo>
                    <a:pt x="26" y="36"/>
                  </a:lnTo>
                  <a:lnTo>
                    <a:pt x="27" y="37"/>
                  </a:lnTo>
                  <a:lnTo>
                    <a:pt x="27" y="39"/>
                  </a:lnTo>
                  <a:lnTo>
                    <a:pt x="27" y="42"/>
                  </a:lnTo>
                  <a:lnTo>
                    <a:pt x="27" y="47"/>
                  </a:lnTo>
                  <a:lnTo>
                    <a:pt x="28" y="59"/>
                  </a:lnTo>
                  <a:lnTo>
                    <a:pt x="28" y="61"/>
                  </a:lnTo>
                  <a:lnTo>
                    <a:pt x="28" y="62"/>
                  </a:lnTo>
                  <a:lnTo>
                    <a:pt x="28" y="65"/>
                  </a:lnTo>
                  <a:lnTo>
                    <a:pt x="29" y="71"/>
                  </a:lnTo>
                  <a:lnTo>
                    <a:pt x="29" y="82"/>
                  </a:lnTo>
                  <a:lnTo>
                    <a:pt x="29" y="84"/>
                  </a:lnTo>
                  <a:lnTo>
                    <a:pt x="29" y="85"/>
                  </a:lnTo>
                  <a:lnTo>
                    <a:pt x="30" y="88"/>
                  </a:lnTo>
                  <a:lnTo>
                    <a:pt x="30" y="93"/>
                  </a:lnTo>
                  <a:lnTo>
                    <a:pt x="30" y="94"/>
                  </a:lnTo>
                  <a:lnTo>
                    <a:pt x="30" y="96"/>
                  </a:lnTo>
                  <a:lnTo>
                    <a:pt x="30" y="98"/>
                  </a:lnTo>
                  <a:lnTo>
                    <a:pt x="31" y="102"/>
                  </a:lnTo>
                  <a:lnTo>
                    <a:pt x="31" y="104"/>
                  </a:lnTo>
                  <a:lnTo>
                    <a:pt x="31" y="104"/>
                  </a:lnTo>
                  <a:lnTo>
                    <a:pt x="31" y="106"/>
                  </a:lnTo>
                  <a:lnTo>
                    <a:pt x="31" y="107"/>
                  </a:lnTo>
                  <a:lnTo>
                    <a:pt x="31" y="108"/>
                  </a:lnTo>
                  <a:lnTo>
                    <a:pt x="31" y="110"/>
                  </a:lnTo>
                  <a:lnTo>
                    <a:pt x="31" y="110"/>
                  </a:lnTo>
                  <a:lnTo>
                    <a:pt x="32" y="111"/>
                  </a:lnTo>
                  <a:lnTo>
                    <a:pt x="32" y="112"/>
                  </a:lnTo>
                  <a:lnTo>
                    <a:pt x="32" y="112"/>
                  </a:lnTo>
                  <a:lnTo>
                    <a:pt x="32" y="113"/>
                  </a:lnTo>
                  <a:lnTo>
                    <a:pt x="32" y="113"/>
                  </a:lnTo>
                  <a:lnTo>
                    <a:pt x="32" y="114"/>
                  </a:lnTo>
                  <a:lnTo>
                    <a:pt x="32" y="114"/>
                  </a:lnTo>
                  <a:lnTo>
                    <a:pt x="32" y="114"/>
                  </a:lnTo>
                  <a:lnTo>
                    <a:pt x="32" y="115"/>
                  </a:lnTo>
                  <a:lnTo>
                    <a:pt x="33" y="115"/>
                  </a:lnTo>
                  <a:lnTo>
                    <a:pt x="33" y="115"/>
                  </a:lnTo>
                  <a:lnTo>
                    <a:pt x="33" y="115"/>
                  </a:lnTo>
                  <a:lnTo>
                    <a:pt x="33" y="115"/>
                  </a:lnTo>
                  <a:lnTo>
                    <a:pt x="33" y="116"/>
                  </a:lnTo>
                  <a:lnTo>
                    <a:pt x="33" y="116"/>
                  </a:lnTo>
                  <a:lnTo>
                    <a:pt x="33" y="116"/>
                  </a:lnTo>
                  <a:lnTo>
                    <a:pt x="33" y="116"/>
                  </a:lnTo>
                  <a:lnTo>
                    <a:pt x="33" y="115"/>
                  </a:lnTo>
                  <a:lnTo>
                    <a:pt x="33" y="115"/>
                  </a:lnTo>
                  <a:lnTo>
                    <a:pt x="33" y="115"/>
                  </a:lnTo>
                  <a:lnTo>
                    <a:pt x="33" y="115"/>
                  </a:lnTo>
                  <a:lnTo>
                    <a:pt x="34" y="115"/>
                  </a:lnTo>
                  <a:lnTo>
                    <a:pt x="34" y="114"/>
                  </a:lnTo>
                  <a:lnTo>
                    <a:pt x="34" y="114"/>
                  </a:lnTo>
                  <a:lnTo>
                    <a:pt x="34" y="114"/>
                  </a:lnTo>
                  <a:lnTo>
                    <a:pt x="34" y="113"/>
                  </a:lnTo>
                  <a:lnTo>
                    <a:pt x="34" y="112"/>
                  </a:lnTo>
                  <a:lnTo>
                    <a:pt x="34" y="112"/>
                  </a:lnTo>
                  <a:lnTo>
                    <a:pt x="34" y="111"/>
                  </a:lnTo>
                  <a:lnTo>
                    <a:pt x="35" y="110"/>
                  </a:lnTo>
                  <a:lnTo>
                    <a:pt x="35" y="110"/>
                  </a:lnTo>
                  <a:lnTo>
                    <a:pt x="35" y="109"/>
                  </a:lnTo>
                  <a:lnTo>
                    <a:pt x="35" y="107"/>
                  </a:lnTo>
                  <a:lnTo>
                    <a:pt x="35" y="106"/>
                  </a:lnTo>
                  <a:lnTo>
                    <a:pt x="35" y="105"/>
                  </a:lnTo>
                  <a:lnTo>
                    <a:pt x="35" y="103"/>
                  </a:lnTo>
                  <a:lnTo>
                    <a:pt x="35" y="102"/>
                  </a:lnTo>
                  <a:lnTo>
                    <a:pt x="35" y="102"/>
                  </a:lnTo>
                  <a:lnTo>
                    <a:pt x="36" y="100"/>
                  </a:lnTo>
                  <a:lnTo>
                    <a:pt x="36" y="95"/>
                  </a:lnTo>
                  <a:lnTo>
                    <a:pt x="36" y="94"/>
                  </a:lnTo>
                  <a:lnTo>
                    <a:pt x="36" y="93"/>
                  </a:lnTo>
                  <a:lnTo>
                    <a:pt x="36" y="90"/>
                  </a:lnTo>
                  <a:lnTo>
                    <a:pt x="37" y="85"/>
                  </a:lnTo>
                  <a:lnTo>
                    <a:pt x="37" y="84"/>
                  </a:lnTo>
                  <a:lnTo>
                    <a:pt x="37" y="82"/>
                  </a:lnTo>
                  <a:lnTo>
                    <a:pt x="37" y="80"/>
                  </a:lnTo>
                  <a:lnTo>
                    <a:pt x="37" y="74"/>
                  </a:lnTo>
                  <a:lnTo>
                    <a:pt x="38" y="62"/>
                  </a:lnTo>
                  <a:lnTo>
                    <a:pt x="38" y="60"/>
                  </a:lnTo>
                  <a:lnTo>
                    <a:pt x="38" y="59"/>
                  </a:lnTo>
                  <a:lnTo>
                    <a:pt x="38" y="56"/>
                  </a:lnTo>
                  <a:lnTo>
                    <a:pt x="39" y="50"/>
                  </a:lnTo>
                  <a:lnTo>
                    <a:pt x="39" y="38"/>
                  </a:lnTo>
                  <a:lnTo>
                    <a:pt x="39" y="37"/>
                  </a:lnTo>
                  <a:lnTo>
                    <a:pt x="40" y="35"/>
                  </a:lnTo>
                  <a:lnTo>
                    <a:pt x="40" y="32"/>
                  </a:lnTo>
                  <a:lnTo>
                    <a:pt x="40" y="27"/>
                  </a:lnTo>
                  <a:lnTo>
                    <a:pt x="40" y="26"/>
                  </a:lnTo>
                  <a:lnTo>
                    <a:pt x="40" y="25"/>
                  </a:lnTo>
                  <a:lnTo>
                    <a:pt x="41" y="22"/>
                  </a:lnTo>
                  <a:lnTo>
                    <a:pt x="41" y="18"/>
                  </a:lnTo>
                  <a:lnTo>
                    <a:pt x="41" y="16"/>
                  </a:lnTo>
                  <a:lnTo>
                    <a:pt x="41" y="15"/>
                  </a:lnTo>
                  <a:lnTo>
                    <a:pt x="41" y="13"/>
                  </a:lnTo>
                  <a:lnTo>
                    <a:pt x="41" y="12"/>
                  </a:lnTo>
                  <a:lnTo>
                    <a:pt x="41" y="11"/>
                  </a:lnTo>
                  <a:lnTo>
                    <a:pt x="42" y="9"/>
                  </a:lnTo>
                  <a:lnTo>
                    <a:pt x="42" y="8"/>
                  </a:lnTo>
                  <a:lnTo>
                    <a:pt x="42" y="7"/>
                  </a:lnTo>
                  <a:lnTo>
                    <a:pt x="42" y="6"/>
                  </a:lnTo>
                  <a:lnTo>
                    <a:pt x="42" y="5"/>
                  </a:lnTo>
                  <a:lnTo>
                    <a:pt x="42" y="4"/>
                  </a:lnTo>
                  <a:lnTo>
                    <a:pt x="42" y="3"/>
                  </a:lnTo>
                  <a:lnTo>
                    <a:pt x="42" y="3"/>
                  </a:lnTo>
                  <a:lnTo>
                    <a:pt x="43" y="2"/>
                  </a:lnTo>
                  <a:lnTo>
                    <a:pt x="43" y="2"/>
                  </a:lnTo>
                  <a:lnTo>
                    <a:pt x="43" y="1"/>
                  </a:lnTo>
                  <a:lnTo>
                    <a:pt x="43" y="1"/>
                  </a:lnTo>
                  <a:lnTo>
                    <a:pt x="43" y="1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4" y="1"/>
                  </a:lnTo>
                  <a:lnTo>
                    <a:pt x="44" y="1"/>
                  </a:lnTo>
                  <a:lnTo>
                    <a:pt x="44" y="1"/>
                  </a:lnTo>
                  <a:lnTo>
                    <a:pt x="44" y="2"/>
                  </a:lnTo>
                  <a:lnTo>
                    <a:pt x="45" y="2"/>
                  </a:lnTo>
                  <a:lnTo>
                    <a:pt x="45" y="3"/>
                  </a:lnTo>
                  <a:lnTo>
                    <a:pt x="45" y="3"/>
                  </a:lnTo>
                  <a:lnTo>
                    <a:pt x="45" y="4"/>
                  </a:lnTo>
                  <a:lnTo>
                    <a:pt x="45" y="5"/>
                  </a:lnTo>
                  <a:lnTo>
                    <a:pt x="45" y="6"/>
                  </a:lnTo>
                  <a:lnTo>
                    <a:pt x="45" y="7"/>
                  </a:lnTo>
                  <a:lnTo>
                    <a:pt x="45" y="8"/>
                  </a:lnTo>
                  <a:lnTo>
                    <a:pt x="45" y="9"/>
                  </a:lnTo>
                  <a:lnTo>
                    <a:pt x="46" y="10"/>
                  </a:lnTo>
                  <a:lnTo>
                    <a:pt x="46" y="12"/>
                  </a:lnTo>
                  <a:lnTo>
                    <a:pt x="46" y="16"/>
                  </a:lnTo>
                  <a:lnTo>
                    <a:pt x="46" y="18"/>
                  </a:lnTo>
                  <a:lnTo>
                    <a:pt x="46" y="19"/>
                  </a:lnTo>
                  <a:lnTo>
                    <a:pt x="47" y="21"/>
                  </a:lnTo>
                  <a:lnTo>
                    <a:pt x="47" y="27"/>
                  </a:lnTo>
                  <a:lnTo>
                    <a:pt x="47" y="28"/>
                  </a:lnTo>
                  <a:lnTo>
                    <a:pt x="47" y="30"/>
                  </a:lnTo>
                  <a:lnTo>
                    <a:pt x="47" y="32"/>
                  </a:lnTo>
                  <a:lnTo>
                    <a:pt x="48" y="38"/>
                  </a:lnTo>
                  <a:lnTo>
                    <a:pt x="48" y="51"/>
                  </a:lnTo>
                  <a:lnTo>
                    <a:pt x="49" y="53"/>
                  </a:lnTo>
                  <a:lnTo>
                    <a:pt x="49" y="54"/>
                  </a:lnTo>
                  <a:lnTo>
                    <a:pt x="49" y="58"/>
                  </a:lnTo>
                  <a:lnTo>
                    <a:pt x="49" y="64"/>
                  </a:lnTo>
                  <a:lnTo>
                    <a:pt x="50" y="77"/>
                  </a:lnTo>
                  <a:lnTo>
                    <a:pt x="50" y="78"/>
                  </a:lnTo>
                  <a:lnTo>
                    <a:pt x="50" y="80"/>
                  </a:lnTo>
                  <a:lnTo>
                    <a:pt x="50" y="83"/>
                  </a:lnTo>
                  <a:lnTo>
                    <a:pt x="51" y="88"/>
                  </a:lnTo>
                  <a:lnTo>
                    <a:pt x="51" y="90"/>
                  </a:lnTo>
                  <a:lnTo>
                    <a:pt x="51" y="91"/>
                  </a:lnTo>
                  <a:lnTo>
                    <a:pt x="51" y="94"/>
                  </a:lnTo>
                  <a:lnTo>
                    <a:pt x="51" y="98"/>
                  </a:lnTo>
                  <a:lnTo>
                    <a:pt x="51" y="100"/>
                  </a:lnTo>
                  <a:lnTo>
                    <a:pt x="51" y="101"/>
                  </a:lnTo>
                  <a:lnTo>
                    <a:pt x="52" y="103"/>
                  </a:lnTo>
                  <a:lnTo>
                    <a:pt x="52" y="104"/>
                  </a:lnTo>
                  <a:lnTo>
                    <a:pt x="52" y="105"/>
                  </a:lnTo>
                  <a:lnTo>
                    <a:pt x="52" y="106"/>
                  </a:lnTo>
                  <a:lnTo>
                    <a:pt x="52" y="107"/>
                  </a:lnTo>
                  <a:lnTo>
                    <a:pt x="52" y="108"/>
                  </a:lnTo>
                  <a:lnTo>
                    <a:pt x="52" y="109"/>
                  </a:lnTo>
                  <a:lnTo>
                    <a:pt x="53" y="110"/>
                  </a:lnTo>
                  <a:lnTo>
                    <a:pt x="53" y="110"/>
                  </a:lnTo>
                  <a:lnTo>
                    <a:pt x="53" y="111"/>
                  </a:lnTo>
                  <a:lnTo>
                    <a:pt x="53" y="112"/>
                  </a:lnTo>
                  <a:lnTo>
                    <a:pt x="53" y="113"/>
                  </a:lnTo>
                  <a:lnTo>
                    <a:pt x="53" y="113"/>
                  </a:lnTo>
                  <a:lnTo>
                    <a:pt x="53" y="114"/>
                  </a:lnTo>
                  <a:lnTo>
                    <a:pt x="53" y="114"/>
                  </a:lnTo>
                  <a:lnTo>
                    <a:pt x="53" y="114"/>
                  </a:lnTo>
                  <a:lnTo>
                    <a:pt x="53" y="115"/>
                  </a:lnTo>
                  <a:lnTo>
                    <a:pt x="53" y="115"/>
                  </a:lnTo>
                  <a:lnTo>
                    <a:pt x="53" y="115"/>
                  </a:lnTo>
                  <a:lnTo>
                    <a:pt x="54" y="115"/>
                  </a:lnTo>
                  <a:lnTo>
                    <a:pt x="54" y="115"/>
                  </a:lnTo>
                  <a:lnTo>
                    <a:pt x="54" y="116"/>
                  </a:lnTo>
                  <a:lnTo>
                    <a:pt x="54" y="116"/>
                  </a:lnTo>
                  <a:lnTo>
                    <a:pt x="54" y="116"/>
                  </a:lnTo>
                  <a:lnTo>
                    <a:pt x="54" y="116"/>
                  </a:lnTo>
                  <a:lnTo>
                    <a:pt x="54" y="116"/>
                  </a:lnTo>
                  <a:lnTo>
                    <a:pt x="54" y="115"/>
                  </a:lnTo>
                  <a:lnTo>
                    <a:pt x="54" y="115"/>
                  </a:lnTo>
                  <a:lnTo>
                    <a:pt x="54" y="115"/>
                  </a:lnTo>
                  <a:lnTo>
                    <a:pt x="55" y="115"/>
                  </a:lnTo>
                  <a:lnTo>
                    <a:pt x="55" y="115"/>
                  </a:lnTo>
                  <a:lnTo>
                    <a:pt x="55" y="114"/>
                  </a:lnTo>
                  <a:lnTo>
                    <a:pt x="55" y="114"/>
                  </a:lnTo>
                  <a:lnTo>
                    <a:pt x="55" y="114"/>
                  </a:lnTo>
                  <a:lnTo>
                    <a:pt x="55" y="113"/>
                  </a:lnTo>
                  <a:lnTo>
                    <a:pt x="55" y="113"/>
                  </a:lnTo>
                  <a:lnTo>
                    <a:pt x="55" y="112"/>
                  </a:lnTo>
                  <a:lnTo>
                    <a:pt x="55" y="112"/>
                  </a:lnTo>
                  <a:lnTo>
                    <a:pt x="55" y="111"/>
                  </a:lnTo>
                  <a:lnTo>
                    <a:pt x="55" y="111"/>
                  </a:lnTo>
                  <a:lnTo>
                    <a:pt x="55" y="110"/>
                  </a:lnTo>
                  <a:lnTo>
                    <a:pt x="56" y="109"/>
                  </a:lnTo>
                  <a:lnTo>
                    <a:pt x="56" y="108"/>
                  </a:lnTo>
                  <a:lnTo>
                    <a:pt x="56" y="107"/>
                  </a:lnTo>
                  <a:lnTo>
                    <a:pt x="56" y="105"/>
                  </a:lnTo>
                  <a:lnTo>
                    <a:pt x="56" y="102"/>
                  </a:lnTo>
                  <a:lnTo>
                    <a:pt x="56" y="101"/>
                  </a:lnTo>
                  <a:lnTo>
                    <a:pt x="57" y="100"/>
                  </a:lnTo>
                  <a:lnTo>
                    <a:pt x="57" y="98"/>
                  </a:lnTo>
                  <a:lnTo>
                    <a:pt x="57" y="93"/>
                  </a:lnTo>
                  <a:lnTo>
                    <a:pt x="57" y="92"/>
                  </a:lnTo>
                  <a:lnTo>
                    <a:pt x="57" y="90"/>
                  </a:lnTo>
                  <a:lnTo>
                    <a:pt x="57" y="88"/>
                  </a:lnTo>
                  <a:lnTo>
                    <a:pt x="58" y="83"/>
                  </a:lnTo>
                  <a:lnTo>
                    <a:pt x="58" y="71"/>
                  </a:lnTo>
                  <a:lnTo>
                    <a:pt x="59" y="70"/>
                  </a:lnTo>
                  <a:lnTo>
                    <a:pt x="59" y="68"/>
                  </a:lnTo>
                  <a:lnTo>
                    <a:pt x="59" y="65"/>
                  </a:lnTo>
                  <a:lnTo>
                    <a:pt x="59" y="58"/>
                  </a:lnTo>
                  <a:lnTo>
                    <a:pt x="60" y="45"/>
                  </a:lnTo>
                  <a:lnTo>
                    <a:pt x="60" y="44"/>
                  </a:lnTo>
                  <a:lnTo>
                    <a:pt x="60" y="42"/>
                  </a:lnTo>
                  <a:lnTo>
                    <a:pt x="60" y="39"/>
                  </a:lnTo>
                  <a:lnTo>
                    <a:pt x="61" y="33"/>
                  </a:lnTo>
                  <a:lnTo>
                    <a:pt x="61" y="31"/>
                  </a:lnTo>
                  <a:lnTo>
                    <a:pt x="61" y="30"/>
                  </a:lnTo>
                  <a:lnTo>
                    <a:pt x="61" y="27"/>
                  </a:lnTo>
                  <a:lnTo>
                    <a:pt x="61" y="22"/>
                  </a:lnTo>
                  <a:lnTo>
                    <a:pt x="61" y="20"/>
                  </a:lnTo>
                  <a:lnTo>
                    <a:pt x="62" y="19"/>
                  </a:lnTo>
                  <a:lnTo>
                    <a:pt x="62" y="17"/>
                  </a:lnTo>
                  <a:lnTo>
                    <a:pt x="62" y="16"/>
                  </a:lnTo>
                  <a:lnTo>
                    <a:pt x="62" y="14"/>
                  </a:lnTo>
                  <a:lnTo>
                    <a:pt x="62" y="12"/>
                  </a:lnTo>
                  <a:lnTo>
                    <a:pt x="62" y="11"/>
                  </a:lnTo>
                  <a:lnTo>
                    <a:pt x="62" y="10"/>
                  </a:lnTo>
                  <a:lnTo>
                    <a:pt x="63" y="8"/>
                  </a:lnTo>
                  <a:lnTo>
                    <a:pt x="63" y="8"/>
                  </a:lnTo>
                  <a:lnTo>
                    <a:pt x="63" y="7"/>
                  </a:lnTo>
                  <a:lnTo>
                    <a:pt x="63" y="5"/>
                  </a:lnTo>
                  <a:lnTo>
                    <a:pt x="63" y="5"/>
                  </a:lnTo>
                  <a:lnTo>
                    <a:pt x="63" y="4"/>
                  </a:lnTo>
                  <a:lnTo>
                    <a:pt x="63" y="3"/>
                  </a:lnTo>
                  <a:lnTo>
                    <a:pt x="63" y="3"/>
                  </a:lnTo>
                  <a:lnTo>
                    <a:pt x="63" y="2"/>
                  </a:lnTo>
                  <a:lnTo>
                    <a:pt x="63" y="2"/>
                  </a:lnTo>
                  <a:lnTo>
                    <a:pt x="64" y="1"/>
                  </a:lnTo>
                  <a:lnTo>
                    <a:pt x="64" y="1"/>
                  </a:lnTo>
                  <a:lnTo>
                    <a:pt x="64" y="1"/>
                  </a:lnTo>
                  <a:lnTo>
                    <a:pt x="64" y="0"/>
                  </a:lnTo>
                  <a:lnTo>
                    <a:pt x="64" y="0"/>
                  </a:lnTo>
                  <a:lnTo>
                    <a:pt x="64" y="0"/>
                  </a:lnTo>
                  <a:lnTo>
                    <a:pt x="64" y="0"/>
                  </a:lnTo>
                  <a:lnTo>
                    <a:pt x="64" y="0"/>
                  </a:lnTo>
                  <a:lnTo>
                    <a:pt x="64" y="0"/>
                  </a:lnTo>
                  <a:lnTo>
                    <a:pt x="65" y="0"/>
                  </a:lnTo>
                  <a:lnTo>
                    <a:pt x="65" y="0"/>
                  </a:lnTo>
                  <a:lnTo>
                    <a:pt x="65" y="0"/>
                  </a:lnTo>
                  <a:lnTo>
                    <a:pt x="65" y="0"/>
                  </a:lnTo>
                  <a:lnTo>
                    <a:pt x="65" y="0"/>
                  </a:lnTo>
                  <a:lnTo>
                    <a:pt x="65" y="0"/>
                  </a:lnTo>
                  <a:lnTo>
                    <a:pt x="65" y="0"/>
                  </a:lnTo>
                  <a:lnTo>
                    <a:pt x="65" y="1"/>
                  </a:lnTo>
                  <a:lnTo>
                    <a:pt x="65" y="1"/>
                  </a:lnTo>
                  <a:lnTo>
                    <a:pt x="65" y="1"/>
                  </a:lnTo>
                  <a:lnTo>
                    <a:pt x="65" y="2"/>
                  </a:lnTo>
                  <a:lnTo>
                    <a:pt x="65" y="2"/>
                  </a:lnTo>
                  <a:lnTo>
                    <a:pt x="65" y="3"/>
                  </a:lnTo>
                  <a:lnTo>
                    <a:pt x="66" y="3"/>
                  </a:lnTo>
                  <a:lnTo>
                    <a:pt x="66" y="4"/>
                  </a:lnTo>
                  <a:lnTo>
                    <a:pt x="66" y="5"/>
                  </a:lnTo>
                  <a:lnTo>
                    <a:pt x="66" y="6"/>
                  </a:lnTo>
                  <a:lnTo>
                    <a:pt x="66" y="6"/>
                  </a:lnTo>
                  <a:lnTo>
                    <a:pt x="66" y="8"/>
                  </a:lnTo>
                  <a:lnTo>
                    <a:pt x="66" y="9"/>
                  </a:lnTo>
                  <a:lnTo>
                    <a:pt x="66" y="10"/>
                  </a:lnTo>
                  <a:lnTo>
                    <a:pt x="67" y="11"/>
                  </a:lnTo>
                  <a:lnTo>
                    <a:pt x="67" y="12"/>
                  </a:lnTo>
                  <a:lnTo>
                    <a:pt x="67" y="13"/>
                  </a:lnTo>
                  <a:lnTo>
                    <a:pt x="67" y="15"/>
                  </a:lnTo>
                  <a:lnTo>
                    <a:pt x="67" y="20"/>
                  </a:lnTo>
                  <a:lnTo>
                    <a:pt x="67" y="21"/>
                  </a:lnTo>
                  <a:lnTo>
                    <a:pt x="67" y="22"/>
                  </a:lnTo>
                  <a:lnTo>
                    <a:pt x="68" y="25"/>
                  </a:lnTo>
                  <a:lnTo>
                    <a:pt x="68" y="30"/>
                  </a:lnTo>
                  <a:lnTo>
                    <a:pt x="69" y="41"/>
                  </a:lnTo>
                  <a:lnTo>
                    <a:pt x="70" y="66"/>
                  </a:lnTo>
                  <a:lnTo>
                    <a:pt x="70" y="67"/>
                  </a:lnTo>
                  <a:lnTo>
                    <a:pt x="70" y="69"/>
                  </a:lnTo>
                  <a:lnTo>
                    <a:pt x="70" y="72"/>
                  </a:lnTo>
                  <a:lnTo>
                    <a:pt x="71" y="78"/>
                  </a:lnTo>
                  <a:lnTo>
                    <a:pt x="71" y="79"/>
                  </a:lnTo>
                  <a:lnTo>
                    <a:pt x="71" y="80"/>
                  </a:lnTo>
                  <a:lnTo>
                    <a:pt x="71" y="83"/>
                  </a:lnTo>
                  <a:lnTo>
                    <a:pt x="71" y="88"/>
                  </a:lnTo>
                  <a:lnTo>
                    <a:pt x="71" y="90"/>
                  </a:lnTo>
                  <a:lnTo>
                    <a:pt x="72" y="91"/>
                  </a:lnTo>
                  <a:lnTo>
                    <a:pt x="72" y="93"/>
                  </a:lnTo>
                  <a:lnTo>
                    <a:pt x="72" y="98"/>
                  </a:lnTo>
                  <a:lnTo>
                    <a:pt x="72" y="99"/>
                  </a:lnTo>
                  <a:lnTo>
                    <a:pt x="72" y="100"/>
                  </a:lnTo>
                  <a:lnTo>
                    <a:pt x="73" y="102"/>
                  </a:lnTo>
                  <a:lnTo>
                    <a:pt x="73" y="106"/>
                  </a:lnTo>
                  <a:lnTo>
                    <a:pt x="73" y="106"/>
                  </a:lnTo>
                  <a:lnTo>
                    <a:pt x="73" y="107"/>
                  </a:lnTo>
                  <a:lnTo>
                    <a:pt x="73" y="109"/>
                  </a:lnTo>
                  <a:lnTo>
                    <a:pt x="73" y="110"/>
                  </a:lnTo>
                  <a:lnTo>
                    <a:pt x="73" y="110"/>
                  </a:lnTo>
                  <a:lnTo>
                    <a:pt x="73" y="111"/>
                  </a:lnTo>
                  <a:lnTo>
                    <a:pt x="74" y="112"/>
                  </a:lnTo>
                  <a:lnTo>
                    <a:pt x="74" y="112"/>
                  </a:lnTo>
                  <a:lnTo>
                    <a:pt x="74" y="113"/>
                  </a:lnTo>
                  <a:lnTo>
                    <a:pt x="74" y="113"/>
                  </a:lnTo>
                  <a:lnTo>
                    <a:pt x="74" y="114"/>
                  </a:lnTo>
                  <a:lnTo>
                    <a:pt x="74" y="114"/>
                  </a:lnTo>
                  <a:lnTo>
                    <a:pt x="74" y="114"/>
                  </a:lnTo>
                  <a:lnTo>
                    <a:pt x="74" y="115"/>
                  </a:lnTo>
                  <a:lnTo>
                    <a:pt x="74" y="115"/>
                  </a:lnTo>
                  <a:lnTo>
                    <a:pt x="74" y="115"/>
                  </a:lnTo>
                  <a:lnTo>
                    <a:pt x="75" y="115"/>
                  </a:lnTo>
                  <a:lnTo>
                    <a:pt x="75" y="115"/>
                  </a:lnTo>
                  <a:lnTo>
                    <a:pt x="75" y="116"/>
                  </a:lnTo>
                  <a:lnTo>
                    <a:pt x="75" y="116"/>
                  </a:lnTo>
                </a:path>
              </a:pathLst>
            </a:custGeom>
            <a:grpFill/>
            <a:ln w="9525" cap="sq">
              <a:solidFill>
                <a:srgbClr val="0D8BE6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783">
                <a:defRPr/>
              </a:pPr>
              <a:endParaRPr lang="en-US" sz="1350" kern="0" dirty="0">
                <a:solidFill>
                  <a:srgbClr val="0D8BE6"/>
                </a:solidFill>
              </a:endParaRPr>
            </a:p>
          </p:txBody>
        </p:sp>
        <p:sp>
          <p:nvSpPr>
            <p:cNvPr id="172" name="Freeform 88"/>
            <p:cNvSpPr>
              <a:spLocks/>
            </p:cNvSpPr>
            <p:nvPr/>
          </p:nvSpPr>
          <p:spPr bwMode="auto">
            <a:xfrm>
              <a:off x="4945" y="2186"/>
              <a:ext cx="75" cy="116"/>
            </a:xfrm>
            <a:custGeom>
              <a:avLst/>
              <a:gdLst/>
              <a:ahLst/>
              <a:cxnLst>
                <a:cxn ang="0">
                  <a:pos x="0" y="115"/>
                </a:cxn>
                <a:cxn ang="0">
                  <a:pos x="1" y="111"/>
                </a:cxn>
                <a:cxn ang="0">
                  <a:pos x="2" y="100"/>
                </a:cxn>
                <a:cxn ang="0">
                  <a:pos x="5" y="55"/>
                </a:cxn>
                <a:cxn ang="0">
                  <a:pos x="7" y="25"/>
                </a:cxn>
                <a:cxn ang="0">
                  <a:pos x="8" y="8"/>
                </a:cxn>
                <a:cxn ang="0">
                  <a:pos x="9" y="2"/>
                </a:cxn>
                <a:cxn ang="0">
                  <a:pos x="10" y="0"/>
                </a:cxn>
                <a:cxn ang="0">
                  <a:pos x="10" y="0"/>
                </a:cxn>
                <a:cxn ang="0">
                  <a:pos x="11" y="3"/>
                </a:cxn>
                <a:cxn ang="0">
                  <a:pos x="12" y="10"/>
                </a:cxn>
                <a:cxn ang="0">
                  <a:pos x="14" y="30"/>
                </a:cxn>
                <a:cxn ang="0">
                  <a:pos x="16" y="63"/>
                </a:cxn>
                <a:cxn ang="0">
                  <a:pos x="17" y="88"/>
                </a:cxn>
                <a:cxn ang="0">
                  <a:pos x="19" y="107"/>
                </a:cxn>
                <a:cxn ang="0">
                  <a:pos x="20" y="113"/>
                </a:cxn>
                <a:cxn ang="0">
                  <a:pos x="20" y="115"/>
                </a:cxn>
                <a:cxn ang="0">
                  <a:pos x="21" y="115"/>
                </a:cxn>
                <a:cxn ang="0">
                  <a:pos x="22" y="111"/>
                </a:cxn>
                <a:cxn ang="0">
                  <a:pos x="23" y="100"/>
                </a:cxn>
                <a:cxn ang="0">
                  <a:pos x="26" y="57"/>
                </a:cxn>
                <a:cxn ang="0">
                  <a:pos x="27" y="28"/>
                </a:cxn>
                <a:cxn ang="0">
                  <a:pos x="29" y="10"/>
                </a:cxn>
                <a:cxn ang="0">
                  <a:pos x="30" y="4"/>
                </a:cxn>
                <a:cxn ang="0">
                  <a:pos x="30" y="0"/>
                </a:cxn>
                <a:cxn ang="0">
                  <a:pos x="31" y="0"/>
                </a:cxn>
                <a:cxn ang="0">
                  <a:pos x="32" y="2"/>
                </a:cxn>
                <a:cxn ang="0">
                  <a:pos x="33" y="11"/>
                </a:cxn>
                <a:cxn ang="0">
                  <a:pos x="34" y="31"/>
                </a:cxn>
                <a:cxn ang="0">
                  <a:pos x="36" y="63"/>
                </a:cxn>
                <a:cxn ang="0">
                  <a:pos x="38" y="94"/>
                </a:cxn>
                <a:cxn ang="0">
                  <a:pos x="39" y="108"/>
                </a:cxn>
                <a:cxn ang="0">
                  <a:pos x="40" y="113"/>
                </a:cxn>
                <a:cxn ang="0">
                  <a:pos x="41" y="115"/>
                </a:cxn>
                <a:cxn ang="0">
                  <a:pos x="41" y="115"/>
                </a:cxn>
                <a:cxn ang="0">
                  <a:pos x="42" y="111"/>
                </a:cxn>
                <a:cxn ang="0">
                  <a:pos x="43" y="103"/>
                </a:cxn>
                <a:cxn ang="0">
                  <a:pos x="45" y="82"/>
                </a:cxn>
                <a:cxn ang="0">
                  <a:pos x="48" y="32"/>
                </a:cxn>
                <a:cxn ang="0">
                  <a:pos x="49" y="12"/>
                </a:cxn>
                <a:cxn ang="0">
                  <a:pos x="50" y="4"/>
                </a:cxn>
                <a:cxn ang="0">
                  <a:pos x="51" y="0"/>
                </a:cxn>
                <a:cxn ang="0">
                  <a:pos x="51" y="0"/>
                </a:cxn>
                <a:cxn ang="0">
                  <a:pos x="52" y="3"/>
                </a:cxn>
                <a:cxn ang="0">
                  <a:pos x="53" y="10"/>
                </a:cxn>
                <a:cxn ang="0">
                  <a:pos x="55" y="38"/>
                </a:cxn>
                <a:cxn ang="0">
                  <a:pos x="57" y="73"/>
                </a:cxn>
                <a:cxn ang="0">
                  <a:pos x="59" y="95"/>
                </a:cxn>
                <a:cxn ang="0">
                  <a:pos x="60" y="108"/>
                </a:cxn>
                <a:cxn ang="0">
                  <a:pos x="61" y="114"/>
                </a:cxn>
                <a:cxn ang="0">
                  <a:pos x="61" y="116"/>
                </a:cxn>
                <a:cxn ang="0">
                  <a:pos x="62" y="114"/>
                </a:cxn>
                <a:cxn ang="0">
                  <a:pos x="63" y="109"/>
                </a:cxn>
                <a:cxn ang="0">
                  <a:pos x="64" y="91"/>
                </a:cxn>
                <a:cxn ang="0">
                  <a:pos x="67" y="51"/>
                </a:cxn>
                <a:cxn ang="0">
                  <a:pos x="69" y="18"/>
                </a:cxn>
                <a:cxn ang="0">
                  <a:pos x="70" y="6"/>
                </a:cxn>
                <a:cxn ang="0">
                  <a:pos x="71" y="1"/>
                </a:cxn>
                <a:cxn ang="0">
                  <a:pos x="71" y="0"/>
                </a:cxn>
                <a:cxn ang="0">
                  <a:pos x="72" y="1"/>
                </a:cxn>
                <a:cxn ang="0">
                  <a:pos x="73" y="6"/>
                </a:cxn>
                <a:cxn ang="0">
                  <a:pos x="74" y="21"/>
                </a:cxn>
              </a:cxnLst>
              <a:rect l="0" t="0" r="r" b="b"/>
              <a:pathLst>
                <a:path w="75" h="116">
                  <a:moveTo>
                    <a:pt x="0" y="116"/>
                  </a:moveTo>
                  <a:lnTo>
                    <a:pt x="0" y="116"/>
                  </a:lnTo>
                  <a:lnTo>
                    <a:pt x="0" y="116"/>
                  </a:lnTo>
                  <a:lnTo>
                    <a:pt x="0" y="115"/>
                  </a:lnTo>
                  <a:lnTo>
                    <a:pt x="0" y="115"/>
                  </a:lnTo>
                  <a:lnTo>
                    <a:pt x="0" y="115"/>
                  </a:lnTo>
                  <a:lnTo>
                    <a:pt x="0" y="115"/>
                  </a:lnTo>
                  <a:lnTo>
                    <a:pt x="0" y="115"/>
                  </a:lnTo>
                  <a:lnTo>
                    <a:pt x="0" y="114"/>
                  </a:lnTo>
                  <a:lnTo>
                    <a:pt x="0" y="114"/>
                  </a:lnTo>
                  <a:lnTo>
                    <a:pt x="1" y="114"/>
                  </a:lnTo>
                  <a:lnTo>
                    <a:pt x="1" y="113"/>
                  </a:lnTo>
                  <a:lnTo>
                    <a:pt x="1" y="113"/>
                  </a:lnTo>
                  <a:lnTo>
                    <a:pt x="1" y="112"/>
                  </a:lnTo>
                  <a:lnTo>
                    <a:pt x="1" y="112"/>
                  </a:lnTo>
                  <a:lnTo>
                    <a:pt x="1" y="111"/>
                  </a:lnTo>
                  <a:lnTo>
                    <a:pt x="1" y="111"/>
                  </a:lnTo>
                  <a:lnTo>
                    <a:pt x="1" y="109"/>
                  </a:lnTo>
                  <a:lnTo>
                    <a:pt x="2" y="108"/>
                  </a:lnTo>
                  <a:lnTo>
                    <a:pt x="2" y="108"/>
                  </a:lnTo>
                  <a:lnTo>
                    <a:pt x="2" y="106"/>
                  </a:lnTo>
                  <a:lnTo>
                    <a:pt x="2" y="102"/>
                  </a:lnTo>
                  <a:lnTo>
                    <a:pt x="2" y="101"/>
                  </a:lnTo>
                  <a:lnTo>
                    <a:pt x="2" y="100"/>
                  </a:lnTo>
                  <a:lnTo>
                    <a:pt x="2" y="97"/>
                  </a:lnTo>
                  <a:lnTo>
                    <a:pt x="3" y="92"/>
                  </a:lnTo>
                  <a:lnTo>
                    <a:pt x="4" y="81"/>
                  </a:lnTo>
                  <a:lnTo>
                    <a:pt x="4" y="80"/>
                  </a:lnTo>
                  <a:lnTo>
                    <a:pt x="4" y="78"/>
                  </a:lnTo>
                  <a:lnTo>
                    <a:pt x="4" y="75"/>
                  </a:lnTo>
                  <a:lnTo>
                    <a:pt x="4" y="68"/>
                  </a:lnTo>
                  <a:lnTo>
                    <a:pt x="5" y="55"/>
                  </a:lnTo>
                  <a:lnTo>
                    <a:pt x="5" y="54"/>
                  </a:lnTo>
                  <a:lnTo>
                    <a:pt x="5" y="52"/>
                  </a:lnTo>
                  <a:lnTo>
                    <a:pt x="6" y="49"/>
                  </a:lnTo>
                  <a:lnTo>
                    <a:pt x="6" y="42"/>
                  </a:lnTo>
                  <a:lnTo>
                    <a:pt x="7" y="30"/>
                  </a:lnTo>
                  <a:lnTo>
                    <a:pt x="7" y="29"/>
                  </a:lnTo>
                  <a:lnTo>
                    <a:pt x="7" y="28"/>
                  </a:lnTo>
                  <a:lnTo>
                    <a:pt x="7" y="25"/>
                  </a:lnTo>
                  <a:lnTo>
                    <a:pt x="7" y="20"/>
                  </a:lnTo>
                  <a:lnTo>
                    <a:pt x="7" y="19"/>
                  </a:lnTo>
                  <a:lnTo>
                    <a:pt x="8" y="18"/>
                  </a:lnTo>
                  <a:lnTo>
                    <a:pt x="8" y="16"/>
                  </a:lnTo>
                  <a:lnTo>
                    <a:pt x="8" y="12"/>
                  </a:lnTo>
                  <a:lnTo>
                    <a:pt x="8" y="11"/>
                  </a:lnTo>
                  <a:lnTo>
                    <a:pt x="8" y="10"/>
                  </a:lnTo>
                  <a:lnTo>
                    <a:pt x="8" y="8"/>
                  </a:lnTo>
                  <a:lnTo>
                    <a:pt x="8" y="7"/>
                  </a:lnTo>
                  <a:lnTo>
                    <a:pt x="8" y="6"/>
                  </a:lnTo>
                  <a:lnTo>
                    <a:pt x="9" y="5"/>
                  </a:lnTo>
                  <a:lnTo>
                    <a:pt x="9" y="4"/>
                  </a:lnTo>
                  <a:lnTo>
                    <a:pt x="9" y="4"/>
                  </a:lnTo>
                  <a:lnTo>
                    <a:pt x="9" y="3"/>
                  </a:lnTo>
                  <a:lnTo>
                    <a:pt x="9" y="3"/>
                  </a:lnTo>
                  <a:lnTo>
                    <a:pt x="9" y="2"/>
                  </a:lnTo>
                  <a:lnTo>
                    <a:pt x="9" y="2"/>
                  </a:lnTo>
                  <a:lnTo>
                    <a:pt x="9" y="2"/>
                  </a:lnTo>
                  <a:lnTo>
                    <a:pt x="9" y="1"/>
                  </a:lnTo>
                  <a:lnTo>
                    <a:pt x="10" y="1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11" y="1"/>
                  </a:lnTo>
                  <a:lnTo>
                    <a:pt x="11" y="1"/>
                  </a:lnTo>
                  <a:lnTo>
                    <a:pt x="11" y="2"/>
                  </a:lnTo>
                  <a:lnTo>
                    <a:pt x="11" y="2"/>
                  </a:lnTo>
                  <a:lnTo>
                    <a:pt x="11" y="2"/>
                  </a:lnTo>
                  <a:lnTo>
                    <a:pt x="11" y="3"/>
                  </a:lnTo>
                  <a:lnTo>
                    <a:pt x="11" y="3"/>
                  </a:lnTo>
                  <a:lnTo>
                    <a:pt x="12" y="4"/>
                  </a:lnTo>
                  <a:lnTo>
                    <a:pt x="12" y="5"/>
                  </a:lnTo>
                  <a:lnTo>
                    <a:pt x="12" y="6"/>
                  </a:lnTo>
                  <a:lnTo>
                    <a:pt x="12" y="7"/>
                  </a:lnTo>
                  <a:lnTo>
                    <a:pt x="12" y="8"/>
                  </a:lnTo>
                  <a:lnTo>
                    <a:pt x="12" y="9"/>
                  </a:lnTo>
                  <a:lnTo>
                    <a:pt x="12" y="10"/>
                  </a:lnTo>
                  <a:lnTo>
                    <a:pt x="12" y="12"/>
                  </a:lnTo>
                  <a:lnTo>
                    <a:pt x="12" y="13"/>
                  </a:lnTo>
                  <a:lnTo>
                    <a:pt x="13" y="15"/>
                  </a:lnTo>
                  <a:lnTo>
                    <a:pt x="13" y="20"/>
                  </a:lnTo>
                  <a:lnTo>
                    <a:pt x="13" y="21"/>
                  </a:lnTo>
                  <a:lnTo>
                    <a:pt x="13" y="22"/>
                  </a:lnTo>
                  <a:lnTo>
                    <a:pt x="13" y="25"/>
                  </a:lnTo>
                  <a:lnTo>
                    <a:pt x="14" y="30"/>
                  </a:lnTo>
                  <a:lnTo>
                    <a:pt x="14" y="32"/>
                  </a:lnTo>
                  <a:lnTo>
                    <a:pt x="14" y="34"/>
                  </a:lnTo>
                  <a:lnTo>
                    <a:pt x="14" y="37"/>
                  </a:lnTo>
                  <a:lnTo>
                    <a:pt x="15" y="43"/>
                  </a:lnTo>
                  <a:lnTo>
                    <a:pt x="15" y="56"/>
                  </a:lnTo>
                  <a:lnTo>
                    <a:pt x="15" y="58"/>
                  </a:lnTo>
                  <a:lnTo>
                    <a:pt x="15" y="60"/>
                  </a:lnTo>
                  <a:lnTo>
                    <a:pt x="16" y="63"/>
                  </a:lnTo>
                  <a:lnTo>
                    <a:pt x="16" y="70"/>
                  </a:lnTo>
                  <a:lnTo>
                    <a:pt x="16" y="71"/>
                  </a:lnTo>
                  <a:lnTo>
                    <a:pt x="16" y="73"/>
                  </a:lnTo>
                  <a:lnTo>
                    <a:pt x="17" y="76"/>
                  </a:lnTo>
                  <a:lnTo>
                    <a:pt x="17" y="82"/>
                  </a:lnTo>
                  <a:lnTo>
                    <a:pt x="17" y="84"/>
                  </a:lnTo>
                  <a:lnTo>
                    <a:pt x="17" y="85"/>
                  </a:lnTo>
                  <a:lnTo>
                    <a:pt x="17" y="88"/>
                  </a:lnTo>
                  <a:lnTo>
                    <a:pt x="18" y="94"/>
                  </a:lnTo>
                  <a:lnTo>
                    <a:pt x="18" y="95"/>
                  </a:lnTo>
                  <a:lnTo>
                    <a:pt x="18" y="96"/>
                  </a:lnTo>
                  <a:lnTo>
                    <a:pt x="18" y="99"/>
                  </a:lnTo>
                  <a:lnTo>
                    <a:pt x="18" y="103"/>
                  </a:lnTo>
                  <a:lnTo>
                    <a:pt x="19" y="104"/>
                  </a:lnTo>
                  <a:lnTo>
                    <a:pt x="19" y="105"/>
                  </a:lnTo>
                  <a:lnTo>
                    <a:pt x="19" y="107"/>
                  </a:lnTo>
                  <a:lnTo>
                    <a:pt x="19" y="108"/>
                  </a:lnTo>
                  <a:lnTo>
                    <a:pt x="19" y="108"/>
                  </a:lnTo>
                  <a:lnTo>
                    <a:pt x="19" y="110"/>
                  </a:lnTo>
                  <a:lnTo>
                    <a:pt x="19" y="111"/>
                  </a:lnTo>
                  <a:lnTo>
                    <a:pt x="19" y="111"/>
                  </a:lnTo>
                  <a:lnTo>
                    <a:pt x="19" y="112"/>
                  </a:lnTo>
                  <a:lnTo>
                    <a:pt x="19" y="112"/>
                  </a:lnTo>
                  <a:lnTo>
                    <a:pt x="20" y="113"/>
                  </a:lnTo>
                  <a:lnTo>
                    <a:pt x="20" y="113"/>
                  </a:lnTo>
                  <a:lnTo>
                    <a:pt x="20" y="114"/>
                  </a:lnTo>
                  <a:lnTo>
                    <a:pt x="20" y="114"/>
                  </a:lnTo>
                  <a:lnTo>
                    <a:pt x="20" y="114"/>
                  </a:lnTo>
                  <a:lnTo>
                    <a:pt x="20" y="115"/>
                  </a:lnTo>
                  <a:lnTo>
                    <a:pt x="20" y="115"/>
                  </a:lnTo>
                  <a:lnTo>
                    <a:pt x="20" y="115"/>
                  </a:lnTo>
                  <a:lnTo>
                    <a:pt x="20" y="115"/>
                  </a:lnTo>
                  <a:lnTo>
                    <a:pt x="20" y="116"/>
                  </a:lnTo>
                  <a:lnTo>
                    <a:pt x="21" y="116"/>
                  </a:lnTo>
                  <a:lnTo>
                    <a:pt x="21" y="116"/>
                  </a:lnTo>
                  <a:lnTo>
                    <a:pt x="21" y="116"/>
                  </a:lnTo>
                  <a:lnTo>
                    <a:pt x="21" y="115"/>
                  </a:lnTo>
                  <a:lnTo>
                    <a:pt x="21" y="115"/>
                  </a:lnTo>
                  <a:lnTo>
                    <a:pt x="21" y="115"/>
                  </a:lnTo>
                  <a:lnTo>
                    <a:pt x="21" y="115"/>
                  </a:lnTo>
                  <a:lnTo>
                    <a:pt x="21" y="115"/>
                  </a:lnTo>
                  <a:lnTo>
                    <a:pt x="21" y="114"/>
                  </a:lnTo>
                  <a:lnTo>
                    <a:pt x="21" y="114"/>
                  </a:lnTo>
                  <a:lnTo>
                    <a:pt x="21" y="114"/>
                  </a:lnTo>
                  <a:lnTo>
                    <a:pt x="21" y="113"/>
                  </a:lnTo>
                  <a:lnTo>
                    <a:pt x="22" y="112"/>
                  </a:lnTo>
                  <a:lnTo>
                    <a:pt x="22" y="112"/>
                  </a:lnTo>
                  <a:lnTo>
                    <a:pt x="22" y="111"/>
                  </a:lnTo>
                  <a:lnTo>
                    <a:pt x="22" y="111"/>
                  </a:lnTo>
                  <a:lnTo>
                    <a:pt x="22" y="109"/>
                  </a:lnTo>
                  <a:lnTo>
                    <a:pt x="22" y="109"/>
                  </a:lnTo>
                  <a:lnTo>
                    <a:pt x="22" y="108"/>
                  </a:lnTo>
                  <a:lnTo>
                    <a:pt x="23" y="106"/>
                  </a:lnTo>
                  <a:lnTo>
                    <a:pt x="23" y="102"/>
                  </a:lnTo>
                  <a:lnTo>
                    <a:pt x="23" y="101"/>
                  </a:lnTo>
                  <a:lnTo>
                    <a:pt x="23" y="100"/>
                  </a:lnTo>
                  <a:lnTo>
                    <a:pt x="23" y="98"/>
                  </a:lnTo>
                  <a:lnTo>
                    <a:pt x="24" y="93"/>
                  </a:lnTo>
                  <a:lnTo>
                    <a:pt x="24" y="81"/>
                  </a:lnTo>
                  <a:lnTo>
                    <a:pt x="24" y="80"/>
                  </a:lnTo>
                  <a:lnTo>
                    <a:pt x="25" y="78"/>
                  </a:lnTo>
                  <a:lnTo>
                    <a:pt x="25" y="76"/>
                  </a:lnTo>
                  <a:lnTo>
                    <a:pt x="25" y="70"/>
                  </a:lnTo>
                  <a:lnTo>
                    <a:pt x="26" y="57"/>
                  </a:lnTo>
                  <a:lnTo>
                    <a:pt x="26" y="56"/>
                  </a:lnTo>
                  <a:lnTo>
                    <a:pt x="26" y="54"/>
                  </a:lnTo>
                  <a:lnTo>
                    <a:pt x="26" y="51"/>
                  </a:lnTo>
                  <a:lnTo>
                    <a:pt x="26" y="45"/>
                  </a:lnTo>
                  <a:lnTo>
                    <a:pt x="27" y="34"/>
                  </a:lnTo>
                  <a:lnTo>
                    <a:pt x="27" y="32"/>
                  </a:lnTo>
                  <a:lnTo>
                    <a:pt x="27" y="31"/>
                  </a:lnTo>
                  <a:lnTo>
                    <a:pt x="27" y="28"/>
                  </a:lnTo>
                  <a:lnTo>
                    <a:pt x="28" y="23"/>
                  </a:lnTo>
                  <a:lnTo>
                    <a:pt x="28" y="22"/>
                  </a:lnTo>
                  <a:lnTo>
                    <a:pt x="28" y="20"/>
                  </a:lnTo>
                  <a:lnTo>
                    <a:pt x="28" y="18"/>
                  </a:lnTo>
                  <a:lnTo>
                    <a:pt x="29" y="14"/>
                  </a:lnTo>
                  <a:lnTo>
                    <a:pt x="29" y="13"/>
                  </a:lnTo>
                  <a:lnTo>
                    <a:pt x="29" y="12"/>
                  </a:lnTo>
                  <a:lnTo>
                    <a:pt x="29" y="10"/>
                  </a:lnTo>
                  <a:lnTo>
                    <a:pt x="29" y="9"/>
                  </a:lnTo>
                  <a:lnTo>
                    <a:pt x="29" y="8"/>
                  </a:lnTo>
                  <a:lnTo>
                    <a:pt x="29" y="7"/>
                  </a:lnTo>
                  <a:lnTo>
                    <a:pt x="29" y="6"/>
                  </a:lnTo>
                  <a:lnTo>
                    <a:pt x="29" y="5"/>
                  </a:lnTo>
                  <a:lnTo>
                    <a:pt x="29" y="5"/>
                  </a:lnTo>
                  <a:lnTo>
                    <a:pt x="29" y="4"/>
                  </a:lnTo>
                  <a:lnTo>
                    <a:pt x="30" y="4"/>
                  </a:lnTo>
                  <a:lnTo>
                    <a:pt x="30" y="3"/>
                  </a:lnTo>
                  <a:lnTo>
                    <a:pt x="30" y="2"/>
                  </a:lnTo>
                  <a:lnTo>
                    <a:pt x="30" y="2"/>
                  </a:lnTo>
                  <a:lnTo>
                    <a:pt x="30" y="2"/>
                  </a:lnTo>
                  <a:lnTo>
                    <a:pt x="30" y="1"/>
                  </a:lnTo>
                  <a:lnTo>
                    <a:pt x="30" y="1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1" y="0"/>
                  </a:lnTo>
                  <a:lnTo>
                    <a:pt x="31" y="0"/>
                  </a:lnTo>
                  <a:lnTo>
                    <a:pt x="31" y="0"/>
                  </a:lnTo>
                  <a:lnTo>
                    <a:pt x="31" y="0"/>
                  </a:lnTo>
                  <a:lnTo>
                    <a:pt x="31" y="0"/>
                  </a:lnTo>
                  <a:lnTo>
                    <a:pt x="31" y="0"/>
                  </a:lnTo>
                  <a:lnTo>
                    <a:pt x="31" y="0"/>
                  </a:lnTo>
                  <a:lnTo>
                    <a:pt x="31" y="0"/>
                  </a:lnTo>
                  <a:lnTo>
                    <a:pt x="31" y="0"/>
                  </a:lnTo>
                  <a:lnTo>
                    <a:pt x="31" y="0"/>
                  </a:lnTo>
                  <a:lnTo>
                    <a:pt x="31" y="1"/>
                  </a:lnTo>
                  <a:lnTo>
                    <a:pt x="31" y="1"/>
                  </a:lnTo>
                  <a:lnTo>
                    <a:pt x="32" y="2"/>
                  </a:lnTo>
                  <a:lnTo>
                    <a:pt x="32" y="2"/>
                  </a:lnTo>
                  <a:lnTo>
                    <a:pt x="32" y="2"/>
                  </a:lnTo>
                  <a:lnTo>
                    <a:pt x="32" y="3"/>
                  </a:lnTo>
                  <a:lnTo>
                    <a:pt x="32" y="4"/>
                  </a:lnTo>
                  <a:lnTo>
                    <a:pt x="32" y="5"/>
                  </a:lnTo>
                  <a:lnTo>
                    <a:pt x="32" y="6"/>
                  </a:lnTo>
                  <a:lnTo>
                    <a:pt x="33" y="7"/>
                  </a:lnTo>
                  <a:lnTo>
                    <a:pt x="33" y="8"/>
                  </a:lnTo>
                  <a:lnTo>
                    <a:pt x="33" y="9"/>
                  </a:lnTo>
                  <a:lnTo>
                    <a:pt x="33" y="11"/>
                  </a:lnTo>
                  <a:lnTo>
                    <a:pt x="33" y="12"/>
                  </a:lnTo>
                  <a:lnTo>
                    <a:pt x="33" y="13"/>
                  </a:lnTo>
                  <a:lnTo>
                    <a:pt x="33" y="15"/>
                  </a:lnTo>
                  <a:lnTo>
                    <a:pt x="34" y="20"/>
                  </a:lnTo>
                  <a:lnTo>
                    <a:pt x="34" y="21"/>
                  </a:lnTo>
                  <a:lnTo>
                    <a:pt x="34" y="22"/>
                  </a:lnTo>
                  <a:lnTo>
                    <a:pt x="34" y="25"/>
                  </a:lnTo>
                  <a:lnTo>
                    <a:pt x="34" y="31"/>
                  </a:lnTo>
                  <a:lnTo>
                    <a:pt x="35" y="32"/>
                  </a:lnTo>
                  <a:lnTo>
                    <a:pt x="35" y="34"/>
                  </a:lnTo>
                  <a:lnTo>
                    <a:pt x="35" y="37"/>
                  </a:lnTo>
                  <a:lnTo>
                    <a:pt x="35" y="44"/>
                  </a:lnTo>
                  <a:lnTo>
                    <a:pt x="36" y="57"/>
                  </a:lnTo>
                  <a:lnTo>
                    <a:pt x="36" y="58"/>
                  </a:lnTo>
                  <a:lnTo>
                    <a:pt x="36" y="60"/>
                  </a:lnTo>
                  <a:lnTo>
                    <a:pt x="36" y="63"/>
                  </a:lnTo>
                  <a:lnTo>
                    <a:pt x="37" y="69"/>
                  </a:lnTo>
                  <a:lnTo>
                    <a:pt x="37" y="81"/>
                  </a:lnTo>
                  <a:lnTo>
                    <a:pt x="37" y="82"/>
                  </a:lnTo>
                  <a:lnTo>
                    <a:pt x="37" y="84"/>
                  </a:lnTo>
                  <a:lnTo>
                    <a:pt x="38" y="87"/>
                  </a:lnTo>
                  <a:lnTo>
                    <a:pt x="38" y="92"/>
                  </a:lnTo>
                  <a:lnTo>
                    <a:pt x="38" y="93"/>
                  </a:lnTo>
                  <a:lnTo>
                    <a:pt x="38" y="94"/>
                  </a:lnTo>
                  <a:lnTo>
                    <a:pt x="38" y="97"/>
                  </a:lnTo>
                  <a:lnTo>
                    <a:pt x="39" y="101"/>
                  </a:lnTo>
                  <a:lnTo>
                    <a:pt x="39" y="102"/>
                  </a:lnTo>
                  <a:lnTo>
                    <a:pt x="39" y="103"/>
                  </a:lnTo>
                  <a:lnTo>
                    <a:pt x="39" y="105"/>
                  </a:lnTo>
                  <a:lnTo>
                    <a:pt x="39" y="106"/>
                  </a:lnTo>
                  <a:lnTo>
                    <a:pt x="39" y="107"/>
                  </a:lnTo>
                  <a:lnTo>
                    <a:pt x="39" y="108"/>
                  </a:lnTo>
                  <a:lnTo>
                    <a:pt x="39" y="109"/>
                  </a:lnTo>
                  <a:lnTo>
                    <a:pt x="40" y="110"/>
                  </a:lnTo>
                  <a:lnTo>
                    <a:pt x="40" y="110"/>
                  </a:lnTo>
                  <a:lnTo>
                    <a:pt x="40" y="111"/>
                  </a:lnTo>
                  <a:lnTo>
                    <a:pt x="40" y="112"/>
                  </a:lnTo>
                  <a:lnTo>
                    <a:pt x="40" y="112"/>
                  </a:lnTo>
                  <a:lnTo>
                    <a:pt x="40" y="113"/>
                  </a:lnTo>
                  <a:lnTo>
                    <a:pt x="40" y="113"/>
                  </a:lnTo>
                  <a:lnTo>
                    <a:pt x="40" y="114"/>
                  </a:lnTo>
                  <a:lnTo>
                    <a:pt x="40" y="114"/>
                  </a:lnTo>
                  <a:lnTo>
                    <a:pt x="40" y="114"/>
                  </a:lnTo>
                  <a:lnTo>
                    <a:pt x="40" y="115"/>
                  </a:lnTo>
                  <a:lnTo>
                    <a:pt x="41" y="115"/>
                  </a:lnTo>
                  <a:lnTo>
                    <a:pt x="41" y="115"/>
                  </a:lnTo>
                  <a:lnTo>
                    <a:pt x="41" y="115"/>
                  </a:lnTo>
                  <a:lnTo>
                    <a:pt x="41" y="115"/>
                  </a:lnTo>
                  <a:lnTo>
                    <a:pt x="41" y="116"/>
                  </a:lnTo>
                  <a:lnTo>
                    <a:pt x="41" y="116"/>
                  </a:lnTo>
                  <a:lnTo>
                    <a:pt x="41" y="116"/>
                  </a:lnTo>
                  <a:lnTo>
                    <a:pt x="41" y="116"/>
                  </a:lnTo>
                  <a:lnTo>
                    <a:pt x="41" y="115"/>
                  </a:lnTo>
                  <a:lnTo>
                    <a:pt x="41" y="115"/>
                  </a:lnTo>
                  <a:lnTo>
                    <a:pt x="41" y="115"/>
                  </a:lnTo>
                  <a:lnTo>
                    <a:pt x="41" y="115"/>
                  </a:lnTo>
                  <a:lnTo>
                    <a:pt x="42" y="115"/>
                  </a:lnTo>
                  <a:lnTo>
                    <a:pt x="42" y="114"/>
                  </a:lnTo>
                  <a:lnTo>
                    <a:pt x="42" y="114"/>
                  </a:lnTo>
                  <a:lnTo>
                    <a:pt x="42" y="114"/>
                  </a:lnTo>
                  <a:lnTo>
                    <a:pt x="42" y="113"/>
                  </a:lnTo>
                  <a:lnTo>
                    <a:pt x="42" y="113"/>
                  </a:lnTo>
                  <a:lnTo>
                    <a:pt x="42" y="112"/>
                  </a:lnTo>
                  <a:lnTo>
                    <a:pt x="42" y="111"/>
                  </a:lnTo>
                  <a:lnTo>
                    <a:pt x="42" y="111"/>
                  </a:lnTo>
                  <a:lnTo>
                    <a:pt x="43" y="110"/>
                  </a:lnTo>
                  <a:lnTo>
                    <a:pt x="43" y="108"/>
                  </a:lnTo>
                  <a:lnTo>
                    <a:pt x="43" y="108"/>
                  </a:lnTo>
                  <a:lnTo>
                    <a:pt x="43" y="107"/>
                  </a:lnTo>
                  <a:lnTo>
                    <a:pt x="43" y="105"/>
                  </a:lnTo>
                  <a:lnTo>
                    <a:pt x="43" y="104"/>
                  </a:lnTo>
                  <a:lnTo>
                    <a:pt x="43" y="103"/>
                  </a:lnTo>
                  <a:lnTo>
                    <a:pt x="43" y="101"/>
                  </a:lnTo>
                  <a:lnTo>
                    <a:pt x="44" y="96"/>
                  </a:lnTo>
                  <a:lnTo>
                    <a:pt x="44" y="95"/>
                  </a:lnTo>
                  <a:lnTo>
                    <a:pt x="44" y="93"/>
                  </a:lnTo>
                  <a:lnTo>
                    <a:pt x="44" y="90"/>
                  </a:lnTo>
                  <a:lnTo>
                    <a:pt x="45" y="85"/>
                  </a:lnTo>
                  <a:lnTo>
                    <a:pt x="45" y="83"/>
                  </a:lnTo>
                  <a:lnTo>
                    <a:pt x="45" y="82"/>
                  </a:lnTo>
                  <a:lnTo>
                    <a:pt x="45" y="78"/>
                  </a:lnTo>
                  <a:lnTo>
                    <a:pt x="45" y="72"/>
                  </a:lnTo>
                  <a:lnTo>
                    <a:pt x="46" y="59"/>
                  </a:lnTo>
                  <a:lnTo>
                    <a:pt x="46" y="57"/>
                  </a:lnTo>
                  <a:lnTo>
                    <a:pt x="46" y="55"/>
                  </a:lnTo>
                  <a:lnTo>
                    <a:pt x="46" y="52"/>
                  </a:lnTo>
                  <a:lnTo>
                    <a:pt x="47" y="45"/>
                  </a:lnTo>
                  <a:lnTo>
                    <a:pt x="48" y="32"/>
                  </a:lnTo>
                  <a:lnTo>
                    <a:pt x="48" y="31"/>
                  </a:lnTo>
                  <a:lnTo>
                    <a:pt x="48" y="29"/>
                  </a:lnTo>
                  <a:lnTo>
                    <a:pt x="48" y="26"/>
                  </a:lnTo>
                  <a:lnTo>
                    <a:pt x="48" y="21"/>
                  </a:lnTo>
                  <a:lnTo>
                    <a:pt x="48" y="20"/>
                  </a:lnTo>
                  <a:lnTo>
                    <a:pt x="49" y="18"/>
                  </a:lnTo>
                  <a:lnTo>
                    <a:pt x="49" y="16"/>
                  </a:lnTo>
                  <a:lnTo>
                    <a:pt x="49" y="12"/>
                  </a:lnTo>
                  <a:lnTo>
                    <a:pt x="49" y="11"/>
                  </a:lnTo>
                  <a:lnTo>
                    <a:pt x="49" y="10"/>
                  </a:lnTo>
                  <a:lnTo>
                    <a:pt x="49" y="8"/>
                  </a:lnTo>
                  <a:lnTo>
                    <a:pt x="49" y="7"/>
                  </a:lnTo>
                  <a:lnTo>
                    <a:pt x="50" y="6"/>
                  </a:lnTo>
                  <a:lnTo>
                    <a:pt x="50" y="5"/>
                  </a:lnTo>
                  <a:lnTo>
                    <a:pt x="50" y="4"/>
                  </a:lnTo>
                  <a:lnTo>
                    <a:pt x="50" y="4"/>
                  </a:lnTo>
                  <a:lnTo>
                    <a:pt x="50" y="3"/>
                  </a:lnTo>
                  <a:lnTo>
                    <a:pt x="50" y="2"/>
                  </a:lnTo>
                  <a:lnTo>
                    <a:pt x="50" y="2"/>
                  </a:lnTo>
                  <a:lnTo>
                    <a:pt x="50" y="2"/>
                  </a:lnTo>
                  <a:lnTo>
                    <a:pt x="51" y="1"/>
                  </a:lnTo>
                  <a:lnTo>
                    <a:pt x="51" y="1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1"/>
                  </a:lnTo>
                  <a:lnTo>
                    <a:pt x="52" y="1"/>
                  </a:lnTo>
                  <a:lnTo>
                    <a:pt x="52" y="1"/>
                  </a:lnTo>
                  <a:lnTo>
                    <a:pt x="52" y="2"/>
                  </a:lnTo>
                  <a:lnTo>
                    <a:pt x="52" y="2"/>
                  </a:lnTo>
                  <a:lnTo>
                    <a:pt x="52" y="3"/>
                  </a:lnTo>
                  <a:lnTo>
                    <a:pt x="52" y="3"/>
                  </a:lnTo>
                  <a:lnTo>
                    <a:pt x="52" y="4"/>
                  </a:lnTo>
                  <a:lnTo>
                    <a:pt x="53" y="4"/>
                  </a:lnTo>
                  <a:lnTo>
                    <a:pt x="53" y="5"/>
                  </a:lnTo>
                  <a:lnTo>
                    <a:pt x="53" y="7"/>
                  </a:lnTo>
                  <a:lnTo>
                    <a:pt x="53" y="8"/>
                  </a:lnTo>
                  <a:lnTo>
                    <a:pt x="53" y="8"/>
                  </a:lnTo>
                  <a:lnTo>
                    <a:pt x="53" y="10"/>
                  </a:lnTo>
                  <a:lnTo>
                    <a:pt x="54" y="14"/>
                  </a:lnTo>
                  <a:lnTo>
                    <a:pt x="54" y="16"/>
                  </a:lnTo>
                  <a:lnTo>
                    <a:pt x="54" y="16"/>
                  </a:lnTo>
                  <a:lnTo>
                    <a:pt x="54" y="19"/>
                  </a:lnTo>
                  <a:lnTo>
                    <a:pt x="54" y="24"/>
                  </a:lnTo>
                  <a:lnTo>
                    <a:pt x="55" y="34"/>
                  </a:lnTo>
                  <a:lnTo>
                    <a:pt x="55" y="36"/>
                  </a:lnTo>
                  <a:lnTo>
                    <a:pt x="55" y="38"/>
                  </a:lnTo>
                  <a:lnTo>
                    <a:pt x="55" y="40"/>
                  </a:lnTo>
                  <a:lnTo>
                    <a:pt x="56" y="46"/>
                  </a:lnTo>
                  <a:lnTo>
                    <a:pt x="56" y="59"/>
                  </a:lnTo>
                  <a:lnTo>
                    <a:pt x="56" y="60"/>
                  </a:lnTo>
                  <a:lnTo>
                    <a:pt x="57" y="62"/>
                  </a:lnTo>
                  <a:lnTo>
                    <a:pt x="57" y="65"/>
                  </a:lnTo>
                  <a:lnTo>
                    <a:pt x="57" y="71"/>
                  </a:lnTo>
                  <a:lnTo>
                    <a:pt x="57" y="73"/>
                  </a:lnTo>
                  <a:lnTo>
                    <a:pt x="57" y="74"/>
                  </a:lnTo>
                  <a:lnTo>
                    <a:pt x="57" y="77"/>
                  </a:lnTo>
                  <a:lnTo>
                    <a:pt x="58" y="83"/>
                  </a:lnTo>
                  <a:lnTo>
                    <a:pt x="58" y="84"/>
                  </a:lnTo>
                  <a:lnTo>
                    <a:pt x="58" y="86"/>
                  </a:lnTo>
                  <a:lnTo>
                    <a:pt x="58" y="88"/>
                  </a:lnTo>
                  <a:lnTo>
                    <a:pt x="58" y="94"/>
                  </a:lnTo>
                  <a:lnTo>
                    <a:pt x="59" y="95"/>
                  </a:lnTo>
                  <a:lnTo>
                    <a:pt x="59" y="96"/>
                  </a:lnTo>
                  <a:lnTo>
                    <a:pt x="59" y="98"/>
                  </a:lnTo>
                  <a:lnTo>
                    <a:pt x="59" y="102"/>
                  </a:lnTo>
                  <a:lnTo>
                    <a:pt x="59" y="104"/>
                  </a:lnTo>
                  <a:lnTo>
                    <a:pt x="59" y="105"/>
                  </a:lnTo>
                  <a:lnTo>
                    <a:pt x="59" y="106"/>
                  </a:lnTo>
                  <a:lnTo>
                    <a:pt x="60" y="107"/>
                  </a:lnTo>
                  <a:lnTo>
                    <a:pt x="60" y="108"/>
                  </a:lnTo>
                  <a:lnTo>
                    <a:pt x="60" y="110"/>
                  </a:lnTo>
                  <a:lnTo>
                    <a:pt x="60" y="110"/>
                  </a:lnTo>
                  <a:lnTo>
                    <a:pt x="60" y="111"/>
                  </a:lnTo>
                  <a:lnTo>
                    <a:pt x="60" y="112"/>
                  </a:lnTo>
                  <a:lnTo>
                    <a:pt x="60" y="112"/>
                  </a:lnTo>
                  <a:lnTo>
                    <a:pt x="60" y="113"/>
                  </a:lnTo>
                  <a:lnTo>
                    <a:pt x="61" y="113"/>
                  </a:lnTo>
                  <a:lnTo>
                    <a:pt x="61" y="114"/>
                  </a:lnTo>
                  <a:lnTo>
                    <a:pt x="61" y="114"/>
                  </a:lnTo>
                  <a:lnTo>
                    <a:pt x="61" y="115"/>
                  </a:lnTo>
                  <a:lnTo>
                    <a:pt x="61" y="115"/>
                  </a:lnTo>
                  <a:lnTo>
                    <a:pt x="61" y="115"/>
                  </a:lnTo>
                  <a:lnTo>
                    <a:pt x="61" y="115"/>
                  </a:lnTo>
                  <a:lnTo>
                    <a:pt x="61" y="115"/>
                  </a:lnTo>
                  <a:lnTo>
                    <a:pt x="61" y="116"/>
                  </a:lnTo>
                  <a:lnTo>
                    <a:pt x="61" y="116"/>
                  </a:lnTo>
                  <a:lnTo>
                    <a:pt x="61" y="116"/>
                  </a:lnTo>
                  <a:lnTo>
                    <a:pt x="61" y="116"/>
                  </a:lnTo>
                  <a:lnTo>
                    <a:pt x="62" y="115"/>
                  </a:lnTo>
                  <a:lnTo>
                    <a:pt x="62" y="115"/>
                  </a:lnTo>
                  <a:lnTo>
                    <a:pt x="62" y="115"/>
                  </a:lnTo>
                  <a:lnTo>
                    <a:pt x="62" y="115"/>
                  </a:lnTo>
                  <a:lnTo>
                    <a:pt x="62" y="114"/>
                  </a:lnTo>
                  <a:lnTo>
                    <a:pt x="62" y="114"/>
                  </a:lnTo>
                  <a:lnTo>
                    <a:pt x="62" y="114"/>
                  </a:lnTo>
                  <a:lnTo>
                    <a:pt x="62" y="113"/>
                  </a:lnTo>
                  <a:lnTo>
                    <a:pt x="62" y="113"/>
                  </a:lnTo>
                  <a:lnTo>
                    <a:pt x="62" y="112"/>
                  </a:lnTo>
                  <a:lnTo>
                    <a:pt x="63" y="112"/>
                  </a:lnTo>
                  <a:lnTo>
                    <a:pt x="63" y="111"/>
                  </a:lnTo>
                  <a:lnTo>
                    <a:pt x="63" y="110"/>
                  </a:lnTo>
                  <a:lnTo>
                    <a:pt x="63" y="109"/>
                  </a:lnTo>
                  <a:lnTo>
                    <a:pt x="63" y="108"/>
                  </a:lnTo>
                  <a:lnTo>
                    <a:pt x="63" y="107"/>
                  </a:lnTo>
                  <a:lnTo>
                    <a:pt x="63" y="105"/>
                  </a:lnTo>
                  <a:lnTo>
                    <a:pt x="64" y="101"/>
                  </a:lnTo>
                  <a:lnTo>
                    <a:pt x="64" y="100"/>
                  </a:lnTo>
                  <a:lnTo>
                    <a:pt x="64" y="99"/>
                  </a:lnTo>
                  <a:lnTo>
                    <a:pt x="64" y="96"/>
                  </a:lnTo>
                  <a:lnTo>
                    <a:pt x="64" y="91"/>
                  </a:lnTo>
                  <a:lnTo>
                    <a:pt x="65" y="79"/>
                  </a:lnTo>
                  <a:lnTo>
                    <a:pt x="65" y="77"/>
                  </a:lnTo>
                  <a:lnTo>
                    <a:pt x="65" y="76"/>
                  </a:lnTo>
                  <a:lnTo>
                    <a:pt x="65" y="73"/>
                  </a:lnTo>
                  <a:lnTo>
                    <a:pt x="66" y="67"/>
                  </a:lnTo>
                  <a:lnTo>
                    <a:pt x="67" y="54"/>
                  </a:lnTo>
                  <a:lnTo>
                    <a:pt x="67" y="52"/>
                  </a:lnTo>
                  <a:lnTo>
                    <a:pt x="67" y="51"/>
                  </a:lnTo>
                  <a:lnTo>
                    <a:pt x="67" y="48"/>
                  </a:lnTo>
                  <a:lnTo>
                    <a:pt x="67" y="41"/>
                  </a:lnTo>
                  <a:lnTo>
                    <a:pt x="68" y="30"/>
                  </a:lnTo>
                  <a:lnTo>
                    <a:pt x="68" y="28"/>
                  </a:lnTo>
                  <a:lnTo>
                    <a:pt x="68" y="27"/>
                  </a:lnTo>
                  <a:lnTo>
                    <a:pt x="68" y="24"/>
                  </a:lnTo>
                  <a:lnTo>
                    <a:pt x="69" y="19"/>
                  </a:lnTo>
                  <a:lnTo>
                    <a:pt x="69" y="18"/>
                  </a:lnTo>
                  <a:lnTo>
                    <a:pt x="69" y="17"/>
                  </a:lnTo>
                  <a:lnTo>
                    <a:pt x="69" y="15"/>
                  </a:lnTo>
                  <a:lnTo>
                    <a:pt x="69" y="11"/>
                  </a:lnTo>
                  <a:lnTo>
                    <a:pt x="69" y="10"/>
                  </a:lnTo>
                  <a:lnTo>
                    <a:pt x="70" y="9"/>
                  </a:lnTo>
                  <a:lnTo>
                    <a:pt x="70" y="7"/>
                  </a:lnTo>
                  <a:lnTo>
                    <a:pt x="70" y="6"/>
                  </a:lnTo>
                  <a:lnTo>
                    <a:pt x="70" y="6"/>
                  </a:lnTo>
                  <a:lnTo>
                    <a:pt x="70" y="4"/>
                  </a:lnTo>
                  <a:lnTo>
                    <a:pt x="70" y="4"/>
                  </a:lnTo>
                  <a:lnTo>
                    <a:pt x="70" y="3"/>
                  </a:lnTo>
                  <a:lnTo>
                    <a:pt x="70" y="3"/>
                  </a:lnTo>
                  <a:lnTo>
                    <a:pt x="71" y="2"/>
                  </a:lnTo>
                  <a:lnTo>
                    <a:pt x="71" y="2"/>
                  </a:lnTo>
                  <a:lnTo>
                    <a:pt x="71" y="1"/>
                  </a:lnTo>
                  <a:lnTo>
                    <a:pt x="71" y="1"/>
                  </a:lnTo>
                  <a:lnTo>
                    <a:pt x="71" y="1"/>
                  </a:lnTo>
                  <a:lnTo>
                    <a:pt x="71" y="0"/>
                  </a:lnTo>
                  <a:lnTo>
                    <a:pt x="71" y="0"/>
                  </a:lnTo>
                  <a:lnTo>
                    <a:pt x="71" y="0"/>
                  </a:lnTo>
                  <a:lnTo>
                    <a:pt x="71" y="0"/>
                  </a:lnTo>
                  <a:lnTo>
                    <a:pt x="71" y="0"/>
                  </a:lnTo>
                  <a:lnTo>
                    <a:pt x="71" y="0"/>
                  </a:lnTo>
                  <a:lnTo>
                    <a:pt x="71" y="0"/>
                  </a:lnTo>
                  <a:lnTo>
                    <a:pt x="71" y="0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72" y="1"/>
                  </a:lnTo>
                  <a:lnTo>
                    <a:pt x="72" y="1"/>
                  </a:lnTo>
                  <a:lnTo>
                    <a:pt x="72" y="1"/>
                  </a:lnTo>
                  <a:lnTo>
                    <a:pt x="72" y="2"/>
                  </a:lnTo>
                  <a:lnTo>
                    <a:pt x="72" y="2"/>
                  </a:lnTo>
                  <a:lnTo>
                    <a:pt x="73" y="3"/>
                  </a:lnTo>
                  <a:lnTo>
                    <a:pt x="73" y="3"/>
                  </a:lnTo>
                  <a:lnTo>
                    <a:pt x="73" y="4"/>
                  </a:lnTo>
                  <a:lnTo>
                    <a:pt x="73" y="4"/>
                  </a:lnTo>
                  <a:lnTo>
                    <a:pt x="73" y="6"/>
                  </a:lnTo>
                  <a:lnTo>
                    <a:pt x="73" y="6"/>
                  </a:lnTo>
                  <a:lnTo>
                    <a:pt x="73" y="7"/>
                  </a:lnTo>
                  <a:lnTo>
                    <a:pt x="73" y="9"/>
                  </a:lnTo>
                  <a:lnTo>
                    <a:pt x="74" y="12"/>
                  </a:lnTo>
                  <a:lnTo>
                    <a:pt x="74" y="13"/>
                  </a:lnTo>
                  <a:lnTo>
                    <a:pt x="74" y="14"/>
                  </a:lnTo>
                  <a:lnTo>
                    <a:pt x="74" y="16"/>
                  </a:lnTo>
                  <a:lnTo>
                    <a:pt x="74" y="21"/>
                  </a:lnTo>
                  <a:lnTo>
                    <a:pt x="74" y="22"/>
                  </a:lnTo>
                  <a:lnTo>
                    <a:pt x="75" y="24"/>
                  </a:lnTo>
                  <a:lnTo>
                    <a:pt x="75" y="26"/>
                  </a:lnTo>
                  <a:lnTo>
                    <a:pt x="75" y="32"/>
                  </a:lnTo>
                </a:path>
              </a:pathLst>
            </a:custGeom>
            <a:grpFill/>
            <a:ln w="9525" cap="sq">
              <a:solidFill>
                <a:srgbClr val="0D8BE6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783">
                <a:defRPr/>
              </a:pPr>
              <a:endParaRPr lang="en-US" sz="1350" kern="0" dirty="0">
                <a:solidFill>
                  <a:srgbClr val="0D8BE6"/>
                </a:solidFill>
              </a:endParaRPr>
            </a:p>
          </p:txBody>
        </p:sp>
        <p:sp>
          <p:nvSpPr>
            <p:cNvPr id="173" name="Freeform 89"/>
            <p:cNvSpPr>
              <a:spLocks/>
            </p:cNvSpPr>
            <p:nvPr/>
          </p:nvSpPr>
          <p:spPr bwMode="auto">
            <a:xfrm>
              <a:off x="5020" y="2186"/>
              <a:ext cx="75" cy="116"/>
            </a:xfrm>
            <a:custGeom>
              <a:avLst/>
              <a:gdLst/>
              <a:ahLst/>
              <a:cxnLst>
                <a:cxn ang="0">
                  <a:pos x="2" y="59"/>
                </a:cxn>
                <a:cxn ang="0">
                  <a:pos x="3" y="85"/>
                </a:cxn>
                <a:cxn ang="0">
                  <a:pos x="5" y="105"/>
                </a:cxn>
                <a:cxn ang="0">
                  <a:pos x="6" y="113"/>
                </a:cxn>
                <a:cxn ang="0">
                  <a:pos x="6" y="115"/>
                </a:cxn>
                <a:cxn ang="0">
                  <a:pos x="7" y="115"/>
                </a:cxn>
                <a:cxn ang="0">
                  <a:pos x="8" y="111"/>
                </a:cxn>
                <a:cxn ang="0">
                  <a:pos x="9" y="100"/>
                </a:cxn>
                <a:cxn ang="0">
                  <a:pos x="11" y="69"/>
                </a:cxn>
                <a:cxn ang="0">
                  <a:pos x="13" y="29"/>
                </a:cxn>
                <a:cxn ang="0">
                  <a:pos x="15" y="9"/>
                </a:cxn>
                <a:cxn ang="0">
                  <a:pos x="16" y="2"/>
                </a:cxn>
                <a:cxn ang="0">
                  <a:pos x="17" y="0"/>
                </a:cxn>
                <a:cxn ang="0">
                  <a:pos x="17" y="1"/>
                </a:cxn>
                <a:cxn ang="0">
                  <a:pos x="18" y="5"/>
                </a:cxn>
                <a:cxn ang="0">
                  <a:pos x="19" y="18"/>
                </a:cxn>
                <a:cxn ang="0">
                  <a:pos x="21" y="54"/>
                </a:cxn>
                <a:cxn ang="0">
                  <a:pos x="23" y="86"/>
                </a:cxn>
                <a:cxn ang="0">
                  <a:pos x="24" y="103"/>
                </a:cxn>
                <a:cxn ang="0">
                  <a:pos x="25" y="111"/>
                </a:cxn>
                <a:cxn ang="0">
                  <a:pos x="26" y="115"/>
                </a:cxn>
                <a:cxn ang="0">
                  <a:pos x="27" y="116"/>
                </a:cxn>
                <a:cxn ang="0">
                  <a:pos x="27" y="113"/>
                </a:cxn>
                <a:cxn ang="0">
                  <a:pos x="28" y="107"/>
                </a:cxn>
                <a:cxn ang="0">
                  <a:pos x="29" y="93"/>
                </a:cxn>
                <a:cxn ang="0">
                  <a:pos x="32" y="46"/>
                </a:cxn>
                <a:cxn ang="0">
                  <a:pos x="34" y="21"/>
                </a:cxn>
                <a:cxn ang="0">
                  <a:pos x="35" y="10"/>
                </a:cxn>
                <a:cxn ang="0">
                  <a:pos x="35" y="2"/>
                </a:cxn>
                <a:cxn ang="0">
                  <a:pos x="36" y="0"/>
                </a:cxn>
                <a:cxn ang="0">
                  <a:pos x="37" y="0"/>
                </a:cxn>
                <a:cxn ang="0">
                  <a:pos x="38" y="4"/>
                </a:cxn>
                <a:cxn ang="0">
                  <a:pos x="39" y="12"/>
                </a:cxn>
                <a:cxn ang="0">
                  <a:pos x="40" y="29"/>
                </a:cxn>
                <a:cxn ang="0">
                  <a:pos x="43" y="86"/>
                </a:cxn>
                <a:cxn ang="0">
                  <a:pos x="44" y="102"/>
                </a:cxn>
                <a:cxn ang="0">
                  <a:pos x="45" y="111"/>
                </a:cxn>
                <a:cxn ang="0">
                  <a:pos x="46" y="115"/>
                </a:cxn>
                <a:cxn ang="0">
                  <a:pos x="47" y="116"/>
                </a:cxn>
                <a:cxn ang="0">
                  <a:pos x="47" y="114"/>
                </a:cxn>
                <a:cxn ang="0">
                  <a:pos x="48" y="108"/>
                </a:cxn>
                <a:cxn ang="0">
                  <a:pos x="49" y="92"/>
                </a:cxn>
                <a:cxn ang="0">
                  <a:pos x="51" y="60"/>
                </a:cxn>
                <a:cxn ang="0">
                  <a:pos x="53" y="24"/>
                </a:cxn>
                <a:cxn ang="0">
                  <a:pos x="55" y="8"/>
                </a:cxn>
                <a:cxn ang="0">
                  <a:pos x="55" y="2"/>
                </a:cxn>
                <a:cxn ang="0">
                  <a:pos x="56" y="0"/>
                </a:cxn>
                <a:cxn ang="0">
                  <a:pos x="57" y="0"/>
                </a:cxn>
                <a:cxn ang="0">
                  <a:pos x="57" y="3"/>
                </a:cxn>
                <a:cxn ang="0">
                  <a:pos x="58" y="12"/>
                </a:cxn>
                <a:cxn ang="0">
                  <a:pos x="60" y="33"/>
                </a:cxn>
                <a:cxn ang="0">
                  <a:pos x="63" y="82"/>
                </a:cxn>
                <a:cxn ang="0">
                  <a:pos x="64" y="104"/>
                </a:cxn>
                <a:cxn ang="0">
                  <a:pos x="65" y="112"/>
                </a:cxn>
                <a:cxn ang="0">
                  <a:pos x="66" y="115"/>
                </a:cxn>
                <a:cxn ang="0">
                  <a:pos x="66" y="115"/>
                </a:cxn>
                <a:cxn ang="0">
                  <a:pos x="67" y="112"/>
                </a:cxn>
                <a:cxn ang="0">
                  <a:pos x="68" y="102"/>
                </a:cxn>
                <a:cxn ang="0">
                  <a:pos x="70" y="74"/>
                </a:cxn>
                <a:cxn ang="0">
                  <a:pos x="72" y="39"/>
                </a:cxn>
                <a:cxn ang="0">
                  <a:pos x="74" y="17"/>
                </a:cxn>
                <a:cxn ang="0">
                  <a:pos x="75" y="4"/>
                </a:cxn>
              </a:cxnLst>
              <a:rect l="0" t="0" r="r" b="b"/>
              <a:pathLst>
                <a:path w="75" h="116">
                  <a:moveTo>
                    <a:pt x="0" y="32"/>
                  </a:moveTo>
                  <a:lnTo>
                    <a:pt x="0" y="33"/>
                  </a:lnTo>
                  <a:lnTo>
                    <a:pt x="0" y="34"/>
                  </a:lnTo>
                  <a:lnTo>
                    <a:pt x="0" y="37"/>
                  </a:lnTo>
                  <a:lnTo>
                    <a:pt x="1" y="43"/>
                  </a:lnTo>
                  <a:lnTo>
                    <a:pt x="1" y="56"/>
                  </a:lnTo>
                  <a:lnTo>
                    <a:pt x="2" y="58"/>
                  </a:lnTo>
                  <a:lnTo>
                    <a:pt x="2" y="59"/>
                  </a:lnTo>
                  <a:lnTo>
                    <a:pt x="2" y="62"/>
                  </a:lnTo>
                  <a:lnTo>
                    <a:pt x="2" y="69"/>
                  </a:lnTo>
                  <a:lnTo>
                    <a:pt x="2" y="71"/>
                  </a:lnTo>
                  <a:lnTo>
                    <a:pt x="2" y="73"/>
                  </a:lnTo>
                  <a:lnTo>
                    <a:pt x="3" y="76"/>
                  </a:lnTo>
                  <a:lnTo>
                    <a:pt x="3" y="82"/>
                  </a:lnTo>
                  <a:lnTo>
                    <a:pt x="3" y="84"/>
                  </a:lnTo>
                  <a:lnTo>
                    <a:pt x="3" y="85"/>
                  </a:lnTo>
                  <a:lnTo>
                    <a:pt x="3" y="88"/>
                  </a:lnTo>
                  <a:lnTo>
                    <a:pt x="4" y="94"/>
                  </a:lnTo>
                  <a:lnTo>
                    <a:pt x="4" y="95"/>
                  </a:lnTo>
                  <a:lnTo>
                    <a:pt x="4" y="96"/>
                  </a:lnTo>
                  <a:lnTo>
                    <a:pt x="4" y="99"/>
                  </a:lnTo>
                  <a:lnTo>
                    <a:pt x="5" y="103"/>
                  </a:lnTo>
                  <a:lnTo>
                    <a:pt x="5" y="104"/>
                  </a:lnTo>
                  <a:lnTo>
                    <a:pt x="5" y="105"/>
                  </a:lnTo>
                  <a:lnTo>
                    <a:pt x="5" y="107"/>
                  </a:lnTo>
                  <a:lnTo>
                    <a:pt x="5" y="108"/>
                  </a:lnTo>
                  <a:lnTo>
                    <a:pt x="5" y="109"/>
                  </a:lnTo>
                  <a:lnTo>
                    <a:pt x="5" y="110"/>
                  </a:lnTo>
                  <a:lnTo>
                    <a:pt x="5" y="111"/>
                  </a:lnTo>
                  <a:lnTo>
                    <a:pt x="5" y="112"/>
                  </a:lnTo>
                  <a:lnTo>
                    <a:pt x="5" y="112"/>
                  </a:lnTo>
                  <a:lnTo>
                    <a:pt x="6" y="113"/>
                  </a:lnTo>
                  <a:lnTo>
                    <a:pt x="6" y="113"/>
                  </a:lnTo>
                  <a:lnTo>
                    <a:pt x="6" y="114"/>
                  </a:lnTo>
                  <a:lnTo>
                    <a:pt x="6" y="114"/>
                  </a:lnTo>
                  <a:lnTo>
                    <a:pt x="6" y="114"/>
                  </a:lnTo>
                  <a:lnTo>
                    <a:pt x="6" y="115"/>
                  </a:lnTo>
                  <a:lnTo>
                    <a:pt x="6" y="115"/>
                  </a:lnTo>
                  <a:lnTo>
                    <a:pt x="6" y="115"/>
                  </a:lnTo>
                  <a:lnTo>
                    <a:pt x="6" y="115"/>
                  </a:lnTo>
                  <a:lnTo>
                    <a:pt x="6" y="116"/>
                  </a:lnTo>
                  <a:lnTo>
                    <a:pt x="7" y="116"/>
                  </a:lnTo>
                  <a:lnTo>
                    <a:pt x="7" y="116"/>
                  </a:lnTo>
                  <a:lnTo>
                    <a:pt x="7" y="116"/>
                  </a:lnTo>
                  <a:lnTo>
                    <a:pt x="7" y="115"/>
                  </a:lnTo>
                  <a:lnTo>
                    <a:pt x="7" y="115"/>
                  </a:lnTo>
                  <a:lnTo>
                    <a:pt x="7" y="115"/>
                  </a:lnTo>
                  <a:lnTo>
                    <a:pt x="7" y="115"/>
                  </a:lnTo>
                  <a:lnTo>
                    <a:pt x="7" y="114"/>
                  </a:lnTo>
                  <a:lnTo>
                    <a:pt x="7" y="114"/>
                  </a:lnTo>
                  <a:lnTo>
                    <a:pt x="7" y="114"/>
                  </a:lnTo>
                  <a:lnTo>
                    <a:pt x="7" y="113"/>
                  </a:lnTo>
                  <a:lnTo>
                    <a:pt x="7" y="113"/>
                  </a:lnTo>
                  <a:lnTo>
                    <a:pt x="8" y="112"/>
                  </a:lnTo>
                  <a:lnTo>
                    <a:pt x="8" y="112"/>
                  </a:lnTo>
                  <a:lnTo>
                    <a:pt x="8" y="111"/>
                  </a:lnTo>
                  <a:lnTo>
                    <a:pt x="8" y="111"/>
                  </a:lnTo>
                  <a:lnTo>
                    <a:pt x="8" y="110"/>
                  </a:lnTo>
                  <a:lnTo>
                    <a:pt x="8" y="109"/>
                  </a:lnTo>
                  <a:lnTo>
                    <a:pt x="8" y="108"/>
                  </a:lnTo>
                  <a:lnTo>
                    <a:pt x="8" y="107"/>
                  </a:lnTo>
                  <a:lnTo>
                    <a:pt x="9" y="105"/>
                  </a:lnTo>
                  <a:lnTo>
                    <a:pt x="9" y="101"/>
                  </a:lnTo>
                  <a:lnTo>
                    <a:pt x="9" y="100"/>
                  </a:lnTo>
                  <a:lnTo>
                    <a:pt x="9" y="99"/>
                  </a:lnTo>
                  <a:lnTo>
                    <a:pt x="9" y="97"/>
                  </a:lnTo>
                  <a:lnTo>
                    <a:pt x="10" y="92"/>
                  </a:lnTo>
                  <a:lnTo>
                    <a:pt x="10" y="81"/>
                  </a:lnTo>
                  <a:lnTo>
                    <a:pt x="10" y="80"/>
                  </a:lnTo>
                  <a:lnTo>
                    <a:pt x="10" y="78"/>
                  </a:lnTo>
                  <a:lnTo>
                    <a:pt x="11" y="75"/>
                  </a:lnTo>
                  <a:lnTo>
                    <a:pt x="11" y="69"/>
                  </a:lnTo>
                  <a:lnTo>
                    <a:pt x="12" y="56"/>
                  </a:lnTo>
                  <a:lnTo>
                    <a:pt x="12" y="55"/>
                  </a:lnTo>
                  <a:lnTo>
                    <a:pt x="12" y="53"/>
                  </a:lnTo>
                  <a:lnTo>
                    <a:pt x="12" y="50"/>
                  </a:lnTo>
                  <a:lnTo>
                    <a:pt x="12" y="44"/>
                  </a:lnTo>
                  <a:lnTo>
                    <a:pt x="13" y="32"/>
                  </a:lnTo>
                  <a:lnTo>
                    <a:pt x="13" y="30"/>
                  </a:lnTo>
                  <a:lnTo>
                    <a:pt x="13" y="29"/>
                  </a:lnTo>
                  <a:lnTo>
                    <a:pt x="13" y="26"/>
                  </a:lnTo>
                  <a:lnTo>
                    <a:pt x="14" y="20"/>
                  </a:lnTo>
                  <a:lnTo>
                    <a:pt x="14" y="19"/>
                  </a:lnTo>
                  <a:lnTo>
                    <a:pt x="14" y="18"/>
                  </a:lnTo>
                  <a:lnTo>
                    <a:pt x="14" y="15"/>
                  </a:lnTo>
                  <a:lnTo>
                    <a:pt x="15" y="11"/>
                  </a:lnTo>
                  <a:lnTo>
                    <a:pt x="15" y="10"/>
                  </a:lnTo>
                  <a:lnTo>
                    <a:pt x="15" y="9"/>
                  </a:lnTo>
                  <a:lnTo>
                    <a:pt x="15" y="7"/>
                  </a:lnTo>
                  <a:lnTo>
                    <a:pt x="15" y="6"/>
                  </a:lnTo>
                  <a:lnTo>
                    <a:pt x="15" y="6"/>
                  </a:lnTo>
                  <a:lnTo>
                    <a:pt x="15" y="4"/>
                  </a:lnTo>
                  <a:lnTo>
                    <a:pt x="15" y="3"/>
                  </a:lnTo>
                  <a:lnTo>
                    <a:pt x="15" y="3"/>
                  </a:lnTo>
                  <a:lnTo>
                    <a:pt x="16" y="2"/>
                  </a:lnTo>
                  <a:lnTo>
                    <a:pt x="16" y="2"/>
                  </a:lnTo>
                  <a:lnTo>
                    <a:pt x="16" y="1"/>
                  </a:lnTo>
                  <a:lnTo>
                    <a:pt x="16" y="1"/>
                  </a:lnTo>
                  <a:lnTo>
                    <a:pt x="16" y="1"/>
                  </a:lnTo>
                  <a:lnTo>
                    <a:pt x="16" y="0"/>
                  </a:lnTo>
                  <a:lnTo>
                    <a:pt x="16" y="0"/>
                  </a:lnTo>
                  <a:lnTo>
                    <a:pt x="16" y="0"/>
                  </a:lnTo>
                  <a:lnTo>
                    <a:pt x="16" y="0"/>
                  </a:lnTo>
                  <a:lnTo>
                    <a:pt x="17" y="0"/>
                  </a:lnTo>
                  <a:lnTo>
                    <a:pt x="17" y="0"/>
                  </a:lnTo>
                  <a:lnTo>
                    <a:pt x="17" y="0"/>
                  </a:lnTo>
                  <a:lnTo>
                    <a:pt x="17" y="0"/>
                  </a:lnTo>
                  <a:lnTo>
                    <a:pt x="17" y="0"/>
                  </a:lnTo>
                  <a:lnTo>
                    <a:pt x="17" y="0"/>
                  </a:lnTo>
                  <a:lnTo>
                    <a:pt x="17" y="0"/>
                  </a:lnTo>
                  <a:lnTo>
                    <a:pt x="17" y="0"/>
                  </a:lnTo>
                  <a:lnTo>
                    <a:pt x="17" y="1"/>
                  </a:lnTo>
                  <a:lnTo>
                    <a:pt x="17" y="1"/>
                  </a:lnTo>
                  <a:lnTo>
                    <a:pt x="17" y="2"/>
                  </a:lnTo>
                  <a:lnTo>
                    <a:pt x="17" y="2"/>
                  </a:lnTo>
                  <a:lnTo>
                    <a:pt x="18" y="3"/>
                  </a:lnTo>
                  <a:lnTo>
                    <a:pt x="18" y="3"/>
                  </a:lnTo>
                  <a:lnTo>
                    <a:pt x="18" y="4"/>
                  </a:lnTo>
                  <a:lnTo>
                    <a:pt x="18" y="4"/>
                  </a:lnTo>
                  <a:lnTo>
                    <a:pt x="18" y="5"/>
                  </a:lnTo>
                  <a:lnTo>
                    <a:pt x="18" y="6"/>
                  </a:lnTo>
                  <a:lnTo>
                    <a:pt x="18" y="7"/>
                  </a:lnTo>
                  <a:lnTo>
                    <a:pt x="18" y="8"/>
                  </a:lnTo>
                  <a:lnTo>
                    <a:pt x="19" y="9"/>
                  </a:lnTo>
                  <a:lnTo>
                    <a:pt x="19" y="10"/>
                  </a:lnTo>
                  <a:lnTo>
                    <a:pt x="19" y="12"/>
                  </a:lnTo>
                  <a:lnTo>
                    <a:pt x="19" y="17"/>
                  </a:lnTo>
                  <a:lnTo>
                    <a:pt x="19" y="18"/>
                  </a:lnTo>
                  <a:lnTo>
                    <a:pt x="19" y="20"/>
                  </a:lnTo>
                  <a:lnTo>
                    <a:pt x="19" y="22"/>
                  </a:lnTo>
                  <a:lnTo>
                    <a:pt x="20" y="28"/>
                  </a:lnTo>
                  <a:lnTo>
                    <a:pt x="21" y="40"/>
                  </a:lnTo>
                  <a:lnTo>
                    <a:pt x="21" y="42"/>
                  </a:lnTo>
                  <a:lnTo>
                    <a:pt x="21" y="44"/>
                  </a:lnTo>
                  <a:lnTo>
                    <a:pt x="21" y="47"/>
                  </a:lnTo>
                  <a:lnTo>
                    <a:pt x="21" y="54"/>
                  </a:lnTo>
                  <a:lnTo>
                    <a:pt x="22" y="67"/>
                  </a:lnTo>
                  <a:lnTo>
                    <a:pt x="22" y="69"/>
                  </a:lnTo>
                  <a:lnTo>
                    <a:pt x="22" y="70"/>
                  </a:lnTo>
                  <a:lnTo>
                    <a:pt x="23" y="74"/>
                  </a:lnTo>
                  <a:lnTo>
                    <a:pt x="23" y="80"/>
                  </a:lnTo>
                  <a:lnTo>
                    <a:pt x="23" y="82"/>
                  </a:lnTo>
                  <a:lnTo>
                    <a:pt x="23" y="83"/>
                  </a:lnTo>
                  <a:lnTo>
                    <a:pt x="23" y="86"/>
                  </a:lnTo>
                  <a:lnTo>
                    <a:pt x="24" y="92"/>
                  </a:lnTo>
                  <a:lnTo>
                    <a:pt x="24" y="93"/>
                  </a:lnTo>
                  <a:lnTo>
                    <a:pt x="24" y="95"/>
                  </a:lnTo>
                  <a:lnTo>
                    <a:pt x="24" y="97"/>
                  </a:lnTo>
                  <a:lnTo>
                    <a:pt x="24" y="98"/>
                  </a:lnTo>
                  <a:lnTo>
                    <a:pt x="24" y="100"/>
                  </a:lnTo>
                  <a:lnTo>
                    <a:pt x="24" y="102"/>
                  </a:lnTo>
                  <a:lnTo>
                    <a:pt x="24" y="103"/>
                  </a:lnTo>
                  <a:lnTo>
                    <a:pt x="25" y="104"/>
                  </a:lnTo>
                  <a:lnTo>
                    <a:pt x="25" y="106"/>
                  </a:lnTo>
                  <a:lnTo>
                    <a:pt x="25" y="107"/>
                  </a:lnTo>
                  <a:lnTo>
                    <a:pt x="25" y="108"/>
                  </a:lnTo>
                  <a:lnTo>
                    <a:pt x="25" y="109"/>
                  </a:lnTo>
                  <a:lnTo>
                    <a:pt x="25" y="110"/>
                  </a:lnTo>
                  <a:lnTo>
                    <a:pt x="25" y="111"/>
                  </a:lnTo>
                  <a:lnTo>
                    <a:pt x="25" y="111"/>
                  </a:lnTo>
                  <a:lnTo>
                    <a:pt x="25" y="112"/>
                  </a:lnTo>
                  <a:lnTo>
                    <a:pt x="25" y="112"/>
                  </a:lnTo>
                  <a:lnTo>
                    <a:pt x="26" y="113"/>
                  </a:lnTo>
                  <a:lnTo>
                    <a:pt x="26" y="113"/>
                  </a:lnTo>
                  <a:lnTo>
                    <a:pt x="26" y="114"/>
                  </a:lnTo>
                  <a:lnTo>
                    <a:pt x="26" y="114"/>
                  </a:lnTo>
                  <a:lnTo>
                    <a:pt x="26" y="114"/>
                  </a:lnTo>
                  <a:lnTo>
                    <a:pt x="26" y="115"/>
                  </a:lnTo>
                  <a:lnTo>
                    <a:pt x="26" y="115"/>
                  </a:lnTo>
                  <a:lnTo>
                    <a:pt x="26" y="115"/>
                  </a:lnTo>
                  <a:lnTo>
                    <a:pt x="26" y="115"/>
                  </a:lnTo>
                  <a:lnTo>
                    <a:pt x="26" y="116"/>
                  </a:lnTo>
                  <a:lnTo>
                    <a:pt x="27" y="116"/>
                  </a:lnTo>
                  <a:lnTo>
                    <a:pt x="27" y="116"/>
                  </a:lnTo>
                  <a:lnTo>
                    <a:pt x="27" y="116"/>
                  </a:lnTo>
                  <a:lnTo>
                    <a:pt x="27" y="116"/>
                  </a:lnTo>
                  <a:lnTo>
                    <a:pt x="27" y="115"/>
                  </a:lnTo>
                  <a:lnTo>
                    <a:pt x="27" y="115"/>
                  </a:lnTo>
                  <a:lnTo>
                    <a:pt x="27" y="115"/>
                  </a:lnTo>
                  <a:lnTo>
                    <a:pt x="27" y="115"/>
                  </a:lnTo>
                  <a:lnTo>
                    <a:pt x="27" y="114"/>
                  </a:lnTo>
                  <a:lnTo>
                    <a:pt x="27" y="114"/>
                  </a:lnTo>
                  <a:lnTo>
                    <a:pt x="27" y="114"/>
                  </a:lnTo>
                  <a:lnTo>
                    <a:pt x="27" y="113"/>
                  </a:lnTo>
                  <a:lnTo>
                    <a:pt x="27" y="113"/>
                  </a:lnTo>
                  <a:lnTo>
                    <a:pt x="28" y="112"/>
                  </a:lnTo>
                  <a:lnTo>
                    <a:pt x="28" y="112"/>
                  </a:lnTo>
                  <a:lnTo>
                    <a:pt x="28" y="111"/>
                  </a:lnTo>
                  <a:lnTo>
                    <a:pt x="28" y="110"/>
                  </a:lnTo>
                  <a:lnTo>
                    <a:pt x="28" y="109"/>
                  </a:lnTo>
                  <a:lnTo>
                    <a:pt x="28" y="108"/>
                  </a:lnTo>
                  <a:lnTo>
                    <a:pt x="28" y="107"/>
                  </a:lnTo>
                  <a:lnTo>
                    <a:pt x="28" y="106"/>
                  </a:lnTo>
                  <a:lnTo>
                    <a:pt x="29" y="104"/>
                  </a:lnTo>
                  <a:lnTo>
                    <a:pt x="29" y="103"/>
                  </a:lnTo>
                  <a:lnTo>
                    <a:pt x="29" y="102"/>
                  </a:lnTo>
                  <a:lnTo>
                    <a:pt x="29" y="100"/>
                  </a:lnTo>
                  <a:lnTo>
                    <a:pt x="29" y="96"/>
                  </a:lnTo>
                  <a:lnTo>
                    <a:pt x="29" y="94"/>
                  </a:lnTo>
                  <a:lnTo>
                    <a:pt x="29" y="93"/>
                  </a:lnTo>
                  <a:lnTo>
                    <a:pt x="30" y="91"/>
                  </a:lnTo>
                  <a:lnTo>
                    <a:pt x="30" y="85"/>
                  </a:lnTo>
                  <a:lnTo>
                    <a:pt x="31" y="74"/>
                  </a:lnTo>
                  <a:lnTo>
                    <a:pt x="31" y="72"/>
                  </a:lnTo>
                  <a:lnTo>
                    <a:pt x="31" y="70"/>
                  </a:lnTo>
                  <a:lnTo>
                    <a:pt x="31" y="67"/>
                  </a:lnTo>
                  <a:lnTo>
                    <a:pt x="31" y="60"/>
                  </a:lnTo>
                  <a:lnTo>
                    <a:pt x="32" y="46"/>
                  </a:lnTo>
                  <a:lnTo>
                    <a:pt x="32" y="45"/>
                  </a:lnTo>
                  <a:lnTo>
                    <a:pt x="32" y="43"/>
                  </a:lnTo>
                  <a:lnTo>
                    <a:pt x="33" y="40"/>
                  </a:lnTo>
                  <a:lnTo>
                    <a:pt x="33" y="33"/>
                  </a:lnTo>
                  <a:lnTo>
                    <a:pt x="33" y="32"/>
                  </a:lnTo>
                  <a:lnTo>
                    <a:pt x="33" y="30"/>
                  </a:lnTo>
                  <a:lnTo>
                    <a:pt x="33" y="27"/>
                  </a:lnTo>
                  <a:lnTo>
                    <a:pt x="34" y="21"/>
                  </a:lnTo>
                  <a:lnTo>
                    <a:pt x="34" y="20"/>
                  </a:lnTo>
                  <a:lnTo>
                    <a:pt x="34" y="19"/>
                  </a:lnTo>
                  <a:lnTo>
                    <a:pt x="34" y="16"/>
                  </a:lnTo>
                  <a:lnTo>
                    <a:pt x="34" y="15"/>
                  </a:lnTo>
                  <a:lnTo>
                    <a:pt x="34" y="14"/>
                  </a:lnTo>
                  <a:lnTo>
                    <a:pt x="34" y="12"/>
                  </a:lnTo>
                  <a:lnTo>
                    <a:pt x="35" y="11"/>
                  </a:lnTo>
                  <a:lnTo>
                    <a:pt x="35" y="10"/>
                  </a:lnTo>
                  <a:lnTo>
                    <a:pt x="35" y="8"/>
                  </a:lnTo>
                  <a:lnTo>
                    <a:pt x="35" y="7"/>
                  </a:lnTo>
                  <a:lnTo>
                    <a:pt x="35" y="6"/>
                  </a:lnTo>
                  <a:lnTo>
                    <a:pt x="35" y="5"/>
                  </a:lnTo>
                  <a:lnTo>
                    <a:pt x="35" y="4"/>
                  </a:lnTo>
                  <a:lnTo>
                    <a:pt x="35" y="3"/>
                  </a:lnTo>
                  <a:lnTo>
                    <a:pt x="35" y="3"/>
                  </a:lnTo>
                  <a:lnTo>
                    <a:pt x="35" y="2"/>
                  </a:lnTo>
                  <a:lnTo>
                    <a:pt x="36" y="2"/>
                  </a:lnTo>
                  <a:lnTo>
                    <a:pt x="36" y="1"/>
                  </a:lnTo>
                  <a:lnTo>
                    <a:pt x="36" y="1"/>
                  </a:lnTo>
                  <a:lnTo>
                    <a:pt x="36" y="1"/>
                  </a:lnTo>
                  <a:lnTo>
                    <a:pt x="36" y="0"/>
                  </a:lnTo>
                  <a:lnTo>
                    <a:pt x="36" y="0"/>
                  </a:lnTo>
                  <a:lnTo>
                    <a:pt x="36" y="0"/>
                  </a:lnTo>
                  <a:lnTo>
                    <a:pt x="36" y="0"/>
                  </a:lnTo>
                  <a:lnTo>
                    <a:pt x="36" y="0"/>
                  </a:lnTo>
                  <a:lnTo>
                    <a:pt x="37" y="0"/>
                  </a:lnTo>
                  <a:lnTo>
                    <a:pt x="37" y="0"/>
                  </a:lnTo>
                  <a:lnTo>
                    <a:pt x="37" y="0"/>
                  </a:lnTo>
                  <a:lnTo>
                    <a:pt x="37" y="0"/>
                  </a:lnTo>
                  <a:lnTo>
                    <a:pt x="37" y="0"/>
                  </a:lnTo>
                  <a:lnTo>
                    <a:pt x="37" y="0"/>
                  </a:lnTo>
                  <a:lnTo>
                    <a:pt x="37" y="0"/>
                  </a:lnTo>
                  <a:lnTo>
                    <a:pt x="37" y="1"/>
                  </a:lnTo>
                  <a:lnTo>
                    <a:pt x="37" y="1"/>
                  </a:lnTo>
                  <a:lnTo>
                    <a:pt x="37" y="2"/>
                  </a:lnTo>
                  <a:lnTo>
                    <a:pt x="37" y="2"/>
                  </a:lnTo>
                  <a:lnTo>
                    <a:pt x="37" y="2"/>
                  </a:lnTo>
                  <a:lnTo>
                    <a:pt x="38" y="3"/>
                  </a:lnTo>
                  <a:lnTo>
                    <a:pt x="38" y="3"/>
                  </a:lnTo>
                  <a:lnTo>
                    <a:pt x="38" y="4"/>
                  </a:lnTo>
                  <a:lnTo>
                    <a:pt x="38" y="5"/>
                  </a:lnTo>
                  <a:lnTo>
                    <a:pt x="38" y="5"/>
                  </a:lnTo>
                  <a:lnTo>
                    <a:pt x="38" y="7"/>
                  </a:lnTo>
                  <a:lnTo>
                    <a:pt x="38" y="8"/>
                  </a:lnTo>
                  <a:lnTo>
                    <a:pt x="38" y="8"/>
                  </a:lnTo>
                  <a:lnTo>
                    <a:pt x="38" y="10"/>
                  </a:lnTo>
                  <a:lnTo>
                    <a:pt x="39" y="11"/>
                  </a:lnTo>
                  <a:lnTo>
                    <a:pt x="39" y="12"/>
                  </a:lnTo>
                  <a:lnTo>
                    <a:pt x="39" y="14"/>
                  </a:lnTo>
                  <a:lnTo>
                    <a:pt x="39" y="15"/>
                  </a:lnTo>
                  <a:lnTo>
                    <a:pt x="39" y="16"/>
                  </a:lnTo>
                  <a:lnTo>
                    <a:pt x="39" y="19"/>
                  </a:lnTo>
                  <a:lnTo>
                    <a:pt x="39" y="24"/>
                  </a:lnTo>
                  <a:lnTo>
                    <a:pt x="40" y="25"/>
                  </a:lnTo>
                  <a:lnTo>
                    <a:pt x="40" y="26"/>
                  </a:lnTo>
                  <a:lnTo>
                    <a:pt x="40" y="29"/>
                  </a:lnTo>
                  <a:lnTo>
                    <a:pt x="40" y="35"/>
                  </a:lnTo>
                  <a:lnTo>
                    <a:pt x="41" y="48"/>
                  </a:lnTo>
                  <a:lnTo>
                    <a:pt x="42" y="73"/>
                  </a:lnTo>
                  <a:lnTo>
                    <a:pt x="42" y="75"/>
                  </a:lnTo>
                  <a:lnTo>
                    <a:pt x="43" y="76"/>
                  </a:lnTo>
                  <a:lnTo>
                    <a:pt x="43" y="79"/>
                  </a:lnTo>
                  <a:lnTo>
                    <a:pt x="43" y="85"/>
                  </a:lnTo>
                  <a:lnTo>
                    <a:pt x="43" y="86"/>
                  </a:lnTo>
                  <a:lnTo>
                    <a:pt x="43" y="88"/>
                  </a:lnTo>
                  <a:lnTo>
                    <a:pt x="43" y="90"/>
                  </a:lnTo>
                  <a:lnTo>
                    <a:pt x="44" y="95"/>
                  </a:lnTo>
                  <a:lnTo>
                    <a:pt x="44" y="97"/>
                  </a:lnTo>
                  <a:lnTo>
                    <a:pt x="44" y="98"/>
                  </a:lnTo>
                  <a:lnTo>
                    <a:pt x="44" y="100"/>
                  </a:lnTo>
                  <a:lnTo>
                    <a:pt x="44" y="101"/>
                  </a:lnTo>
                  <a:lnTo>
                    <a:pt x="44" y="102"/>
                  </a:lnTo>
                  <a:lnTo>
                    <a:pt x="44" y="104"/>
                  </a:lnTo>
                  <a:lnTo>
                    <a:pt x="45" y="105"/>
                  </a:lnTo>
                  <a:lnTo>
                    <a:pt x="45" y="106"/>
                  </a:lnTo>
                  <a:lnTo>
                    <a:pt x="45" y="108"/>
                  </a:lnTo>
                  <a:lnTo>
                    <a:pt x="45" y="108"/>
                  </a:lnTo>
                  <a:lnTo>
                    <a:pt x="45" y="109"/>
                  </a:lnTo>
                  <a:lnTo>
                    <a:pt x="45" y="110"/>
                  </a:lnTo>
                  <a:lnTo>
                    <a:pt x="45" y="111"/>
                  </a:lnTo>
                  <a:lnTo>
                    <a:pt x="45" y="112"/>
                  </a:lnTo>
                  <a:lnTo>
                    <a:pt x="45" y="112"/>
                  </a:lnTo>
                  <a:lnTo>
                    <a:pt x="45" y="113"/>
                  </a:lnTo>
                  <a:lnTo>
                    <a:pt x="45" y="113"/>
                  </a:lnTo>
                  <a:lnTo>
                    <a:pt x="46" y="114"/>
                  </a:lnTo>
                  <a:lnTo>
                    <a:pt x="46" y="114"/>
                  </a:lnTo>
                  <a:lnTo>
                    <a:pt x="46" y="114"/>
                  </a:lnTo>
                  <a:lnTo>
                    <a:pt x="46" y="115"/>
                  </a:lnTo>
                  <a:lnTo>
                    <a:pt x="46" y="115"/>
                  </a:lnTo>
                  <a:lnTo>
                    <a:pt x="46" y="115"/>
                  </a:lnTo>
                  <a:lnTo>
                    <a:pt x="46" y="115"/>
                  </a:lnTo>
                  <a:lnTo>
                    <a:pt x="46" y="115"/>
                  </a:lnTo>
                  <a:lnTo>
                    <a:pt x="46" y="116"/>
                  </a:lnTo>
                  <a:lnTo>
                    <a:pt x="46" y="116"/>
                  </a:lnTo>
                  <a:lnTo>
                    <a:pt x="47" y="116"/>
                  </a:lnTo>
                  <a:lnTo>
                    <a:pt x="47" y="116"/>
                  </a:lnTo>
                  <a:lnTo>
                    <a:pt x="47" y="115"/>
                  </a:lnTo>
                  <a:lnTo>
                    <a:pt x="47" y="115"/>
                  </a:lnTo>
                  <a:lnTo>
                    <a:pt x="47" y="115"/>
                  </a:lnTo>
                  <a:lnTo>
                    <a:pt x="47" y="115"/>
                  </a:lnTo>
                  <a:lnTo>
                    <a:pt x="47" y="115"/>
                  </a:lnTo>
                  <a:lnTo>
                    <a:pt x="47" y="114"/>
                  </a:lnTo>
                  <a:lnTo>
                    <a:pt x="47" y="114"/>
                  </a:lnTo>
                  <a:lnTo>
                    <a:pt x="47" y="114"/>
                  </a:lnTo>
                  <a:lnTo>
                    <a:pt x="47" y="113"/>
                  </a:lnTo>
                  <a:lnTo>
                    <a:pt x="47" y="113"/>
                  </a:lnTo>
                  <a:lnTo>
                    <a:pt x="47" y="112"/>
                  </a:lnTo>
                  <a:lnTo>
                    <a:pt x="48" y="112"/>
                  </a:lnTo>
                  <a:lnTo>
                    <a:pt x="48" y="111"/>
                  </a:lnTo>
                  <a:lnTo>
                    <a:pt x="48" y="110"/>
                  </a:lnTo>
                  <a:lnTo>
                    <a:pt x="48" y="109"/>
                  </a:lnTo>
                  <a:lnTo>
                    <a:pt x="48" y="108"/>
                  </a:lnTo>
                  <a:lnTo>
                    <a:pt x="48" y="106"/>
                  </a:lnTo>
                  <a:lnTo>
                    <a:pt x="48" y="105"/>
                  </a:lnTo>
                  <a:lnTo>
                    <a:pt x="48" y="104"/>
                  </a:lnTo>
                  <a:lnTo>
                    <a:pt x="49" y="102"/>
                  </a:lnTo>
                  <a:lnTo>
                    <a:pt x="49" y="101"/>
                  </a:lnTo>
                  <a:lnTo>
                    <a:pt x="49" y="100"/>
                  </a:lnTo>
                  <a:lnTo>
                    <a:pt x="49" y="97"/>
                  </a:lnTo>
                  <a:lnTo>
                    <a:pt x="49" y="92"/>
                  </a:lnTo>
                  <a:lnTo>
                    <a:pt x="49" y="91"/>
                  </a:lnTo>
                  <a:lnTo>
                    <a:pt x="49" y="89"/>
                  </a:lnTo>
                  <a:lnTo>
                    <a:pt x="50" y="86"/>
                  </a:lnTo>
                  <a:lnTo>
                    <a:pt x="50" y="80"/>
                  </a:lnTo>
                  <a:lnTo>
                    <a:pt x="51" y="67"/>
                  </a:lnTo>
                  <a:lnTo>
                    <a:pt x="51" y="65"/>
                  </a:lnTo>
                  <a:lnTo>
                    <a:pt x="51" y="64"/>
                  </a:lnTo>
                  <a:lnTo>
                    <a:pt x="51" y="60"/>
                  </a:lnTo>
                  <a:lnTo>
                    <a:pt x="52" y="53"/>
                  </a:lnTo>
                  <a:lnTo>
                    <a:pt x="52" y="40"/>
                  </a:lnTo>
                  <a:lnTo>
                    <a:pt x="52" y="38"/>
                  </a:lnTo>
                  <a:lnTo>
                    <a:pt x="53" y="36"/>
                  </a:lnTo>
                  <a:lnTo>
                    <a:pt x="53" y="33"/>
                  </a:lnTo>
                  <a:lnTo>
                    <a:pt x="53" y="27"/>
                  </a:lnTo>
                  <a:lnTo>
                    <a:pt x="53" y="26"/>
                  </a:lnTo>
                  <a:lnTo>
                    <a:pt x="53" y="24"/>
                  </a:lnTo>
                  <a:lnTo>
                    <a:pt x="53" y="22"/>
                  </a:lnTo>
                  <a:lnTo>
                    <a:pt x="54" y="16"/>
                  </a:lnTo>
                  <a:lnTo>
                    <a:pt x="54" y="15"/>
                  </a:lnTo>
                  <a:lnTo>
                    <a:pt x="54" y="14"/>
                  </a:lnTo>
                  <a:lnTo>
                    <a:pt x="54" y="12"/>
                  </a:lnTo>
                  <a:lnTo>
                    <a:pt x="54" y="11"/>
                  </a:lnTo>
                  <a:lnTo>
                    <a:pt x="54" y="10"/>
                  </a:lnTo>
                  <a:lnTo>
                    <a:pt x="55" y="8"/>
                  </a:lnTo>
                  <a:lnTo>
                    <a:pt x="55" y="8"/>
                  </a:lnTo>
                  <a:lnTo>
                    <a:pt x="55" y="7"/>
                  </a:lnTo>
                  <a:lnTo>
                    <a:pt x="55" y="6"/>
                  </a:lnTo>
                  <a:lnTo>
                    <a:pt x="55" y="5"/>
                  </a:lnTo>
                  <a:lnTo>
                    <a:pt x="55" y="5"/>
                  </a:lnTo>
                  <a:lnTo>
                    <a:pt x="55" y="4"/>
                  </a:lnTo>
                  <a:lnTo>
                    <a:pt x="55" y="3"/>
                  </a:lnTo>
                  <a:lnTo>
                    <a:pt x="55" y="2"/>
                  </a:lnTo>
                  <a:lnTo>
                    <a:pt x="55" y="2"/>
                  </a:lnTo>
                  <a:lnTo>
                    <a:pt x="55" y="1"/>
                  </a:lnTo>
                  <a:lnTo>
                    <a:pt x="55" y="1"/>
                  </a:lnTo>
                  <a:lnTo>
                    <a:pt x="56" y="1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57" y="0"/>
                  </a:lnTo>
                  <a:lnTo>
                    <a:pt x="57" y="0"/>
                  </a:lnTo>
                  <a:lnTo>
                    <a:pt x="57" y="0"/>
                  </a:lnTo>
                  <a:lnTo>
                    <a:pt x="57" y="0"/>
                  </a:lnTo>
                  <a:lnTo>
                    <a:pt x="57" y="1"/>
                  </a:lnTo>
                  <a:lnTo>
                    <a:pt x="57" y="1"/>
                  </a:lnTo>
                  <a:lnTo>
                    <a:pt x="57" y="2"/>
                  </a:lnTo>
                  <a:lnTo>
                    <a:pt x="57" y="2"/>
                  </a:lnTo>
                  <a:lnTo>
                    <a:pt x="57" y="2"/>
                  </a:lnTo>
                  <a:lnTo>
                    <a:pt x="57" y="3"/>
                  </a:lnTo>
                  <a:lnTo>
                    <a:pt x="57" y="3"/>
                  </a:lnTo>
                  <a:lnTo>
                    <a:pt x="57" y="4"/>
                  </a:lnTo>
                  <a:lnTo>
                    <a:pt x="58" y="5"/>
                  </a:lnTo>
                  <a:lnTo>
                    <a:pt x="58" y="6"/>
                  </a:lnTo>
                  <a:lnTo>
                    <a:pt x="58" y="7"/>
                  </a:lnTo>
                  <a:lnTo>
                    <a:pt x="58" y="8"/>
                  </a:lnTo>
                  <a:lnTo>
                    <a:pt x="58" y="9"/>
                  </a:lnTo>
                  <a:lnTo>
                    <a:pt x="58" y="10"/>
                  </a:lnTo>
                  <a:lnTo>
                    <a:pt x="58" y="12"/>
                  </a:lnTo>
                  <a:lnTo>
                    <a:pt x="59" y="16"/>
                  </a:lnTo>
                  <a:lnTo>
                    <a:pt x="59" y="18"/>
                  </a:lnTo>
                  <a:lnTo>
                    <a:pt x="59" y="19"/>
                  </a:lnTo>
                  <a:lnTo>
                    <a:pt x="59" y="21"/>
                  </a:lnTo>
                  <a:lnTo>
                    <a:pt x="59" y="26"/>
                  </a:lnTo>
                  <a:lnTo>
                    <a:pt x="59" y="28"/>
                  </a:lnTo>
                  <a:lnTo>
                    <a:pt x="60" y="30"/>
                  </a:lnTo>
                  <a:lnTo>
                    <a:pt x="60" y="33"/>
                  </a:lnTo>
                  <a:lnTo>
                    <a:pt x="60" y="39"/>
                  </a:lnTo>
                  <a:lnTo>
                    <a:pt x="61" y="53"/>
                  </a:lnTo>
                  <a:lnTo>
                    <a:pt x="61" y="55"/>
                  </a:lnTo>
                  <a:lnTo>
                    <a:pt x="61" y="56"/>
                  </a:lnTo>
                  <a:lnTo>
                    <a:pt x="61" y="60"/>
                  </a:lnTo>
                  <a:lnTo>
                    <a:pt x="62" y="67"/>
                  </a:lnTo>
                  <a:lnTo>
                    <a:pt x="62" y="80"/>
                  </a:lnTo>
                  <a:lnTo>
                    <a:pt x="63" y="82"/>
                  </a:lnTo>
                  <a:lnTo>
                    <a:pt x="63" y="84"/>
                  </a:lnTo>
                  <a:lnTo>
                    <a:pt x="63" y="87"/>
                  </a:lnTo>
                  <a:lnTo>
                    <a:pt x="63" y="92"/>
                  </a:lnTo>
                  <a:lnTo>
                    <a:pt x="63" y="94"/>
                  </a:lnTo>
                  <a:lnTo>
                    <a:pt x="63" y="95"/>
                  </a:lnTo>
                  <a:lnTo>
                    <a:pt x="64" y="98"/>
                  </a:lnTo>
                  <a:lnTo>
                    <a:pt x="64" y="102"/>
                  </a:lnTo>
                  <a:lnTo>
                    <a:pt x="64" y="104"/>
                  </a:lnTo>
                  <a:lnTo>
                    <a:pt x="64" y="105"/>
                  </a:lnTo>
                  <a:lnTo>
                    <a:pt x="64" y="107"/>
                  </a:lnTo>
                  <a:lnTo>
                    <a:pt x="64" y="108"/>
                  </a:lnTo>
                  <a:lnTo>
                    <a:pt x="65" y="108"/>
                  </a:lnTo>
                  <a:lnTo>
                    <a:pt x="65" y="110"/>
                  </a:lnTo>
                  <a:lnTo>
                    <a:pt x="65" y="111"/>
                  </a:lnTo>
                  <a:lnTo>
                    <a:pt x="65" y="111"/>
                  </a:lnTo>
                  <a:lnTo>
                    <a:pt x="65" y="112"/>
                  </a:lnTo>
                  <a:lnTo>
                    <a:pt x="65" y="113"/>
                  </a:lnTo>
                  <a:lnTo>
                    <a:pt x="65" y="113"/>
                  </a:lnTo>
                  <a:lnTo>
                    <a:pt x="65" y="114"/>
                  </a:lnTo>
                  <a:lnTo>
                    <a:pt x="66" y="114"/>
                  </a:lnTo>
                  <a:lnTo>
                    <a:pt x="66" y="114"/>
                  </a:lnTo>
                  <a:lnTo>
                    <a:pt x="66" y="115"/>
                  </a:lnTo>
                  <a:lnTo>
                    <a:pt x="66" y="115"/>
                  </a:lnTo>
                  <a:lnTo>
                    <a:pt x="66" y="115"/>
                  </a:lnTo>
                  <a:lnTo>
                    <a:pt x="66" y="115"/>
                  </a:lnTo>
                  <a:lnTo>
                    <a:pt x="66" y="116"/>
                  </a:lnTo>
                  <a:lnTo>
                    <a:pt x="66" y="116"/>
                  </a:lnTo>
                  <a:lnTo>
                    <a:pt x="66" y="116"/>
                  </a:lnTo>
                  <a:lnTo>
                    <a:pt x="66" y="116"/>
                  </a:lnTo>
                  <a:lnTo>
                    <a:pt x="66" y="116"/>
                  </a:lnTo>
                  <a:lnTo>
                    <a:pt x="66" y="115"/>
                  </a:lnTo>
                  <a:lnTo>
                    <a:pt x="66" y="115"/>
                  </a:lnTo>
                  <a:lnTo>
                    <a:pt x="67" y="115"/>
                  </a:lnTo>
                  <a:lnTo>
                    <a:pt x="67" y="115"/>
                  </a:lnTo>
                  <a:lnTo>
                    <a:pt x="67" y="114"/>
                  </a:lnTo>
                  <a:lnTo>
                    <a:pt x="67" y="114"/>
                  </a:lnTo>
                  <a:lnTo>
                    <a:pt x="67" y="114"/>
                  </a:lnTo>
                  <a:lnTo>
                    <a:pt x="67" y="113"/>
                  </a:lnTo>
                  <a:lnTo>
                    <a:pt x="67" y="113"/>
                  </a:lnTo>
                  <a:lnTo>
                    <a:pt x="67" y="112"/>
                  </a:lnTo>
                  <a:lnTo>
                    <a:pt x="67" y="112"/>
                  </a:lnTo>
                  <a:lnTo>
                    <a:pt x="67" y="111"/>
                  </a:lnTo>
                  <a:lnTo>
                    <a:pt x="68" y="110"/>
                  </a:lnTo>
                  <a:lnTo>
                    <a:pt x="68" y="109"/>
                  </a:lnTo>
                  <a:lnTo>
                    <a:pt x="68" y="108"/>
                  </a:lnTo>
                  <a:lnTo>
                    <a:pt x="68" y="107"/>
                  </a:lnTo>
                  <a:lnTo>
                    <a:pt x="68" y="106"/>
                  </a:lnTo>
                  <a:lnTo>
                    <a:pt x="68" y="102"/>
                  </a:lnTo>
                  <a:lnTo>
                    <a:pt x="68" y="100"/>
                  </a:lnTo>
                  <a:lnTo>
                    <a:pt x="69" y="99"/>
                  </a:lnTo>
                  <a:lnTo>
                    <a:pt x="69" y="97"/>
                  </a:lnTo>
                  <a:lnTo>
                    <a:pt x="69" y="92"/>
                  </a:lnTo>
                  <a:lnTo>
                    <a:pt x="70" y="81"/>
                  </a:lnTo>
                  <a:lnTo>
                    <a:pt x="70" y="79"/>
                  </a:lnTo>
                  <a:lnTo>
                    <a:pt x="70" y="78"/>
                  </a:lnTo>
                  <a:lnTo>
                    <a:pt x="70" y="74"/>
                  </a:lnTo>
                  <a:lnTo>
                    <a:pt x="70" y="68"/>
                  </a:lnTo>
                  <a:lnTo>
                    <a:pt x="71" y="55"/>
                  </a:lnTo>
                  <a:lnTo>
                    <a:pt x="71" y="53"/>
                  </a:lnTo>
                  <a:lnTo>
                    <a:pt x="71" y="52"/>
                  </a:lnTo>
                  <a:lnTo>
                    <a:pt x="72" y="48"/>
                  </a:lnTo>
                  <a:lnTo>
                    <a:pt x="72" y="42"/>
                  </a:lnTo>
                  <a:lnTo>
                    <a:pt x="72" y="41"/>
                  </a:lnTo>
                  <a:lnTo>
                    <a:pt x="72" y="39"/>
                  </a:lnTo>
                  <a:lnTo>
                    <a:pt x="72" y="36"/>
                  </a:lnTo>
                  <a:lnTo>
                    <a:pt x="73" y="30"/>
                  </a:lnTo>
                  <a:lnTo>
                    <a:pt x="73" y="29"/>
                  </a:lnTo>
                  <a:lnTo>
                    <a:pt x="73" y="28"/>
                  </a:lnTo>
                  <a:lnTo>
                    <a:pt x="73" y="25"/>
                  </a:lnTo>
                  <a:lnTo>
                    <a:pt x="73" y="20"/>
                  </a:lnTo>
                  <a:lnTo>
                    <a:pt x="73" y="18"/>
                  </a:lnTo>
                  <a:lnTo>
                    <a:pt x="74" y="17"/>
                  </a:lnTo>
                  <a:lnTo>
                    <a:pt x="74" y="15"/>
                  </a:lnTo>
                  <a:lnTo>
                    <a:pt x="74" y="11"/>
                  </a:lnTo>
                  <a:lnTo>
                    <a:pt x="74" y="10"/>
                  </a:lnTo>
                  <a:lnTo>
                    <a:pt x="74" y="9"/>
                  </a:lnTo>
                  <a:lnTo>
                    <a:pt x="74" y="7"/>
                  </a:lnTo>
                  <a:lnTo>
                    <a:pt x="74" y="7"/>
                  </a:lnTo>
                  <a:lnTo>
                    <a:pt x="74" y="6"/>
                  </a:lnTo>
                  <a:lnTo>
                    <a:pt x="75" y="4"/>
                  </a:lnTo>
                  <a:lnTo>
                    <a:pt x="75" y="4"/>
                  </a:lnTo>
                  <a:lnTo>
                    <a:pt x="75" y="3"/>
                  </a:lnTo>
                  <a:lnTo>
                    <a:pt x="75" y="3"/>
                  </a:lnTo>
                  <a:lnTo>
                    <a:pt x="75" y="2"/>
                  </a:lnTo>
                </a:path>
              </a:pathLst>
            </a:custGeom>
            <a:grpFill/>
            <a:ln w="9525" cap="sq">
              <a:solidFill>
                <a:srgbClr val="0D8BE6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783">
                <a:defRPr/>
              </a:pPr>
              <a:endParaRPr lang="en-US" sz="1350" kern="0" dirty="0">
                <a:solidFill>
                  <a:srgbClr val="0D8BE6"/>
                </a:solidFill>
              </a:endParaRPr>
            </a:p>
          </p:txBody>
        </p:sp>
        <p:sp>
          <p:nvSpPr>
            <p:cNvPr id="174" name="Freeform 90"/>
            <p:cNvSpPr>
              <a:spLocks/>
            </p:cNvSpPr>
            <p:nvPr/>
          </p:nvSpPr>
          <p:spPr bwMode="auto">
            <a:xfrm>
              <a:off x="5095" y="2186"/>
              <a:ext cx="72" cy="116"/>
            </a:xfrm>
            <a:custGeom>
              <a:avLst/>
              <a:gdLst/>
              <a:ahLst/>
              <a:cxnLst>
                <a:cxn ang="0">
                  <a:pos x="1" y="0"/>
                </a:cxn>
                <a:cxn ang="0">
                  <a:pos x="1" y="0"/>
                </a:cxn>
                <a:cxn ang="0">
                  <a:pos x="2" y="3"/>
                </a:cxn>
                <a:cxn ang="0">
                  <a:pos x="3" y="15"/>
                </a:cxn>
                <a:cxn ang="0">
                  <a:pos x="5" y="45"/>
                </a:cxn>
                <a:cxn ang="0">
                  <a:pos x="8" y="93"/>
                </a:cxn>
                <a:cxn ang="0">
                  <a:pos x="9" y="105"/>
                </a:cxn>
                <a:cxn ang="0">
                  <a:pos x="10" y="112"/>
                </a:cxn>
                <a:cxn ang="0">
                  <a:pos x="10" y="115"/>
                </a:cxn>
                <a:cxn ang="0">
                  <a:pos x="11" y="115"/>
                </a:cxn>
                <a:cxn ang="0">
                  <a:pos x="12" y="112"/>
                </a:cxn>
                <a:cxn ang="0">
                  <a:pos x="13" y="104"/>
                </a:cxn>
                <a:cxn ang="0">
                  <a:pos x="14" y="83"/>
                </a:cxn>
                <a:cxn ang="0">
                  <a:pos x="17" y="38"/>
                </a:cxn>
                <a:cxn ang="0">
                  <a:pos x="18" y="15"/>
                </a:cxn>
                <a:cxn ang="0">
                  <a:pos x="19" y="5"/>
                </a:cxn>
                <a:cxn ang="0">
                  <a:pos x="20" y="1"/>
                </a:cxn>
                <a:cxn ang="0">
                  <a:pos x="21" y="0"/>
                </a:cxn>
                <a:cxn ang="0">
                  <a:pos x="21" y="2"/>
                </a:cxn>
                <a:cxn ang="0">
                  <a:pos x="22" y="10"/>
                </a:cxn>
                <a:cxn ang="0">
                  <a:pos x="24" y="28"/>
                </a:cxn>
                <a:cxn ang="0">
                  <a:pos x="26" y="64"/>
                </a:cxn>
                <a:cxn ang="0">
                  <a:pos x="27" y="89"/>
                </a:cxn>
                <a:cxn ang="0">
                  <a:pos x="28" y="107"/>
                </a:cxn>
                <a:cxn ang="0">
                  <a:pos x="29" y="114"/>
                </a:cxn>
                <a:cxn ang="0">
                  <a:pos x="30" y="116"/>
                </a:cxn>
                <a:cxn ang="0">
                  <a:pos x="31" y="114"/>
                </a:cxn>
                <a:cxn ang="0">
                  <a:pos x="31" y="110"/>
                </a:cxn>
                <a:cxn ang="0">
                  <a:pos x="33" y="97"/>
                </a:cxn>
                <a:cxn ang="0">
                  <a:pos x="35" y="60"/>
                </a:cxn>
                <a:cxn ang="0">
                  <a:pos x="37" y="26"/>
                </a:cxn>
                <a:cxn ang="0">
                  <a:pos x="38" y="10"/>
                </a:cxn>
                <a:cxn ang="0">
                  <a:pos x="39" y="3"/>
                </a:cxn>
                <a:cxn ang="0">
                  <a:pos x="39" y="0"/>
                </a:cxn>
                <a:cxn ang="0">
                  <a:pos x="40" y="0"/>
                </a:cxn>
                <a:cxn ang="0">
                  <a:pos x="41" y="3"/>
                </a:cxn>
                <a:cxn ang="0">
                  <a:pos x="42" y="12"/>
                </a:cxn>
                <a:cxn ang="0">
                  <a:pos x="43" y="28"/>
                </a:cxn>
                <a:cxn ang="0">
                  <a:pos x="45" y="75"/>
                </a:cxn>
                <a:cxn ang="0">
                  <a:pos x="47" y="97"/>
                </a:cxn>
                <a:cxn ang="0">
                  <a:pos x="48" y="108"/>
                </a:cxn>
                <a:cxn ang="0">
                  <a:pos x="49" y="114"/>
                </a:cxn>
                <a:cxn ang="0">
                  <a:pos x="49" y="116"/>
                </a:cxn>
                <a:cxn ang="0">
                  <a:pos x="50" y="114"/>
                </a:cxn>
                <a:cxn ang="0">
                  <a:pos x="51" y="108"/>
                </a:cxn>
                <a:cxn ang="0">
                  <a:pos x="52" y="92"/>
                </a:cxn>
                <a:cxn ang="0">
                  <a:pos x="54" y="54"/>
                </a:cxn>
                <a:cxn ang="0">
                  <a:pos x="56" y="29"/>
                </a:cxn>
                <a:cxn ang="0">
                  <a:pos x="57" y="9"/>
                </a:cxn>
                <a:cxn ang="0">
                  <a:pos x="58" y="2"/>
                </a:cxn>
                <a:cxn ang="0">
                  <a:pos x="59" y="0"/>
                </a:cxn>
                <a:cxn ang="0">
                  <a:pos x="60" y="0"/>
                </a:cxn>
                <a:cxn ang="0">
                  <a:pos x="60" y="4"/>
                </a:cxn>
                <a:cxn ang="0">
                  <a:pos x="61" y="17"/>
                </a:cxn>
                <a:cxn ang="0">
                  <a:pos x="63" y="49"/>
                </a:cxn>
                <a:cxn ang="0">
                  <a:pos x="65" y="88"/>
                </a:cxn>
                <a:cxn ang="0">
                  <a:pos x="67" y="106"/>
                </a:cxn>
                <a:cxn ang="0">
                  <a:pos x="68" y="113"/>
                </a:cxn>
                <a:cxn ang="0">
                  <a:pos x="68" y="115"/>
                </a:cxn>
                <a:cxn ang="0">
                  <a:pos x="69" y="115"/>
                </a:cxn>
                <a:cxn ang="0">
                  <a:pos x="70" y="110"/>
                </a:cxn>
                <a:cxn ang="0">
                  <a:pos x="71" y="100"/>
                </a:cxn>
              </a:cxnLst>
              <a:rect l="0" t="0" r="r" b="b"/>
              <a:pathLst>
                <a:path w="72" h="116">
                  <a:moveTo>
                    <a:pt x="0" y="2"/>
                  </a:moveTo>
                  <a:lnTo>
                    <a:pt x="0" y="2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3"/>
                  </a:lnTo>
                  <a:lnTo>
                    <a:pt x="2" y="4"/>
                  </a:lnTo>
                  <a:lnTo>
                    <a:pt x="2" y="4"/>
                  </a:lnTo>
                  <a:lnTo>
                    <a:pt x="2" y="5"/>
                  </a:lnTo>
                  <a:lnTo>
                    <a:pt x="3" y="7"/>
                  </a:lnTo>
                  <a:lnTo>
                    <a:pt x="3" y="8"/>
                  </a:lnTo>
                  <a:lnTo>
                    <a:pt x="3" y="8"/>
                  </a:lnTo>
                  <a:lnTo>
                    <a:pt x="3" y="10"/>
                  </a:lnTo>
                  <a:lnTo>
                    <a:pt x="3" y="15"/>
                  </a:lnTo>
                  <a:lnTo>
                    <a:pt x="3" y="16"/>
                  </a:lnTo>
                  <a:lnTo>
                    <a:pt x="3" y="17"/>
                  </a:lnTo>
                  <a:lnTo>
                    <a:pt x="4" y="20"/>
                  </a:lnTo>
                  <a:lnTo>
                    <a:pt x="4" y="26"/>
                  </a:lnTo>
                  <a:lnTo>
                    <a:pt x="5" y="38"/>
                  </a:lnTo>
                  <a:lnTo>
                    <a:pt x="5" y="40"/>
                  </a:lnTo>
                  <a:lnTo>
                    <a:pt x="5" y="41"/>
                  </a:lnTo>
                  <a:lnTo>
                    <a:pt x="5" y="45"/>
                  </a:lnTo>
                  <a:lnTo>
                    <a:pt x="5" y="52"/>
                  </a:lnTo>
                  <a:lnTo>
                    <a:pt x="6" y="66"/>
                  </a:lnTo>
                  <a:lnTo>
                    <a:pt x="6" y="67"/>
                  </a:lnTo>
                  <a:lnTo>
                    <a:pt x="7" y="69"/>
                  </a:lnTo>
                  <a:lnTo>
                    <a:pt x="7" y="72"/>
                  </a:lnTo>
                  <a:lnTo>
                    <a:pt x="7" y="79"/>
                  </a:lnTo>
                  <a:lnTo>
                    <a:pt x="8" y="92"/>
                  </a:lnTo>
                  <a:lnTo>
                    <a:pt x="8" y="93"/>
                  </a:lnTo>
                  <a:lnTo>
                    <a:pt x="8" y="94"/>
                  </a:lnTo>
                  <a:lnTo>
                    <a:pt x="8" y="97"/>
                  </a:lnTo>
                  <a:lnTo>
                    <a:pt x="8" y="98"/>
                  </a:lnTo>
                  <a:lnTo>
                    <a:pt x="8" y="99"/>
                  </a:lnTo>
                  <a:lnTo>
                    <a:pt x="9" y="101"/>
                  </a:lnTo>
                  <a:lnTo>
                    <a:pt x="9" y="102"/>
                  </a:lnTo>
                  <a:lnTo>
                    <a:pt x="9" y="103"/>
                  </a:lnTo>
                  <a:lnTo>
                    <a:pt x="9" y="105"/>
                  </a:lnTo>
                  <a:lnTo>
                    <a:pt x="9" y="106"/>
                  </a:lnTo>
                  <a:lnTo>
                    <a:pt x="9" y="107"/>
                  </a:lnTo>
                  <a:lnTo>
                    <a:pt x="9" y="109"/>
                  </a:lnTo>
                  <a:lnTo>
                    <a:pt x="9" y="109"/>
                  </a:lnTo>
                  <a:lnTo>
                    <a:pt x="9" y="110"/>
                  </a:lnTo>
                  <a:lnTo>
                    <a:pt x="9" y="111"/>
                  </a:lnTo>
                  <a:lnTo>
                    <a:pt x="9" y="111"/>
                  </a:lnTo>
                  <a:lnTo>
                    <a:pt x="10" y="112"/>
                  </a:lnTo>
                  <a:lnTo>
                    <a:pt x="10" y="112"/>
                  </a:lnTo>
                  <a:lnTo>
                    <a:pt x="10" y="113"/>
                  </a:lnTo>
                  <a:lnTo>
                    <a:pt x="10" y="114"/>
                  </a:lnTo>
                  <a:lnTo>
                    <a:pt x="10" y="114"/>
                  </a:lnTo>
                  <a:lnTo>
                    <a:pt x="10" y="114"/>
                  </a:lnTo>
                  <a:lnTo>
                    <a:pt x="10" y="115"/>
                  </a:lnTo>
                  <a:lnTo>
                    <a:pt x="10" y="115"/>
                  </a:lnTo>
                  <a:lnTo>
                    <a:pt x="10" y="115"/>
                  </a:lnTo>
                  <a:lnTo>
                    <a:pt x="10" y="115"/>
                  </a:lnTo>
                  <a:lnTo>
                    <a:pt x="11" y="115"/>
                  </a:lnTo>
                  <a:lnTo>
                    <a:pt x="11" y="116"/>
                  </a:lnTo>
                  <a:lnTo>
                    <a:pt x="11" y="116"/>
                  </a:lnTo>
                  <a:lnTo>
                    <a:pt x="11" y="116"/>
                  </a:lnTo>
                  <a:lnTo>
                    <a:pt x="11" y="116"/>
                  </a:lnTo>
                  <a:lnTo>
                    <a:pt x="11" y="115"/>
                  </a:lnTo>
                  <a:lnTo>
                    <a:pt x="11" y="115"/>
                  </a:lnTo>
                  <a:lnTo>
                    <a:pt x="11" y="115"/>
                  </a:lnTo>
                  <a:lnTo>
                    <a:pt x="11" y="115"/>
                  </a:lnTo>
                  <a:lnTo>
                    <a:pt x="11" y="114"/>
                  </a:lnTo>
                  <a:lnTo>
                    <a:pt x="11" y="114"/>
                  </a:lnTo>
                  <a:lnTo>
                    <a:pt x="11" y="114"/>
                  </a:lnTo>
                  <a:lnTo>
                    <a:pt x="11" y="113"/>
                  </a:lnTo>
                  <a:lnTo>
                    <a:pt x="12" y="113"/>
                  </a:lnTo>
                  <a:lnTo>
                    <a:pt x="12" y="112"/>
                  </a:lnTo>
                  <a:lnTo>
                    <a:pt x="12" y="112"/>
                  </a:lnTo>
                  <a:lnTo>
                    <a:pt x="12" y="111"/>
                  </a:lnTo>
                  <a:lnTo>
                    <a:pt x="12" y="110"/>
                  </a:lnTo>
                  <a:lnTo>
                    <a:pt x="12" y="109"/>
                  </a:lnTo>
                  <a:lnTo>
                    <a:pt x="12" y="108"/>
                  </a:lnTo>
                  <a:lnTo>
                    <a:pt x="12" y="107"/>
                  </a:lnTo>
                  <a:lnTo>
                    <a:pt x="13" y="106"/>
                  </a:lnTo>
                  <a:lnTo>
                    <a:pt x="13" y="104"/>
                  </a:lnTo>
                  <a:lnTo>
                    <a:pt x="13" y="103"/>
                  </a:lnTo>
                  <a:lnTo>
                    <a:pt x="13" y="102"/>
                  </a:lnTo>
                  <a:lnTo>
                    <a:pt x="13" y="100"/>
                  </a:lnTo>
                  <a:lnTo>
                    <a:pt x="13" y="95"/>
                  </a:lnTo>
                  <a:lnTo>
                    <a:pt x="13" y="94"/>
                  </a:lnTo>
                  <a:lnTo>
                    <a:pt x="14" y="92"/>
                  </a:lnTo>
                  <a:lnTo>
                    <a:pt x="14" y="89"/>
                  </a:lnTo>
                  <a:lnTo>
                    <a:pt x="14" y="83"/>
                  </a:lnTo>
                  <a:lnTo>
                    <a:pt x="15" y="70"/>
                  </a:lnTo>
                  <a:lnTo>
                    <a:pt x="15" y="68"/>
                  </a:lnTo>
                  <a:lnTo>
                    <a:pt x="15" y="66"/>
                  </a:lnTo>
                  <a:lnTo>
                    <a:pt x="15" y="63"/>
                  </a:lnTo>
                  <a:lnTo>
                    <a:pt x="16" y="56"/>
                  </a:lnTo>
                  <a:lnTo>
                    <a:pt x="16" y="42"/>
                  </a:lnTo>
                  <a:lnTo>
                    <a:pt x="17" y="40"/>
                  </a:lnTo>
                  <a:lnTo>
                    <a:pt x="17" y="38"/>
                  </a:lnTo>
                  <a:lnTo>
                    <a:pt x="17" y="35"/>
                  </a:lnTo>
                  <a:lnTo>
                    <a:pt x="17" y="28"/>
                  </a:lnTo>
                  <a:lnTo>
                    <a:pt x="17" y="27"/>
                  </a:lnTo>
                  <a:lnTo>
                    <a:pt x="17" y="26"/>
                  </a:lnTo>
                  <a:lnTo>
                    <a:pt x="18" y="23"/>
                  </a:lnTo>
                  <a:lnTo>
                    <a:pt x="18" y="17"/>
                  </a:lnTo>
                  <a:lnTo>
                    <a:pt x="18" y="16"/>
                  </a:lnTo>
                  <a:lnTo>
                    <a:pt x="18" y="15"/>
                  </a:lnTo>
                  <a:lnTo>
                    <a:pt x="18" y="12"/>
                  </a:lnTo>
                  <a:lnTo>
                    <a:pt x="18" y="11"/>
                  </a:lnTo>
                  <a:lnTo>
                    <a:pt x="19" y="10"/>
                  </a:lnTo>
                  <a:lnTo>
                    <a:pt x="19" y="8"/>
                  </a:lnTo>
                  <a:lnTo>
                    <a:pt x="19" y="7"/>
                  </a:lnTo>
                  <a:lnTo>
                    <a:pt x="19" y="6"/>
                  </a:lnTo>
                  <a:lnTo>
                    <a:pt x="19" y="6"/>
                  </a:lnTo>
                  <a:lnTo>
                    <a:pt x="19" y="5"/>
                  </a:lnTo>
                  <a:lnTo>
                    <a:pt x="19" y="4"/>
                  </a:lnTo>
                  <a:lnTo>
                    <a:pt x="19" y="4"/>
                  </a:lnTo>
                  <a:lnTo>
                    <a:pt x="19" y="3"/>
                  </a:lnTo>
                  <a:lnTo>
                    <a:pt x="19" y="2"/>
                  </a:lnTo>
                  <a:lnTo>
                    <a:pt x="19" y="2"/>
                  </a:lnTo>
                  <a:lnTo>
                    <a:pt x="20" y="1"/>
                  </a:lnTo>
                  <a:lnTo>
                    <a:pt x="20" y="1"/>
                  </a:lnTo>
                  <a:lnTo>
                    <a:pt x="20" y="1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1" y="0"/>
                  </a:lnTo>
                  <a:lnTo>
                    <a:pt x="21" y="0"/>
                  </a:lnTo>
                  <a:lnTo>
                    <a:pt x="21" y="0"/>
                  </a:lnTo>
                  <a:lnTo>
                    <a:pt x="21" y="0"/>
                  </a:lnTo>
                  <a:lnTo>
                    <a:pt x="21" y="0"/>
                  </a:lnTo>
                  <a:lnTo>
                    <a:pt x="21" y="0"/>
                  </a:lnTo>
                  <a:lnTo>
                    <a:pt x="21" y="1"/>
                  </a:lnTo>
                  <a:lnTo>
                    <a:pt x="21" y="1"/>
                  </a:lnTo>
                  <a:lnTo>
                    <a:pt x="21" y="2"/>
                  </a:lnTo>
                  <a:lnTo>
                    <a:pt x="21" y="2"/>
                  </a:lnTo>
                  <a:lnTo>
                    <a:pt x="21" y="3"/>
                  </a:lnTo>
                  <a:lnTo>
                    <a:pt x="21" y="3"/>
                  </a:lnTo>
                  <a:lnTo>
                    <a:pt x="22" y="5"/>
                  </a:lnTo>
                  <a:lnTo>
                    <a:pt x="22" y="5"/>
                  </a:lnTo>
                  <a:lnTo>
                    <a:pt x="22" y="6"/>
                  </a:lnTo>
                  <a:lnTo>
                    <a:pt x="22" y="8"/>
                  </a:lnTo>
                  <a:lnTo>
                    <a:pt x="22" y="9"/>
                  </a:lnTo>
                  <a:lnTo>
                    <a:pt x="22" y="10"/>
                  </a:lnTo>
                  <a:lnTo>
                    <a:pt x="22" y="12"/>
                  </a:lnTo>
                  <a:lnTo>
                    <a:pt x="23" y="13"/>
                  </a:lnTo>
                  <a:lnTo>
                    <a:pt x="23" y="14"/>
                  </a:lnTo>
                  <a:lnTo>
                    <a:pt x="23" y="16"/>
                  </a:lnTo>
                  <a:lnTo>
                    <a:pt x="23" y="22"/>
                  </a:lnTo>
                  <a:lnTo>
                    <a:pt x="23" y="23"/>
                  </a:lnTo>
                  <a:lnTo>
                    <a:pt x="23" y="24"/>
                  </a:lnTo>
                  <a:lnTo>
                    <a:pt x="24" y="28"/>
                  </a:lnTo>
                  <a:lnTo>
                    <a:pt x="24" y="34"/>
                  </a:lnTo>
                  <a:lnTo>
                    <a:pt x="24" y="35"/>
                  </a:lnTo>
                  <a:lnTo>
                    <a:pt x="24" y="37"/>
                  </a:lnTo>
                  <a:lnTo>
                    <a:pt x="24" y="40"/>
                  </a:lnTo>
                  <a:lnTo>
                    <a:pt x="25" y="47"/>
                  </a:lnTo>
                  <a:lnTo>
                    <a:pt x="25" y="61"/>
                  </a:lnTo>
                  <a:lnTo>
                    <a:pt x="25" y="63"/>
                  </a:lnTo>
                  <a:lnTo>
                    <a:pt x="26" y="64"/>
                  </a:lnTo>
                  <a:lnTo>
                    <a:pt x="26" y="68"/>
                  </a:lnTo>
                  <a:lnTo>
                    <a:pt x="26" y="74"/>
                  </a:lnTo>
                  <a:lnTo>
                    <a:pt x="26" y="76"/>
                  </a:lnTo>
                  <a:lnTo>
                    <a:pt x="26" y="77"/>
                  </a:lnTo>
                  <a:lnTo>
                    <a:pt x="27" y="80"/>
                  </a:lnTo>
                  <a:lnTo>
                    <a:pt x="27" y="86"/>
                  </a:lnTo>
                  <a:lnTo>
                    <a:pt x="27" y="87"/>
                  </a:lnTo>
                  <a:lnTo>
                    <a:pt x="27" y="89"/>
                  </a:lnTo>
                  <a:lnTo>
                    <a:pt x="27" y="92"/>
                  </a:lnTo>
                  <a:lnTo>
                    <a:pt x="27" y="97"/>
                  </a:lnTo>
                  <a:lnTo>
                    <a:pt x="28" y="98"/>
                  </a:lnTo>
                  <a:lnTo>
                    <a:pt x="28" y="99"/>
                  </a:lnTo>
                  <a:lnTo>
                    <a:pt x="28" y="101"/>
                  </a:lnTo>
                  <a:lnTo>
                    <a:pt x="28" y="105"/>
                  </a:lnTo>
                  <a:lnTo>
                    <a:pt x="28" y="106"/>
                  </a:lnTo>
                  <a:lnTo>
                    <a:pt x="28" y="107"/>
                  </a:lnTo>
                  <a:lnTo>
                    <a:pt x="29" y="109"/>
                  </a:lnTo>
                  <a:lnTo>
                    <a:pt x="29" y="109"/>
                  </a:lnTo>
                  <a:lnTo>
                    <a:pt x="29" y="110"/>
                  </a:lnTo>
                  <a:lnTo>
                    <a:pt x="29" y="111"/>
                  </a:lnTo>
                  <a:lnTo>
                    <a:pt x="29" y="112"/>
                  </a:lnTo>
                  <a:lnTo>
                    <a:pt x="29" y="113"/>
                  </a:lnTo>
                  <a:lnTo>
                    <a:pt x="29" y="113"/>
                  </a:lnTo>
                  <a:lnTo>
                    <a:pt x="29" y="114"/>
                  </a:lnTo>
                  <a:lnTo>
                    <a:pt x="29" y="114"/>
                  </a:lnTo>
                  <a:lnTo>
                    <a:pt x="29" y="114"/>
                  </a:lnTo>
                  <a:lnTo>
                    <a:pt x="29" y="115"/>
                  </a:lnTo>
                  <a:lnTo>
                    <a:pt x="30" y="115"/>
                  </a:lnTo>
                  <a:lnTo>
                    <a:pt x="30" y="115"/>
                  </a:lnTo>
                  <a:lnTo>
                    <a:pt x="30" y="115"/>
                  </a:lnTo>
                  <a:lnTo>
                    <a:pt x="30" y="115"/>
                  </a:lnTo>
                  <a:lnTo>
                    <a:pt x="30" y="116"/>
                  </a:lnTo>
                  <a:lnTo>
                    <a:pt x="30" y="116"/>
                  </a:lnTo>
                  <a:lnTo>
                    <a:pt x="30" y="116"/>
                  </a:lnTo>
                  <a:lnTo>
                    <a:pt x="30" y="116"/>
                  </a:lnTo>
                  <a:lnTo>
                    <a:pt x="30" y="115"/>
                  </a:lnTo>
                  <a:lnTo>
                    <a:pt x="30" y="115"/>
                  </a:lnTo>
                  <a:lnTo>
                    <a:pt x="31" y="115"/>
                  </a:lnTo>
                  <a:lnTo>
                    <a:pt x="31" y="115"/>
                  </a:lnTo>
                  <a:lnTo>
                    <a:pt x="31" y="114"/>
                  </a:lnTo>
                  <a:lnTo>
                    <a:pt x="31" y="114"/>
                  </a:lnTo>
                  <a:lnTo>
                    <a:pt x="31" y="114"/>
                  </a:lnTo>
                  <a:lnTo>
                    <a:pt x="31" y="113"/>
                  </a:lnTo>
                  <a:lnTo>
                    <a:pt x="31" y="113"/>
                  </a:lnTo>
                  <a:lnTo>
                    <a:pt x="31" y="112"/>
                  </a:lnTo>
                  <a:lnTo>
                    <a:pt x="31" y="112"/>
                  </a:lnTo>
                  <a:lnTo>
                    <a:pt x="31" y="111"/>
                  </a:lnTo>
                  <a:lnTo>
                    <a:pt x="31" y="110"/>
                  </a:lnTo>
                  <a:lnTo>
                    <a:pt x="31" y="110"/>
                  </a:lnTo>
                  <a:lnTo>
                    <a:pt x="32" y="109"/>
                  </a:lnTo>
                  <a:lnTo>
                    <a:pt x="32" y="107"/>
                  </a:lnTo>
                  <a:lnTo>
                    <a:pt x="32" y="106"/>
                  </a:lnTo>
                  <a:lnTo>
                    <a:pt x="32" y="105"/>
                  </a:lnTo>
                  <a:lnTo>
                    <a:pt x="32" y="103"/>
                  </a:lnTo>
                  <a:lnTo>
                    <a:pt x="33" y="98"/>
                  </a:lnTo>
                  <a:lnTo>
                    <a:pt x="33" y="97"/>
                  </a:lnTo>
                  <a:lnTo>
                    <a:pt x="33" y="96"/>
                  </a:lnTo>
                  <a:lnTo>
                    <a:pt x="33" y="93"/>
                  </a:lnTo>
                  <a:lnTo>
                    <a:pt x="33" y="87"/>
                  </a:lnTo>
                  <a:lnTo>
                    <a:pt x="34" y="74"/>
                  </a:lnTo>
                  <a:lnTo>
                    <a:pt x="34" y="72"/>
                  </a:lnTo>
                  <a:lnTo>
                    <a:pt x="34" y="70"/>
                  </a:lnTo>
                  <a:lnTo>
                    <a:pt x="34" y="67"/>
                  </a:lnTo>
                  <a:lnTo>
                    <a:pt x="35" y="60"/>
                  </a:lnTo>
                  <a:lnTo>
                    <a:pt x="35" y="46"/>
                  </a:lnTo>
                  <a:lnTo>
                    <a:pt x="36" y="44"/>
                  </a:lnTo>
                  <a:lnTo>
                    <a:pt x="36" y="42"/>
                  </a:lnTo>
                  <a:lnTo>
                    <a:pt x="36" y="39"/>
                  </a:lnTo>
                  <a:lnTo>
                    <a:pt x="36" y="32"/>
                  </a:lnTo>
                  <a:lnTo>
                    <a:pt x="36" y="31"/>
                  </a:lnTo>
                  <a:lnTo>
                    <a:pt x="37" y="29"/>
                  </a:lnTo>
                  <a:lnTo>
                    <a:pt x="37" y="26"/>
                  </a:lnTo>
                  <a:lnTo>
                    <a:pt x="37" y="20"/>
                  </a:lnTo>
                  <a:lnTo>
                    <a:pt x="37" y="19"/>
                  </a:lnTo>
                  <a:lnTo>
                    <a:pt x="37" y="18"/>
                  </a:lnTo>
                  <a:lnTo>
                    <a:pt x="37" y="16"/>
                  </a:lnTo>
                  <a:lnTo>
                    <a:pt x="37" y="14"/>
                  </a:lnTo>
                  <a:lnTo>
                    <a:pt x="38" y="13"/>
                  </a:lnTo>
                  <a:lnTo>
                    <a:pt x="38" y="11"/>
                  </a:lnTo>
                  <a:lnTo>
                    <a:pt x="38" y="10"/>
                  </a:lnTo>
                  <a:lnTo>
                    <a:pt x="38" y="9"/>
                  </a:lnTo>
                  <a:lnTo>
                    <a:pt x="38" y="8"/>
                  </a:lnTo>
                  <a:lnTo>
                    <a:pt x="38" y="7"/>
                  </a:lnTo>
                  <a:lnTo>
                    <a:pt x="38" y="6"/>
                  </a:lnTo>
                  <a:lnTo>
                    <a:pt x="38" y="4"/>
                  </a:lnTo>
                  <a:lnTo>
                    <a:pt x="39" y="4"/>
                  </a:lnTo>
                  <a:lnTo>
                    <a:pt x="39" y="3"/>
                  </a:lnTo>
                  <a:lnTo>
                    <a:pt x="39" y="3"/>
                  </a:lnTo>
                  <a:lnTo>
                    <a:pt x="39" y="2"/>
                  </a:lnTo>
                  <a:lnTo>
                    <a:pt x="39" y="2"/>
                  </a:lnTo>
                  <a:lnTo>
                    <a:pt x="39" y="1"/>
                  </a:lnTo>
                  <a:lnTo>
                    <a:pt x="39" y="1"/>
                  </a:lnTo>
                  <a:lnTo>
                    <a:pt x="39" y="1"/>
                  </a:lnTo>
                  <a:lnTo>
                    <a:pt x="39" y="0"/>
                  </a:lnTo>
                  <a:lnTo>
                    <a:pt x="39" y="0"/>
                  </a:lnTo>
                  <a:lnTo>
                    <a:pt x="39" y="0"/>
                  </a:lnTo>
                  <a:lnTo>
                    <a:pt x="39" y="0"/>
                  </a:lnTo>
                  <a:lnTo>
                    <a:pt x="40" y="0"/>
                  </a:lnTo>
                  <a:lnTo>
                    <a:pt x="40" y="0"/>
                  </a:lnTo>
                  <a:lnTo>
                    <a:pt x="40" y="0"/>
                  </a:lnTo>
                  <a:lnTo>
                    <a:pt x="40" y="0"/>
                  </a:lnTo>
                  <a:lnTo>
                    <a:pt x="40" y="0"/>
                  </a:lnTo>
                  <a:lnTo>
                    <a:pt x="40" y="0"/>
                  </a:lnTo>
                  <a:lnTo>
                    <a:pt x="40" y="0"/>
                  </a:lnTo>
                  <a:lnTo>
                    <a:pt x="40" y="0"/>
                  </a:lnTo>
                  <a:lnTo>
                    <a:pt x="40" y="1"/>
                  </a:lnTo>
                  <a:lnTo>
                    <a:pt x="40" y="1"/>
                  </a:lnTo>
                  <a:lnTo>
                    <a:pt x="41" y="1"/>
                  </a:lnTo>
                  <a:lnTo>
                    <a:pt x="41" y="2"/>
                  </a:lnTo>
                  <a:lnTo>
                    <a:pt x="41" y="2"/>
                  </a:lnTo>
                  <a:lnTo>
                    <a:pt x="41" y="3"/>
                  </a:lnTo>
                  <a:lnTo>
                    <a:pt x="41" y="3"/>
                  </a:lnTo>
                  <a:lnTo>
                    <a:pt x="41" y="4"/>
                  </a:lnTo>
                  <a:lnTo>
                    <a:pt x="41" y="5"/>
                  </a:lnTo>
                  <a:lnTo>
                    <a:pt x="41" y="5"/>
                  </a:lnTo>
                  <a:lnTo>
                    <a:pt x="41" y="7"/>
                  </a:lnTo>
                  <a:lnTo>
                    <a:pt x="41" y="8"/>
                  </a:lnTo>
                  <a:lnTo>
                    <a:pt x="41" y="9"/>
                  </a:lnTo>
                  <a:lnTo>
                    <a:pt x="42" y="10"/>
                  </a:lnTo>
                  <a:lnTo>
                    <a:pt x="42" y="12"/>
                  </a:lnTo>
                  <a:lnTo>
                    <a:pt x="42" y="13"/>
                  </a:lnTo>
                  <a:lnTo>
                    <a:pt x="42" y="15"/>
                  </a:lnTo>
                  <a:lnTo>
                    <a:pt x="42" y="16"/>
                  </a:lnTo>
                  <a:lnTo>
                    <a:pt x="42" y="17"/>
                  </a:lnTo>
                  <a:lnTo>
                    <a:pt x="42" y="20"/>
                  </a:lnTo>
                  <a:lnTo>
                    <a:pt x="43" y="25"/>
                  </a:lnTo>
                  <a:lnTo>
                    <a:pt x="43" y="26"/>
                  </a:lnTo>
                  <a:lnTo>
                    <a:pt x="43" y="28"/>
                  </a:lnTo>
                  <a:lnTo>
                    <a:pt x="43" y="30"/>
                  </a:lnTo>
                  <a:lnTo>
                    <a:pt x="43" y="36"/>
                  </a:lnTo>
                  <a:lnTo>
                    <a:pt x="44" y="49"/>
                  </a:lnTo>
                  <a:lnTo>
                    <a:pt x="44" y="51"/>
                  </a:lnTo>
                  <a:lnTo>
                    <a:pt x="44" y="52"/>
                  </a:lnTo>
                  <a:lnTo>
                    <a:pt x="44" y="56"/>
                  </a:lnTo>
                  <a:lnTo>
                    <a:pt x="45" y="62"/>
                  </a:lnTo>
                  <a:lnTo>
                    <a:pt x="45" y="75"/>
                  </a:lnTo>
                  <a:lnTo>
                    <a:pt x="45" y="76"/>
                  </a:lnTo>
                  <a:lnTo>
                    <a:pt x="46" y="78"/>
                  </a:lnTo>
                  <a:lnTo>
                    <a:pt x="46" y="81"/>
                  </a:lnTo>
                  <a:lnTo>
                    <a:pt x="46" y="87"/>
                  </a:lnTo>
                  <a:lnTo>
                    <a:pt x="46" y="88"/>
                  </a:lnTo>
                  <a:lnTo>
                    <a:pt x="46" y="90"/>
                  </a:lnTo>
                  <a:lnTo>
                    <a:pt x="47" y="92"/>
                  </a:lnTo>
                  <a:lnTo>
                    <a:pt x="47" y="97"/>
                  </a:lnTo>
                  <a:lnTo>
                    <a:pt x="47" y="98"/>
                  </a:lnTo>
                  <a:lnTo>
                    <a:pt x="47" y="100"/>
                  </a:lnTo>
                  <a:lnTo>
                    <a:pt x="47" y="102"/>
                  </a:lnTo>
                  <a:lnTo>
                    <a:pt x="47" y="103"/>
                  </a:lnTo>
                  <a:lnTo>
                    <a:pt x="47" y="104"/>
                  </a:lnTo>
                  <a:lnTo>
                    <a:pt x="47" y="106"/>
                  </a:lnTo>
                  <a:lnTo>
                    <a:pt x="48" y="107"/>
                  </a:lnTo>
                  <a:lnTo>
                    <a:pt x="48" y="108"/>
                  </a:lnTo>
                  <a:lnTo>
                    <a:pt x="48" y="109"/>
                  </a:lnTo>
                  <a:lnTo>
                    <a:pt x="48" y="110"/>
                  </a:lnTo>
                  <a:lnTo>
                    <a:pt x="48" y="110"/>
                  </a:lnTo>
                  <a:lnTo>
                    <a:pt x="48" y="112"/>
                  </a:lnTo>
                  <a:lnTo>
                    <a:pt x="48" y="112"/>
                  </a:lnTo>
                  <a:lnTo>
                    <a:pt x="48" y="113"/>
                  </a:lnTo>
                  <a:lnTo>
                    <a:pt x="49" y="114"/>
                  </a:lnTo>
                  <a:lnTo>
                    <a:pt x="49" y="114"/>
                  </a:lnTo>
                  <a:lnTo>
                    <a:pt x="49" y="114"/>
                  </a:lnTo>
                  <a:lnTo>
                    <a:pt x="49" y="115"/>
                  </a:lnTo>
                  <a:lnTo>
                    <a:pt x="49" y="115"/>
                  </a:lnTo>
                  <a:lnTo>
                    <a:pt x="49" y="115"/>
                  </a:lnTo>
                  <a:lnTo>
                    <a:pt x="49" y="115"/>
                  </a:lnTo>
                  <a:lnTo>
                    <a:pt x="49" y="116"/>
                  </a:lnTo>
                  <a:lnTo>
                    <a:pt x="49" y="116"/>
                  </a:lnTo>
                  <a:lnTo>
                    <a:pt x="49" y="116"/>
                  </a:lnTo>
                  <a:lnTo>
                    <a:pt x="49" y="116"/>
                  </a:lnTo>
                  <a:lnTo>
                    <a:pt x="49" y="115"/>
                  </a:lnTo>
                  <a:lnTo>
                    <a:pt x="50" y="115"/>
                  </a:lnTo>
                  <a:lnTo>
                    <a:pt x="50" y="115"/>
                  </a:lnTo>
                  <a:lnTo>
                    <a:pt x="50" y="115"/>
                  </a:lnTo>
                  <a:lnTo>
                    <a:pt x="50" y="114"/>
                  </a:lnTo>
                  <a:lnTo>
                    <a:pt x="50" y="114"/>
                  </a:lnTo>
                  <a:lnTo>
                    <a:pt x="50" y="114"/>
                  </a:lnTo>
                  <a:lnTo>
                    <a:pt x="50" y="113"/>
                  </a:lnTo>
                  <a:lnTo>
                    <a:pt x="50" y="113"/>
                  </a:lnTo>
                  <a:lnTo>
                    <a:pt x="50" y="112"/>
                  </a:lnTo>
                  <a:lnTo>
                    <a:pt x="51" y="112"/>
                  </a:lnTo>
                  <a:lnTo>
                    <a:pt x="51" y="111"/>
                  </a:lnTo>
                  <a:lnTo>
                    <a:pt x="51" y="110"/>
                  </a:lnTo>
                  <a:lnTo>
                    <a:pt x="51" y="108"/>
                  </a:lnTo>
                  <a:lnTo>
                    <a:pt x="51" y="108"/>
                  </a:lnTo>
                  <a:lnTo>
                    <a:pt x="51" y="107"/>
                  </a:lnTo>
                  <a:lnTo>
                    <a:pt x="51" y="105"/>
                  </a:lnTo>
                  <a:lnTo>
                    <a:pt x="51" y="104"/>
                  </a:lnTo>
                  <a:lnTo>
                    <a:pt x="51" y="103"/>
                  </a:lnTo>
                  <a:lnTo>
                    <a:pt x="52" y="100"/>
                  </a:lnTo>
                  <a:lnTo>
                    <a:pt x="52" y="95"/>
                  </a:lnTo>
                  <a:lnTo>
                    <a:pt x="52" y="94"/>
                  </a:lnTo>
                  <a:lnTo>
                    <a:pt x="52" y="92"/>
                  </a:lnTo>
                  <a:lnTo>
                    <a:pt x="52" y="89"/>
                  </a:lnTo>
                  <a:lnTo>
                    <a:pt x="53" y="83"/>
                  </a:lnTo>
                  <a:lnTo>
                    <a:pt x="53" y="82"/>
                  </a:lnTo>
                  <a:lnTo>
                    <a:pt x="53" y="80"/>
                  </a:lnTo>
                  <a:lnTo>
                    <a:pt x="53" y="77"/>
                  </a:lnTo>
                  <a:lnTo>
                    <a:pt x="54" y="70"/>
                  </a:lnTo>
                  <a:lnTo>
                    <a:pt x="54" y="56"/>
                  </a:lnTo>
                  <a:lnTo>
                    <a:pt x="54" y="54"/>
                  </a:lnTo>
                  <a:lnTo>
                    <a:pt x="54" y="52"/>
                  </a:lnTo>
                  <a:lnTo>
                    <a:pt x="55" y="49"/>
                  </a:lnTo>
                  <a:lnTo>
                    <a:pt x="55" y="42"/>
                  </a:lnTo>
                  <a:lnTo>
                    <a:pt x="55" y="41"/>
                  </a:lnTo>
                  <a:lnTo>
                    <a:pt x="55" y="39"/>
                  </a:lnTo>
                  <a:lnTo>
                    <a:pt x="55" y="36"/>
                  </a:lnTo>
                  <a:lnTo>
                    <a:pt x="56" y="30"/>
                  </a:lnTo>
                  <a:lnTo>
                    <a:pt x="56" y="29"/>
                  </a:lnTo>
                  <a:lnTo>
                    <a:pt x="56" y="27"/>
                  </a:lnTo>
                  <a:lnTo>
                    <a:pt x="56" y="24"/>
                  </a:lnTo>
                  <a:lnTo>
                    <a:pt x="56" y="19"/>
                  </a:lnTo>
                  <a:lnTo>
                    <a:pt x="56" y="18"/>
                  </a:lnTo>
                  <a:lnTo>
                    <a:pt x="57" y="17"/>
                  </a:lnTo>
                  <a:lnTo>
                    <a:pt x="57" y="14"/>
                  </a:lnTo>
                  <a:lnTo>
                    <a:pt x="57" y="10"/>
                  </a:lnTo>
                  <a:lnTo>
                    <a:pt x="57" y="9"/>
                  </a:lnTo>
                  <a:lnTo>
                    <a:pt x="57" y="8"/>
                  </a:lnTo>
                  <a:lnTo>
                    <a:pt x="58" y="7"/>
                  </a:lnTo>
                  <a:lnTo>
                    <a:pt x="58" y="6"/>
                  </a:lnTo>
                  <a:lnTo>
                    <a:pt x="58" y="5"/>
                  </a:lnTo>
                  <a:lnTo>
                    <a:pt x="58" y="4"/>
                  </a:lnTo>
                  <a:lnTo>
                    <a:pt x="58" y="3"/>
                  </a:lnTo>
                  <a:lnTo>
                    <a:pt x="58" y="3"/>
                  </a:lnTo>
                  <a:lnTo>
                    <a:pt x="58" y="2"/>
                  </a:lnTo>
                  <a:lnTo>
                    <a:pt x="58" y="2"/>
                  </a:lnTo>
                  <a:lnTo>
                    <a:pt x="58" y="1"/>
                  </a:lnTo>
                  <a:lnTo>
                    <a:pt x="58" y="1"/>
                  </a:lnTo>
                  <a:lnTo>
                    <a:pt x="58" y="1"/>
                  </a:lnTo>
                  <a:lnTo>
                    <a:pt x="58" y="0"/>
                  </a:lnTo>
                  <a:lnTo>
                    <a:pt x="59" y="0"/>
                  </a:lnTo>
                  <a:lnTo>
                    <a:pt x="59" y="0"/>
                  </a:lnTo>
                  <a:lnTo>
                    <a:pt x="59" y="0"/>
                  </a:lnTo>
                  <a:lnTo>
                    <a:pt x="59" y="0"/>
                  </a:lnTo>
                  <a:lnTo>
                    <a:pt x="59" y="0"/>
                  </a:lnTo>
                  <a:lnTo>
                    <a:pt x="59" y="0"/>
                  </a:lnTo>
                  <a:lnTo>
                    <a:pt x="59" y="0"/>
                  </a:lnTo>
                  <a:lnTo>
                    <a:pt x="59" y="0"/>
                  </a:lnTo>
                  <a:lnTo>
                    <a:pt x="59" y="0"/>
                  </a:lnTo>
                  <a:lnTo>
                    <a:pt x="59" y="0"/>
                  </a:lnTo>
                  <a:lnTo>
                    <a:pt x="60" y="0"/>
                  </a:lnTo>
                  <a:lnTo>
                    <a:pt x="60" y="1"/>
                  </a:lnTo>
                  <a:lnTo>
                    <a:pt x="60" y="1"/>
                  </a:lnTo>
                  <a:lnTo>
                    <a:pt x="60" y="1"/>
                  </a:lnTo>
                  <a:lnTo>
                    <a:pt x="60" y="2"/>
                  </a:lnTo>
                  <a:lnTo>
                    <a:pt x="60" y="2"/>
                  </a:lnTo>
                  <a:lnTo>
                    <a:pt x="60" y="3"/>
                  </a:lnTo>
                  <a:lnTo>
                    <a:pt x="60" y="4"/>
                  </a:lnTo>
                  <a:lnTo>
                    <a:pt x="60" y="4"/>
                  </a:lnTo>
                  <a:lnTo>
                    <a:pt x="60" y="5"/>
                  </a:lnTo>
                  <a:lnTo>
                    <a:pt x="60" y="6"/>
                  </a:lnTo>
                  <a:lnTo>
                    <a:pt x="60" y="6"/>
                  </a:lnTo>
                  <a:lnTo>
                    <a:pt x="61" y="8"/>
                  </a:lnTo>
                  <a:lnTo>
                    <a:pt x="61" y="9"/>
                  </a:lnTo>
                  <a:lnTo>
                    <a:pt x="61" y="10"/>
                  </a:lnTo>
                  <a:lnTo>
                    <a:pt x="61" y="12"/>
                  </a:lnTo>
                  <a:lnTo>
                    <a:pt x="61" y="17"/>
                  </a:lnTo>
                  <a:lnTo>
                    <a:pt x="62" y="19"/>
                  </a:lnTo>
                  <a:lnTo>
                    <a:pt x="62" y="20"/>
                  </a:lnTo>
                  <a:lnTo>
                    <a:pt x="62" y="23"/>
                  </a:lnTo>
                  <a:lnTo>
                    <a:pt x="62" y="29"/>
                  </a:lnTo>
                  <a:lnTo>
                    <a:pt x="63" y="42"/>
                  </a:lnTo>
                  <a:lnTo>
                    <a:pt x="63" y="44"/>
                  </a:lnTo>
                  <a:lnTo>
                    <a:pt x="63" y="46"/>
                  </a:lnTo>
                  <a:lnTo>
                    <a:pt x="63" y="49"/>
                  </a:lnTo>
                  <a:lnTo>
                    <a:pt x="64" y="57"/>
                  </a:lnTo>
                  <a:lnTo>
                    <a:pt x="64" y="71"/>
                  </a:lnTo>
                  <a:lnTo>
                    <a:pt x="64" y="73"/>
                  </a:lnTo>
                  <a:lnTo>
                    <a:pt x="65" y="74"/>
                  </a:lnTo>
                  <a:lnTo>
                    <a:pt x="65" y="78"/>
                  </a:lnTo>
                  <a:lnTo>
                    <a:pt x="65" y="84"/>
                  </a:lnTo>
                  <a:lnTo>
                    <a:pt x="65" y="86"/>
                  </a:lnTo>
                  <a:lnTo>
                    <a:pt x="65" y="88"/>
                  </a:lnTo>
                  <a:lnTo>
                    <a:pt x="66" y="91"/>
                  </a:lnTo>
                  <a:lnTo>
                    <a:pt x="66" y="96"/>
                  </a:lnTo>
                  <a:lnTo>
                    <a:pt x="66" y="98"/>
                  </a:lnTo>
                  <a:lnTo>
                    <a:pt x="66" y="99"/>
                  </a:lnTo>
                  <a:lnTo>
                    <a:pt x="66" y="101"/>
                  </a:lnTo>
                  <a:lnTo>
                    <a:pt x="66" y="102"/>
                  </a:lnTo>
                  <a:lnTo>
                    <a:pt x="66" y="104"/>
                  </a:lnTo>
                  <a:lnTo>
                    <a:pt x="67" y="106"/>
                  </a:lnTo>
                  <a:lnTo>
                    <a:pt x="67" y="107"/>
                  </a:lnTo>
                  <a:lnTo>
                    <a:pt x="67" y="108"/>
                  </a:lnTo>
                  <a:lnTo>
                    <a:pt x="67" y="108"/>
                  </a:lnTo>
                  <a:lnTo>
                    <a:pt x="67" y="109"/>
                  </a:lnTo>
                  <a:lnTo>
                    <a:pt x="67" y="110"/>
                  </a:lnTo>
                  <a:lnTo>
                    <a:pt x="67" y="111"/>
                  </a:lnTo>
                  <a:lnTo>
                    <a:pt x="68" y="112"/>
                  </a:lnTo>
                  <a:lnTo>
                    <a:pt x="68" y="113"/>
                  </a:lnTo>
                  <a:lnTo>
                    <a:pt x="68" y="113"/>
                  </a:lnTo>
                  <a:lnTo>
                    <a:pt x="68" y="114"/>
                  </a:lnTo>
                  <a:lnTo>
                    <a:pt x="68" y="114"/>
                  </a:lnTo>
                  <a:lnTo>
                    <a:pt x="68" y="114"/>
                  </a:lnTo>
                  <a:lnTo>
                    <a:pt x="68" y="115"/>
                  </a:lnTo>
                  <a:lnTo>
                    <a:pt x="68" y="115"/>
                  </a:lnTo>
                  <a:lnTo>
                    <a:pt x="68" y="115"/>
                  </a:lnTo>
                  <a:lnTo>
                    <a:pt x="68" y="115"/>
                  </a:lnTo>
                  <a:lnTo>
                    <a:pt x="68" y="116"/>
                  </a:lnTo>
                  <a:lnTo>
                    <a:pt x="68" y="116"/>
                  </a:lnTo>
                  <a:lnTo>
                    <a:pt x="69" y="116"/>
                  </a:lnTo>
                  <a:lnTo>
                    <a:pt x="69" y="116"/>
                  </a:lnTo>
                  <a:lnTo>
                    <a:pt x="69" y="115"/>
                  </a:lnTo>
                  <a:lnTo>
                    <a:pt x="69" y="115"/>
                  </a:lnTo>
                  <a:lnTo>
                    <a:pt x="69" y="115"/>
                  </a:lnTo>
                  <a:lnTo>
                    <a:pt x="69" y="115"/>
                  </a:lnTo>
                  <a:lnTo>
                    <a:pt x="69" y="114"/>
                  </a:lnTo>
                  <a:lnTo>
                    <a:pt x="69" y="114"/>
                  </a:lnTo>
                  <a:lnTo>
                    <a:pt x="69" y="114"/>
                  </a:lnTo>
                  <a:lnTo>
                    <a:pt x="69" y="113"/>
                  </a:lnTo>
                  <a:lnTo>
                    <a:pt x="70" y="112"/>
                  </a:lnTo>
                  <a:lnTo>
                    <a:pt x="70" y="112"/>
                  </a:lnTo>
                  <a:lnTo>
                    <a:pt x="70" y="111"/>
                  </a:lnTo>
                  <a:lnTo>
                    <a:pt x="70" y="110"/>
                  </a:lnTo>
                  <a:lnTo>
                    <a:pt x="70" y="110"/>
                  </a:lnTo>
                  <a:lnTo>
                    <a:pt x="70" y="108"/>
                  </a:lnTo>
                  <a:lnTo>
                    <a:pt x="70" y="107"/>
                  </a:lnTo>
                  <a:lnTo>
                    <a:pt x="70" y="106"/>
                  </a:lnTo>
                  <a:lnTo>
                    <a:pt x="70" y="104"/>
                  </a:lnTo>
                  <a:lnTo>
                    <a:pt x="70" y="103"/>
                  </a:lnTo>
                  <a:lnTo>
                    <a:pt x="71" y="102"/>
                  </a:lnTo>
                  <a:lnTo>
                    <a:pt x="71" y="100"/>
                  </a:lnTo>
                  <a:lnTo>
                    <a:pt x="71" y="94"/>
                  </a:lnTo>
                  <a:lnTo>
                    <a:pt x="71" y="93"/>
                  </a:lnTo>
                  <a:lnTo>
                    <a:pt x="71" y="92"/>
                  </a:lnTo>
                  <a:lnTo>
                    <a:pt x="72" y="89"/>
                  </a:lnTo>
                </a:path>
              </a:pathLst>
            </a:custGeom>
            <a:grpFill/>
            <a:ln w="9525" cap="sq">
              <a:solidFill>
                <a:srgbClr val="0D8BE6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783">
                <a:defRPr/>
              </a:pPr>
              <a:endParaRPr lang="en-US" sz="1350" kern="0" dirty="0">
                <a:solidFill>
                  <a:srgbClr val="0D8BE6"/>
                </a:solidFill>
              </a:endParaRPr>
            </a:p>
          </p:txBody>
        </p:sp>
        <p:sp>
          <p:nvSpPr>
            <p:cNvPr id="175" name="Freeform 91"/>
            <p:cNvSpPr>
              <a:spLocks/>
            </p:cNvSpPr>
            <p:nvPr/>
          </p:nvSpPr>
          <p:spPr bwMode="auto">
            <a:xfrm>
              <a:off x="5167" y="2186"/>
              <a:ext cx="71" cy="116"/>
            </a:xfrm>
            <a:custGeom>
              <a:avLst/>
              <a:gdLst/>
              <a:ahLst/>
              <a:cxnLst>
                <a:cxn ang="0">
                  <a:pos x="1" y="55"/>
                </a:cxn>
                <a:cxn ang="0">
                  <a:pos x="3" y="20"/>
                </a:cxn>
                <a:cxn ang="0">
                  <a:pos x="4" y="6"/>
                </a:cxn>
                <a:cxn ang="0">
                  <a:pos x="5" y="1"/>
                </a:cxn>
                <a:cxn ang="0">
                  <a:pos x="6" y="0"/>
                </a:cxn>
                <a:cxn ang="0">
                  <a:pos x="7" y="2"/>
                </a:cxn>
                <a:cxn ang="0">
                  <a:pos x="8" y="7"/>
                </a:cxn>
                <a:cxn ang="0">
                  <a:pos x="9" y="24"/>
                </a:cxn>
                <a:cxn ang="0">
                  <a:pos x="12" y="86"/>
                </a:cxn>
                <a:cxn ang="0">
                  <a:pos x="13" y="103"/>
                </a:cxn>
                <a:cxn ang="0">
                  <a:pos x="14" y="112"/>
                </a:cxn>
                <a:cxn ang="0">
                  <a:pos x="15" y="115"/>
                </a:cxn>
                <a:cxn ang="0">
                  <a:pos x="16" y="115"/>
                </a:cxn>
                <a:cxn ang="0">
                  <a:pos x="16" y="112"/>
                </a:cxn>
                <a:cxn ang="0">
                  <a:pos x="17" y="105"/>
                </a:cxn>
                <a:cxn ang="0">
                  <a:pos x="19" y="83"/>
                </a:cxn>
                <a:cxn ang="0">
                  <a:pos x="21" y="41"/>
                </a:cxn>
                <a:cxn ang="0">
                  <a:pos x="22" y="20"/>
                </a:cxn>
                <a:cxn ang="0">
                  <a:pos x="23" y="8"/>
                </a:cxn>
                <a:cxn ang="0">
                  <a:pos x="24" y="2"/>
                </a:cxn>
                <a:cxn ang="0">
                  <a:pos x="25" y="0"/>
                </a:cxn>
                <a:cxn ang="0">
                  <a:pos x="26" y="1"/>
                </a:cxn>
                <a:cxn ang="0">
                  <a:pos x="26" y="7"/>
                </a:cxn>
                <a:cxn ang="0">
                  <a:pos x="28" y="24"/>
                </a:cxn>
                <a:cxn ang="0">
                  <a:pos x="30" y="57"/>
                </a:cxn>
                <a:cxn ang="0">
                  <a:pos x="32" y="92"/>
                </a:cxn>
                <a:cxn ang="0">
                  <a:pos x="33" y="108"/>
                </a:cxn>
                <a:cxn ang="0">
                  <a:pos x="33" y="113"/>
                </a:cxn>
                <a:cxn ang="0">
                  <a:pos x="34" y="115"/>
                </a:cxn>
                <a:cxn ang="0">
                  <a:pos x="35" y="115"/>
                </a:cxn>
                <a:cxn ang="0">
                  <a:pos x="36" y="110"/>
                </a:cxn>
                <a:cxn ang="0">
                  <a:pos x="37" y="98"/>
                </a:cxn>
                <a:cxn ang="0">
                  <a:pos x="38" y="72"/>
                </a:cxn>
                <a:cxn ang="0">
                  <a:pos x="40" y="33"/>
                </a:cxn>
                <a:cxn ang="0">
                  <a:pos x="42" y="14"/>
                </a:cxn>
                <a:cxn ang="0">
                  <a:pos x="42" y="4"/>
                </a:cxn>
                <a:cxn ang="0">
                  <a:pos x="43" y="0"/>
                </a:cxn>
                <a:cxn ang="0">
                  <a:pos x="44" y="0"/>
                </a:cxn>
                <a:cxn ang="0">
                  <a:pos x="45" y="2"/>
                </a:cxn>
                <a:cxn ang="0">
                  <a:pos x="45" y="10"/>
                </a:cxn>
                <a:cxn ang="0">
                  <a:pos x="47" y="26"/>
                </a:cxn>
                <a:cxn ang="0">
                  <a:pos x="49" y="62"/>
                </a:cxn>
                <a:cxn ang="0">
                  <a:pos x="50" y="94"/>
                </a:cxn>
                <a:cxn ang="0">
                  <a:pos x="51" y="108"/>
                </a:cxn>
                <a:cxn ang="0">
                  <a:pos x="52" y="113"/>
                </a:cxn>
                <a:cxn ang="0">
                  <a:pos x="53" y="116"/>
                </a:cxn>
                <a:cxn ang="0">
                  <a:pos x="54" y="114"/>
                </a:cxn>
                <a:cxn ang="0">
                  <a:pos x="55" y="108"/>
                </a:cxn>
                <a:cxn ang="0">
                  <a:pos x="56" y="91"/>
                </a:cxn>
                <a:cxn ang="0">
                  <a:pos x="57" y="64"/>
                </a:cxn>
                <a:cxn ang="0">
                  <a:pos x="59" y="30"/>
                </a:cxn>
                <a:cxn ang="0">
                  <a:pos x="60" y="13"/>
                </a:cxn>
                <a:cxn ang="0">
                  <a:pos x="61" y="4"/>
                </a:cxn>
                <a:cxn ang="0">
                  <a:pos x="62" y="0"/>
                </a:cxn>
                <a:cxn ang="0">
                  <a:pos x="63" y="0"/>
                </a:cxn>
                <a:cxn ang="0">
                  <a:pos x="63" y="3"/>
                </a:cxn>
                <a:cxn ang="0">
                  <a:pos x="64" y="11"/>
                </a:cxn>
                <a:cxn ang="0">
                  <a:pos x="65" y="29"/>
                </a:cxn>
                <a:cxn ang="0">
                  <a:pos x="68" y="70"/>
                </a:cxn>
                <a:cxn ang="0">
                  <a:pos x="69" y="92"/>
                </a:cxn>
                <a:cxn ang="0">
                  <a:pos x="70" y="106"/>
                </a:cxn>
                <a:cxn ang="0">
                  <a:pos x="71" y="113"/>
                </a:cxn>
              </a:cxnLst>
              <a:rect l="0" t="0" r="r" b="b"/>
              <a:pathLst>
                <a:path w="71" h="116">
                  <a:moveTo>
                    <a:pt x="0" y="89"/>
                  </a:moveTo>
                  <a:lnTo>
                    <a:pt x="0" y="82"/>
                  </a:lnTo>
                  <a:lnTo>
                    <a:pt x="0" y="81"/>
                  </a:lnTo>
                  <a:lnTo>
                    <a:pt x="0" y="79"/>
                  </a:lnTo>
                  <a:lnTo>
                    <a:pt x="0" y="76"/>
                  </a:lnTo>
                  <a:lnTo>
                    <a:pt x="1" y="70"/>
                  </a:lnTo>
                  <a:lnTo>
                    <a:pt x="1" y="56"/>
                  </a:lnTo>
                  <a:lnTo>
                    <a:pt x="1" y="55"/>
                  </a:lnTo>
                  <a:lnTo>
                    <a:pt x="2" y="53"/>
                  </a:lnTo>
                  <a:lnTo>
                    <a:pt x="2" y="50"/>
                  </a:lnTo>
                  <a:lnTo>
                    <a:pt x="2" y="43"/>
                  </a:lnTo>
                  <a:lnTo>
                    <a:pt x="3" y="31"/>
                  </a:lnTo>
                  <a:lnTo>
                    <a:pt x="3" y="30"/>
                  </a:lnTo>
                  <a:lnTo>
                    <a:pt x="3" y="28"/>
                  </a:lnTo>
                  <a:lnTo>
                    <a:pt x="3" y="25"/>
                  </a:lnTo>
                  <a:lnTo>
                    <a:pt x="3" y="20"/>
                  </a:lnTo>
                  <a:lnTo>
                    <a:pt x="4" y="19"/>
                  </a:lnTo>
                  <a:lnTo>
                    <a:pt x="4" y="18"/>
                  </a:lnTo>
                  <a:lnTo>
                    <a:pt x="4" y="15"/>
                  </a:lnTo>
                  <a:lnTo>
                    <a:pt x="4" y="11"/>
                  </a:lnTo>
                  <a:lnTo>
                    <a:pt x="4" y="10"/>
                  </a:lnTo>
                  <a:lnTo>
                    <a:pt x="4" y="9"/>
                  </a:lnTo>
                  <a:lnTo>
                    <a:pt x="4" y="7"/>
                  </a:lnTo>
                  <a:lnTo>
                    <a:pt x="4" y="6"/>
                  </a:lnTo>
                  <a:lnTo>
                    <a:pt x="5" y="6"/>
                  </a:lnTo>
                  <a:lnTo>
                    <a:pt x="5" y="4"/>
                  </a:lnTo>
                  <a:lnTo>
                    <a:pt x="5" y="4"/>
                  </a:lnTo>
                  <a:lnTo>
                    <a:pt x="5" y="3"/>
                  </a:lnTo>
                  <a:lnTo>
                    <a:pt x="5" y="2"/>
                  </a:lnTo>
                  <a:lnTo>
                    <a:pt x="5" y="2"/>
                  </a:lnTo>
                  <a:lnTo>
                    <a:pt x="5" y="2"/>
                  </a:lnTo>
                  <a:lnTo>
                    <a:pt x="5" y="1"/>
                  </a:lnTo>
                  <a:lnTo>
                    <a:pt x="5" y="1"/>
                  </a:lnTo>
                  <a:lnTo>
                    <a:pt x="6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7" y="1"/>
                  </a:lnTo>
                  <a:lnTo>
                    <a:pt x="7" y="1"/>
                  </a:lnTo>
                  <a:lnTo>
                    <a:pt x="7" y="2"/>
                  </a:lnTo>
                  <a:lnTo>
                    <a:pt x="7" y="2"/>
                  </a:lnTo>
                  <a:lnTo>
                    <a:pt x="7" y="3"/>
                  </a:lnTo>
                  <a:lnTo>
                    <a:pt x="7" y="3"/>
                  </a:lnTo>
                  <a:lnTo>
                    <a:pt x="7" y="4"/>
                  </a:lnTo>
                  <a:lnTo>
                    <a:pt x="7" y="5"/>
                  </a:lnTo>
                  <a:lnTo>
                    <a:pt x="7" y="5"/>
                  </a:lnTo>
                  <a:lnTo>
                    <a:pt x="7" y="6"/>
                  </a:lnTo>
                  <a:lnTo>
                    <a:pt x="8" y="7"/>
                  </a:lnTo>
                  <a:lnTo>
                    <a:pt x="8" y="9"/>
                  </a:lnTo>
                  <a:lnTo>
                    <a:pt x="8" y="10"/>
                  </a:lnTo>
                  <a:lnTo>
                    <a:pt x="8" y="11"/>
                  </a:lnTo>
                  <a:lnTo>
                    <a:pt x="8" y="13"/>
                  </a:lnTo>
                  <a:lnTo>
                    <a:pt x="8" y="18"/>
                  </a:lnTo>
                  <a:lnTo>
                    <a:pt x="9" y="20"/>
                  </a:lnTo>
                  <a:lnTo>
                    <a:pt x="9" y="21"/>
                  </a:lnTo>
                  <a:lnTo>
                    <a:pt x="9" y="24"/>
                  </a:lnTo>
                  <a:lnTo>
                    <a:pt x="9" y="30"/>
                  </a:lnTo>
                  <a:lnTo>
                    <a:pt x="10" y="44"/>
                  </a:lnTo>
                  <a:lnTo>
                    <a:pt x="12" y="72"/>
                  </a:lnTo>
                  <a:lnTo>
                    <a:pt x="12" y="74"/>
                  </a:lnTo>
                  <a:lnTo>
                    <a:pt x="12" y="75"/>
                  </a:lnTo>
                  <a:lnTo>
                    <a:pt x="12" y="79"/>
                  </a:lnTo>
                  <a:lnTo>
                    <a:pt x="12" y="85"/>
                  </a:lnTo>
                  <a:lnTo>
                    <a:pt x="12" y="86"/>
                  </a:lnTo>
                  <a:lnTo>
                    <a:pt x="12" y="88"/>
                  </a:lnTo>
                  <a:lnTo>
                    <a:pt x="12" y="91"/>
                  </a:lnTo>
                  <a:lnTo>
                    <a:pt x="13" y="96"/>
                  </a:lnTo>
                  <a:lnTo>
                    <a:pt x="13" y="97"/>
                  </a:lnTo>
                  <a:lnTo>
                    <a:pt x="13" y="98"/>
                  </a:lnTo>
                  <a:lnTo>
                    <a:pt x="13" y="101"/>
                  </a:lnTo>
                  <a:lnTo>
                    <a:pt x="13" y="102"/>
                  </a:lnTo>
                  <a:lnTo>
                    <a:pt x="13" y="103"/>
                  </a:lnTo>
                  <a:lnTo>
                    <a:pt x="14" y="105"/>
                  </a:lnTo>
                  <a:lnTo>
                    <a:pt x="14" y="106"/>
                  </a:lnTo>
                  <a:lnTo>
                    <a:pt x="14" y="107"/>
                  </a:lnTo>
                  <a:lnTo>
                    <a:pt x="14" y="108"/>
                  </a:lnTo>
                  <a:lnTo>
                    <a:pt x="14" y="109"/>
                  </a:lnTo>
                  <a:lnTo>
                    <a:pt x="14" y="110"/>
                  </a:lnTo>
                  <a:lnTo>
                    <a:pt x="14" y="111"/>
                  </a:lnTo>
                  <a:lnTo>
                    <a:pt x="14" y="112"/>
                  </a:lnTo>
                  <a:lnTo>
                    <a:pt x="14" y="112"/>
                  </a:lnTo>
                  <a:lnTo>
                    <a:pt x="15" y="113"/>
                  </a:lnTo>
                  <a:lnTo>
                    <a:pt x="15" y="114"/>
                  </a:lnTo>
                  <a:lnTo>
                    <a:pt x="15" y="114"/>
                  </a:lnTo>
                  <a:lnTo>
                    <a:pt x="15" y="114"/>
                  </a:lnTo>
                  <a:lnTo>
                    <a:pt x="15" y="115"/>
                  </a:lnTo>
                  <a:lnTo>
                    <a:pt x="15" y="115"/>
                  </a:lnTo>
                  <a:lnTo>
                    <a:pt x="15" y="115"/>
                  </a:lnTo>
                  <a:lnTo>
                    <a:pt x="15" y="115"/>
                  </a:lnTo>
                  <a:lnTo>
                    <a:pt x="15" y="115"/>
                  </a:lnTo>
                  <a:lnTo>
                    <a:pt x="15" y="116"/>
                  </a:lnTo>
                  <a:lnTo>
                    <a:pt x="15" y="116"/>
                  </a:lnTo>
                  <a:lnTo>
                    <a:pt x="16" y="116"/>
                  </a:lnTo>
                  <a:lnTo>
                    <a:pt x="16" y="116"/>
                  </a:lnTo>
                  <a:lnTo>
                    <a:pt x="16" y="115"/>
                  </a:lnTo>
                  <a:lnTo>
                    <a:pt x="16" y="115"/>
                  </a:lnTo>
                  <a:lnTo>
                    <a:pt x="16" y="115"/>
                  </a:lnTo>
                  <a:lnTo>
                    <a:pt x="16" y="115"/>
                  </a:lnTo>
                  <a:lnTo>
                    <a:pt x="16" y="114"/>
                  </a:lnTo>
                  <a:lnTo>
                    <a:pt x="16" y="114"/>
                  </a:lnTo>
                  <a:lnTo>
                    <a:pt x="16" y="114"/>
                  </a:lnTo>
                  <a:lnTo>
                    <a:pt x="16" y="113"/>
                  </a:lnTo>
                  <a:lnTo>
                    <a:pt x="16" y="113"/>
                  </a:lnTo>
                  <a:lnTo>
                    <a:pt x="16" y="112"/>
                  </a:lnTo>
                  <a:lnTo>
                    <a:pt x="17" y="112"/>
                  </a:lnTo>
                  <a:lnTo>
                    <a:pt x="17" y="111"/>
                  </a:lnTo>
                  <a:lnTo>
                    <a:pt x="17" y="110"/>
                  </a:lnTo>
                  <a:lnTo>
                    <a:pt x="17" y="109"/>
                  </a:lnTo>
                  <a:lnTo>
                    <a:pt x="17" y="109"/>
                  </a:lnTo>
                  <a:lnTo>
                    <a:pt x="17" y="107"/>
                  </a:lnTo>
                  <a:lnTo>
                    <a:pt x="17" y="106"/>
                  </a:lnTo>
                  <a:lnTo>
                    <a:pt x="17" y="105"/>
                  </a:lnTo>
                  <a:lnTo>
                    <a:pt x="18" y="103"/>
                  </a:lnTo>
                  <a:lnTo>
                    <a:pt x="18" y="98"/>
                  </a:lnTo>
                  <a:lnTo>
                    <a:pt x="18" y="96"/>
                  </a:lnTo>
                  <a:lnTo>
                    <a:pt x="18" y="95"/>
                  </a:lnTo>
                  <a:lnTo>
                    <a:pt x="18" y="92"/>
                  </a:lnTo>
                  <a:lnTo>
                    <a:pt x="19" y="86"/>
                  </a:lnTo>
                  <a:lnTo>
                    <a:pt x="19" y="84"/>
                  </a:lnTo>
                  <a:lnTo>
                    <a:pt x="19" y="83"/>
                  </a:lnTo>
                  <a:lnTo>
                    <a:pt x="19" y="79"/>
                  </a:lnTo>
                  <a:lnTo>
                    <a:pt x="19" y="72"/>
                  </a:lnTo>
                  <a:lnTo>
                    <a:pt x="20" y="58"/>
                  </a:lnTo>
                  <a:lnTo>
                    <a:pt x="20" y="56"/>
                  </a:lnTo>
                  <a:lnTo>
                    <a:pt x="20" y="54"/>
                  </a:lnTo>
                  <a:lnTo>
                    <a:pt x="20" y="50"/>
                  </a:lnTo>
                  <a:lnTo>
                    <a:pt x="21" y="43"/>
                  </a:lnTo>
                  <a:lnTo>
                    <a:pt x="21" y="41"/>
                  </a:lnTo>
                  <a:lnTo>
                    <a:pt x="21" y="40"/>
                  </a:lnTo>
                  <a:lnTo>
                    <a:pt x="21" y="36"/>
                  </a:lnTo>
                  <a:lnTo>
                    <a:pt x="22" y="30"/>
                  </a:lnTo>
                  <a:lnTo>
                    <a:pt x="22" y="28"/>
                  </a:lnTo>
                  <a:lnTo>
                    <a:pt x="22" y="26"/>
                  </a:lnTo>
                  <a:lnTo>
                    <a:pt x="22" y="23"/>
                  </a:lnTo>
                  <a:lnTo>
                    <a:pt x="22" y="22"/>
                  </a:lnTo>
                  <a:lnTo>
                    <a:pt x="22" y="20"/>
                  </a:lnTo>
                  <a:lnTo>
                    <a:pt x="22" y="18"/>
                  </a:lnTo>
                  <a:lnTo>
                    <a:pt x="22" y="16"/>
                  </a:lnTo>
                  <a:lnTo>
                    <a:pt x="23" y="15"/>
                  </a:lnTo>
                  <a:lnTo>
                    <a:pt x="23" y="13"/>
                  </a:lnTo>
                  <a:lnTo>
                    <a:pt x="23" y="12"/>
                  </a:lnTo>
                  <a:lnTo>
                    <a:pt x="23" y="10"/>
                  </a:lnTo>
                  <a:lnTo>
                    <a:pt x="23" y="8"/>
                  </a:lnTo>
                  <a:lnTo>
                    <a:pt x="23" y="8"/>
                  </a:lnTo>
                  <a:lnTo>
                    <a:pt x="23" y="7"/>
                  </a:lnTo>
                  <a:lnTo>
                    <a:pt x="24" y="6"/>
                  </a:lnTo>
                  <a:lnTo>
                    <a:pt x="24" y="5"/>
                  </a:lnTo>
                  <a:lnTo>
                    <a:pt x="24" y="4"/>
                  </a:lnTo>
                  <a:lnTo>
                    <a:pt x="24" y="4"/>
                  </a:lnTo>
                  <a:lnTo>
                    <a:pt x="24" y="3"/>
                  </a:lnTo>
                  <a:lnTo>
                    <a:pt x="24" y="2"/>
                  </a:lnTo>
                  <a:lnTo>
                    <a:pt x="24" y="2"/>
                  </a:lnTo>
                  <a:lnTo>
                    <a:pt x="24" y="1"/>
                  </a:lnTo>
                  <a:lnTo>
                    <a:pt x="24" y="1"/>
                  </a:lnTo>
                  <a:lnTo>
                    <a:pt x="24" y="1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25" y="1"/>
                  </a:lnTo>
                  <a:lnTo>
                    <a:pt x="26" y="1"/>
                  </a:lnTo>
                  <a:lnTo>
                    <a:pt x="26" y="2"/>
                  </a:lnTo>
                  <a:lnTo>
                    <a:pt x="26" y="2"/>
                  </a:lnTo>
                  <a:lnTo>
                    <a:pt x="26" y="2"/>
                  </a:lnTo>
                  <a:lnTo>
                    <a:pt x="26" y="3"/>
                  </a:lnTo>
                  <a:lnTo>
                    <a:pt x="26" y="4"/>
                  </a:lnTo>
                  <a:lnTo>
                    <a:pt x="26" y="5"/>
                  </a:lnTo>
                  <a:lnTo>
                    <a:pt x="26" y="6"/>
                  </a:lnTo>
                  <a:lnTo>
                    <a:pt x="26" y="7"/>
                  </a:lnTo>
                  <a:lnTo>
                    <a:pt x="27" y="9"/>
                  </a:lnTo>
                  <a:lnTo>
                    <a:pt x="27" y="10"/>
                  </a:lnTo>
                  <a:lnTo>
                    <a:pt x="27" y="11"/>
                  </a:lnTo>
                  <a:lnTo>
                    <a:pt x="27" y="13"/>
                  </a:lnTo>
                  <a:lnTo>
                    <a:pt x="27" y="14"/>
                  </a:lnTo>
                  <a:lnTo>
                    <a:pt x="27" y="15"/>
                  </a:lnTo>
                  <a:lnTo>
                    <a:pt x="27" y="18"/>
                  </a:lnTo>
                  <a:lnTo>
                    <a:pt x="28" y="24"/>
                  </a:lnTo>
                  <a:lnTo>
                    <a:pt x="28" y="25"/>
                  </a:lnTo>
                  <a:lnTo>
                    <a:pt x="28" y="26"/>
                  </a:lnTo>
                  <a:lnTo>
                    <a:pt x="28" y="30"/>
                  </a:lnTo>
                  <a:lnTo>
                    <a:pt x="28" y="36"/>
                  </a:lnTo>
                  <a:lnTo>
                    <a:pt x="29" y="50"/>
                  </a:lnTo>
                  <a:lnTo>
                    <a:pt x="29" y="52"/>
                  </a:lnTo>
                  <a:lnTo>
                    <a:pt x="29" y="54"/>
                  </a:lnTo>
                  <a:lnTo>
                    <a:pt x="30" y="57"/>
                  </a:lnTo>
                  <a:lnTo>
                    <a:pt x="30" y="64"/>
                  </a:lnTo>
                  <a:lnTo>
                    <a:pt x="31" y="77"/>
                  </a:lnTo>
                  <a:lnTo>
                    <a:pt x="31" y="78"/>
                  </a:lnTo>
                  <a:lnTo>
                    <a:pt x="31" y="80"/>
                  </a:lnTo>
                  <a:lnTo>
                    <a:pt x="31" y="83"/>
                  </a:lnTo>
                  <a:lnTo>
                    <a:pt x="31" y="89"/>
                  </a:lnTo>
                  <a:lnTo>
                    <a:pt x="31" y="90"/>
                  </a:lnTo>
                  <a:lnTo>
                    <a:pt x="32" y="92"/>
                  </a:lnTo>
                  <a:lnTo>
                    <a:pt x="32" y="94"/>
                  </a:lnTo>
                  <a:lnTo>
                    <a:pt x="32" y="99"/>
                  </a:lnTo>
                  <a:lnTo>
                    <a:pt x="32" y="100"/>
                  </a:lnTo>
                  <a:lnTo>
                    <a:pt x="32" y="102"/>
                  </a:lnTo>
                  <a:lnTo>
                    <a:pt x="32" y="104"/>
                  </a:lnTo>
                  <a:lnTo>
                    <a:pt x="32" y="105"/>
                  </a:lnTo>
                  <a:lnTo>
                    <a:pt x="32" y="106"/>
                  </a:lnTo>
                  <a:lnTo>
                    <a:pt x="33" y="108"/>
                  </a:lnTo>
                  <a:lnTo>
                    <a:pt x="33" y="108"/>
                  </a:lnTo>
                  <a:lnTo>
                    <a:pt x="33" y="109"/>
                  </a:lnTo>
                  <a:lnTo>
                    <a:pt x="33" y="110"/>
                  </a:lnTo>
                  <a:lnTo>
                    <a:pt x="33" y="111"/>
                  </a:lnTo>
                  <a:lnTo>
                    <a:pt x="33" y="111"/>
                  </a:lnTo>
                  <a:lnTo>
                    <a:pt x="33" y="112"/>
                  </a:lnTo>
                  <a:lnTo>
                    <a:pt x="33" y="112"/>
                  </a:lnTo>
                  <a:lnTo>
                    <a:pt x="33" y="113"/>
                  </a:lnTo>
                  <a:lnTo>
                    <a:pt x="34" y="114"/>
                  </a:lnTo>
                  <a:lnTo>
                    <a:pt x="34" y="114"/>
                  </a:lnTo>
                  <a:lnTo>
                    <a:pt x="34" y="114"/>
                  </a:lnTo>
                  <a:lnTo>
                    <a:pt x="34" y="115"/>
                  </a:lnTo>
                  <a:lnTo>
                    <a:pt x="34" y="115"/>
                  </a:lnTo>
                  <a:lnTo>
                    <a:pt x="34" y="115"/>
                  </a:lnTo>
                  <a:lnTo>
                    <a:pt x="34" y="115"/>
                  </a:lnTo>
                  <a:lnTo>
                    <a:pt x="34" y="115"/>
                  </a:lnTo>
                  <a:lnTo>
                    <a:pt x="34" y="116"/>
                  </a:lnTo>
                  <a:lnTo>
                    <a:pt x="34" y="116"/>
                  </a:lnTo>
                  <a:lnTo>
                    <a:pt x="34" y="116"/>
                  </a:lnTo>
                  <a:lnTo>
                    <a:pt x="34" y="116"/>
                  </a:lnTo>
                  <a:lnTo>
                    <a:pt x="34" y="115"/>
                  </a:lnTo>
                  <a:lnTo>
                    <a:pt x="35" y="115"/>
                  </a:lnTo>
                  <a:lnTo>
                    <a:pt x="35" y="115"/>
                  </a:lnTo>
                  <a:lnTo>
                    <a:pt x="35" y="115"/>
                  </a:lnTo>
                  <a:lnTo>
                    <a:pt x="35" y="114"/>
                  </a:lnTo>
                  <a:lnTo>
                    <a:pt x="35" y="114"/>
                  </a:lnTo>
                  <a:lnTo>
                    <a:pt x="35" y="114"/>
                  </a:lnTo>
                  <a:lnTo>
                    <a:pt x="35" y="113"/>
                  </a:lnTo>
                  <a:lnTo>
                    <a:pt x="35" y="112"/>
                  </a:lnTo>
                  <a:lnTo>
                    <a:pt x="35" y="112"/>
                  </a:lnTo>
                  <a:lnTo>
                    <a:pt x="36" y="110"/>
                  </a:lnTo>
                  <a:lnTo>
                    <a:pt x="36" y="110"/>
                  </a:lnTo>
                  <a:lnTo>
                    <a:pt x="36" y="109"/>
                  </a:lnTo>
                  <a:lnTo>
                    <a:pt x="36" y="107"/>
                  </a:lnTo>
                  <a:lnTo>
                    <a:pt x="36" y="106"/>
                  </a:lnTo>
                  <a:lnTo>
                    <a:pt x="36" y="105"/>
                  </a:lnTo>
                  <a:lnTo>
                    <a:pt x="36" y="103"/>
                  </a:lnTo>
                  <a:lnTo>
                    <a:pt x="36" y="102"/>
                  </a:lnTo>
                  <a:lnTo>
                    <a:pt x="36" y="100"/>
                  </a:lnTo>
                  <a:lnTo>
                    <a:pt x="37" y="98"/>
                  </a:lnTo>
                  <a:lnTo>
                    <a:pt x="37" y="92"/>
                  </a:lnTo>
                  <a:lnTo>
                    <a:pt x="37" y="91"/>
                  </a:lnTo>
                  <a:lnTo>
                    <a:pt x="37" y="89"/>
                  </a:lnTo>
                  <a:lnTo>
                    <a:pt x="37" y="86"/>
                  </a:lnTo>
                  <a:lnTo>
                    <a:pt x="38" y="80"/>
                  </a:lnTo>
                  <a:lnTo>
                    <a:pt x="38" y="78"/>
                  </a:lnTo>
                  <a:lnTo>
                    <a:pt x="38" y="76"/>
                  </a:lnTo>
                  <a:lnTo>
                    <a:pt x="38" y="72"/>
                  </a:lnTo>
                  <a:lnTo>
                    <a:pt x="38" y="65"/>
                  </a:lnTo>
                  <a:lnTo>
                    <a:pt x="39" y="51"/>
                  </a:lnTo>
                  <a:lnTo>
                    <a:pt x="39" y="49"/>
                  </a:lnTo>
                  <a:lnTo>
                    <a:pt x="40" y="47"/>
                  </a:lnTo>
                  <a:lnTo>
                    <a:pt x="40" y="43"/>
                  </a:lnTo>
                  <a:lnTo>
                    <a:pt x="40" y="36"/>
                  </a:lnTo>
                  <a:lnTo>
                    <a:pt x="40" y="35"/>
                  </a:lnTo>
                  <a:lnTo>
                    <a:pt x="40" y="33"/>
                  </a:lnTo>
                  <a:lnTo>
                    <a:pt x="40" y="30"/>
                  </a:lnTo>
                  <a:lnTo>
                    <a:pt x="41" y="24"/>
                  </a:lnTo>
                  <a:lnTo>
                    <a:pt x="41" y="22"/>
                  </a:lnTo>
                  <a:lnTo>
                    <a:pt x="41" y="21"/>
                  </a:lnTo>
                  <a:lnTo>
                    <a:pt x="41" y="18"/>
                  </a:lnTo>
                  <a:lnTo>
                    <a:pt x="41" y="17"/>
                  </a:lnTo>
                  <a:lnTo>
                    <a:pt x="41" y="16"/>
                  </a:lnTo>
                  <a:lnTo>
                    <a:pt x="42" y="14"/>
                  </a:lnTo>
                  <a:lnTo>
                    <a:pt x="42" y="12"/>
                  </a:lnTo>
                  <a:lnTo>
                    <a:pt x="42" y="11"/>
                  </a:lnTo>
                  <a:lnTo>
                    <a:pt x="42" y="9"/>
                  </a:lnTo>
                  <a:lnTo>
                    <a:pt x="42" y="8"/>
                  </a:lnTo>
                  <a:lnTo>
                    <a:pt x="42" y="8"/>
                  </a:lnTo>
                  <a:lnTo>
                    <a:pt x="42" y="6"/>
                  </a:lnTo>
                  <a:lnTo>
                    <a:pt x="42" y="5"/>
                  </a:lnTo>
                  <a:lnTo>
                    <a:pt x="42" y="4"/>
                  </a:lnTo>
                  <a:lnTo>
                    <a:pt x="42" y="4"/>
                  </a:lnTo>
                  <a:lnTo>
                    <a:pt x="43" y="3"/>
                  </a:lnTo>
                  <a:lnTo>
                    <a:pt x="43" y="3"/>
                  </a:lnTo>
                  <a:lnTo>
                    <a:pt x="43" y="2"/>
                  </a:lnTo>
                  <a:lnTo>
                    <a:pt x="43" y="2"/>
                  </a:lnTo>
                  <a:lnTo>
                    <a:pt x="43" y="1"/>
                  </a:lnTo>
                  <a:lnTo>
                    <a:pt x="43" y="1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4" y="1"/>
                  </a:lnTo>
                  <a:lnTo>
                    <a:pt x="44" y="1"/>
                  </a:lnTo>
                  <a:lnTo>
                    <a:pt x="45" y="1"/>
                  </a:lnTo>
                  <a:lnTo>
                    <a:pt x="45" y="2"/>
                  </a:lnTo>
                  <a:lnTo>
                    <a:pt x="45" y="2"/>
                  </a:lnTo>
                  <a:lnTo>
                    <a:pt x="45" y="3"/>
                  </a:lnTo>
                  <a:lnTo>
                    <a:pt x="45" y="3"/>
                  </a:lnTo>
                  <a:lnTo>
                    <a:pt x="45" y="4"/>
                  </a:lnTo>
                  <a:lnTo>
                    <a:pt x="45" y="5"/>
                  </a:lnTo>
                  <a:lnTo>
                    <a:pt x="45" y="6"/>
                  </a:lnTo>
                  <a:lnTo>
                    <a:pt x="45" y="7"/>
                  </a:lnTo>
                  <a:lnTo>
                    <a:pt x="45" y="8"/>
                  </a:lnTo>
                  <a:lnTo>
                    <a:pt x="45" y="10"/>
                  </a:lnTo>
                  <a:lnTo>
                    <a:pt x="46" y="11"/>
                  </a:lnTo>
                  <a:lnTo>
                    <a:pt x="46" y="12"/>
                  </a:lnTo>
                  <a:lnTo>
                    <a:pt x="46" y="14"/>
                  </a:lnTo>
                  <a:lnTo>
                    <a:pt x="46" y="15"/>
                  </a:lnTo>
                  <a:lnTo>
                    <a:pt x="46" y="16"/>
                  </a:lnTo>
                  <a:lnTo>
                    <a:pt x="46" y="19"/>
                  </a:lnTo>
                  <a:lnTo>
                    <a:pt x="47" y="24"/>
                  </a:lnTo>
                  <a:lnTo>
                    <a:pt x="47" y="26"/>
                  </a:lnTo>
                  <a:lnTo>
                    <a:pt x="47" y="27"/>
                  </a:lnTo>
                  <a:lnTo>
                    <a:pt x="47" y="30"/>
                  </a:lnTo>
                  <a:lnTo>
                    <a:pt x="47" y="36"/>
                  </a:lnTo>
                  <a:lnTo>
                    <a:pt x="48" y="49"/>
                  </a:lnTo>
                  <a:lnTo>
                    <a:pt x="48" y="51"/>
                  </a:lnTo>
                  <a:lnTo>
                    <a:pt x="48" y="52"/>
                  </a:lnTo>
                  <a:lnTo>
                    <a:pt x="48" y="56"/>
                  </a:lnTo>
                  <a:lnTo>
                    <a:pt x="49" y="62"/>
                  </a:lnTo>
                  <a:lnTo>
                    <a:pt x="49" y="76"/>
                  </a:lnTo>
                  <a:lnTo>
                    <a:pt x="49" y="77"/>
                  </a:lnTo>
                  <a:lnTo>
                    <a:pt x="49" y="79"/>
                  </a:lnTo>
                  <a:lnTo>
                    <a:pt x="50" y="82"/>
                  </a:lnTo>
                  <a:lnTo>
                    <a:pt x="50" y="88"/>
                  </a:lnTo>
                  <a:lnTo>
                    <a:pt x="50" y="89"/>
                  </a:lnTo>
                  <a:lnTo>
                    <a:pt x="50" y="91"/>
                  </a:lnTo>
                  <a:lnTo>
                    <a:pt x="50" y="94"/>
                  </a:lnTo>
                  <a:lnTo>
                    <a:pt x="51" y="99"/>
                  </a:lnTo>
                  <a:lnTo>
                    <a:pt x="51" y="100"/>
                  </a:lnTo>
                  <a:lnTo>
                    <a:pt x="51" y="101"/>
                  </a:lnTo>
                  <a:lnTo>
                    <a:pt x="51" y="103"/>
                  </a:lnTo>
                  <a:lnTo>
                    <a:pt x="51" y="104"/>
                  </a:lnTo>
                  <a:lnTo>
                    <a:pt x="51" y="105"/>
                  </a:lnTo>
                  <a:lnTo>
                    <a:pt x="51" y="107"/>
                  </a:lnTo>
                  <a:lnTo>
                    <a:pt x="51" y="108"/>
                  </a:lnTo>
                  <a:lnTo>
                    <a:pt x="52" y="109"/>
                  </a:lnTo>
                  <a:lnTo>
                    <a:pt x="52" y="109"/>
                  </a:lnTo>
                  <a:lnTo>
                    <a:pt x="52" y="110"/>
                  </a:lnTo>
                  <a:lnTo>
                    <a:pt x="52" y="111"/>
                  </a:lnTo>
                  <a:lnTo>
                    <a:pt x="52" y="112"/>
                  </a:lnTo>
                  <a:lnTo>
                    <a:pt x="52" y="112"/>
                  </a:lnTo>
                  <a:lnTo>
                    <a:pt x="52" y="113"/>
                  </a:lnTo>
                  <a:lnTo>
                    <a:pt x="52" y="113"/>
                  </a:lnTo>
                  <a:lnTo>
                    <a:pt x="52" y="114"/>
                  </a:lnTo>
                  <a:lnTo>
                    <a:pt x="52" y="114"/>
                  </a:lnTo>
                  <a:lnTo>
                    <a:pt x="53" y="114"/>
                  </a:lnTo>
                  <a:lnTo>
                    <a:pt x="53" y="115"/>
                  </a:lnTo>
                  <a:lnTo>
                    <a:pt x="53" y="115"/>
                  </a:lnTo>
                  <a:lnTo>
                    <a:pt x="53" y="115"/>
                  </a:lnTo>
                  <a:lnTo>
                    <a:pt x="53" y="115"/>
                  </a:lnTo>
                  <a:lnTo>
                    <a:pt x="53" y="116"/>
                  </a:lnTo>
                  <a:lnTo>
                    <a:pt x="53" y="116"/>
                  </a:lnTo>
                  <a:lnTo>
                    <a:pt x="53" y="116"/>
                  </a:lnTo>
                  <a:lnTo>
                    <a:pt x="53" y="115"/>
                  </a:lnTo>
                  <a:lnTo>
                    <a:pt x="53" y="115"/>
                  </a:lnTo>
                  <a:lnTo>
                    <a:pt x="53" y="115"/>
                  </a:lnTo>
                  <a:lnTo>
                    <a:pt x="53" y="115"/>
                  </a:lnTo>
                  <a:lnTo>
                    <a:pt x="54" y="114"/>
                  </a:lnTo>
                  <a:lnTo>
                    <a:pt x="54" y="114"/>
                  </a:lnTo>
                  <a:lnTo>
                    <a:pt x="54" y="114"/>
                  </a:lnTo>
                  <a:lnTo>
                    <a:pt x="54" y="113"/>
                  </a:lnTo>
                  <a:lnTo>
                    <a:pt x="54" y="113"/>
                  </a:lnTo>
                  <a:lnTo>
                    <a:pt x="54" y="112"/>
                  </a:lnTo>
                  <a:lnTo>
                    <a:pt x="54" y="111"/>
                  </a:lnTo>
                  <a:lnTo>
                    <a:pt x="54" y="110"/>
                  </a:lnTo>
                  <a:lnTo>
                    <a:pt x="55" y="109"/>
                  </a:lnTo>
                  <a:lnTo>
                    <a:pt x="55" y="108"/>
                  </a:lnTo>
                  <a:lnTo>
                    <a:pt x="55" y="106"/>
                  </a:lnTo>
                  <a:lnTo>
                    <a:pt x="55" y="105"/>
                  </a:lnTo>
                  <a:lnTo>
                    <a:pt x="55" y="104"/>
                  </a:lnTo>
                  <a:lnTo>
                    <a:pt x="55" y="102"/>
                  </a:lnTo>
                  <a:lnTo>
                    <a:pt x="55" y="101"/>
                  </a:lnTo>
                  <a:lnTo>
                    <a:pt x="55" y="100"/>
                  </a:lnTo>
                  <a:lnTo>
                    <a:pt x="55" y="97"/>
                  </a:lnTo>
                  <a:lnTo>
                    <a:pt x="56" y="91"/>
                  </a:lnTo>
                  <a:lnTo>
                    <a:pt x="56" y="90"/>
                  </a:lnTo>
                  <a:lnTo>
                    <a:pt x="56" y="88"/>
                  </a:lnTo>
                  <a:lnTo>
                    <a:pt x="56" y="85"/>
                  </a:lnTo>
                  <a:lnTo>
                    <a:pt x="57" y="78"/>
                  </a:lnTo>
                  <a:lnTo>
                    <a:pt x="57" y="77"/>
                  </a:lnTo>
                  <a:lnTo>
                    <a:pt x="57" y="75"/>
                  </a:lnTo>
                  <a:lnTo>
                    <a:pt x="57" y="71"/>
                  </a:lnTo>
                  <a:lnTo>
                    <a:pt x="57" y="64"/>
                  </a:lnTo>
                  <a:lnTo>
                    <a:pt x="58" y="50"/>
                  </a:lnTo>
                  <a:lnTo>
                    <a:pt x="58" y="48"/>
                  </a:lnTo>
                  <a:lnTo>
                    <a:pt x="58" y="46"/>
                  </a:lnTo>
                  <a:lnTo>
                    <a:pt x="59" y="43"/>
                  </a:lnTo>
                  <a:lnTo>
                    <a:pt x="59" y="36"/>
                  </a:lnTo>
                  <a:lnTo>
                    <a:pt x="59" y="35"/>
                  </a:lnTo>
                  <a:lnTo>
                    <a:pt x="59" y="33"/>
                  </a:lnTo>
                  <a:lnTo>
                    <a:pt x="59" y="30"/>
                  </a:lnTo>
                  <a:lnTo>
                    <a:pt x="59" y="24"/>
                  </a:lnTo>
                  <a:lnTo>
                    <a:pt x="60" y="23"/>
                  </a:lnTo>
                  <a:lnTo>
                    <a:pt x="60" y="21"/>
                  </a:lnTo>
                  <a:lnTo>
                    <a:pt x="60" y="19"/>
                  </a:lnTo>
                  <a:lnTo>
                    <a:pt x="60" y="18"/>
                  </a:lnTo>
                  <a:lnTo>
                    <a:pt x="60" y="16"/>
                  </a:lnTo>
                  <a:lnTo>
                    <a:pt x="60" y="14"/>
                  </a:lnTo>
                  <a:lnTo>
                    <a:pt x="60" y="13"/>
                  </a:lnTo>
                  <a:lnTo>
                    <a:pt x="60" y="12"/>
                  </a:lnTo>
                  <a:lnTo>
                    <a:pt x="61" y="10"/>
                  </a:lnTo>
                  <a:lnTo>
                    <a:pt x="61" y="9"/>
                  </a:lnTo>
                  <a:lnTo>
                    <a:pt x="61" y="8"/>
                  </a:lnTo>
                  <a:lnTo>
                    <a:pt x="61" y="6"/>
                  </a:lnTo>
                  <a:lnTo>
                    <a:pt x="61" y="6"/>
                  </a:lnTo>
                  <a:lnTo>
                    <a:pt x="61" y="5"/>
                  </a:lnTo>
                  <a:lnTo>
                    <a:pt x="61" y="4"/>
                  </a:lnTo>
                  <a:lnTo>
                    <a:pt x="61" y="3"/>
                  </a:lnTo>
                  <a:lnTo>
                    <a:pt x="61" y="3"/>
                  </a:lnTo>
                  <a:lnTo>
                    <a:pt x="61" y="2"/>
                  </a:lnTo>
                  <a:lnTo>
                    <a:pt x="61" y="2"/>
                  </a:lnTo>
                  <a:lnTo>
                    <a:pt x="62" y="1"/>
                  </a:lnTo>
                  <a:lnTo>
                    <a:pt x="62" y="1"/>
                  </a:lnTo>
                  <a:lnTo>
                    <a:pt x="62" y="1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3" y="1"/>
                  </a:lnTo>
                  <a:lnTo>
                    <a:pt x="63" y="1"/>
                  </a:lnTo>
                  <a:lnTo>
                    <a:pt x="63" y="2"/>
                  </a:lnTo>
                  <a:lnTo>
                    <a:pt x="63" y="2"/>
                  </a:lnTo>
                  <a:lnTo>
                    <a:pt x="63" y="3"/>
                  </a:lnTo>
                  <a:lnTo>
                    <a:pt x="63" y="3"/>
                  </a:lnTo>
                  <a:lnTo>
                    <a:pt x="63" y="4"/>
                  </a:lnTo>
                  <a:lnTo>
                    <a:pt x="63" y="4"/>
                  </a:lnTo>
                  <a:lnTo>
                    <a:pt x="64" y="6"/>
                  </a:lnTo>
                  <a:lnTo>
                    <a:pt x="64" y="7"/>
                  </a:lnTo>
                  <a:lnTo>
                    <a:pt x="64" y="8"/>
                  </a:lnTo>
                  <a:lnTo>
                    <a:pt x="64" y="10"/>
                  </a:lnTo>
                  <a:lnTo>
                    <a:pt x="64" y="11"/>
                  </a:lnTo>
                  <a:lnTo>
                    <a:pt x="64" y="12"/>
                  </a:lnTo>
                  <a:lnTo>
                    <a:pt x="65" y="14"/>
                  </a:lnTo>
                  <a:lnTo>
                    <a:pt x="65" y="16"/>
                  </a:lnTo>
                  <a:lnTo>
                    <a:pt x="65" y="17"/>
                  </a:lnTo>
                  <a:lnTo>
                    <a:pt x="65" y="20"/>
                  </a:lnTo>
                  <a:lnTo>
                    <a:pt x="65" y="25"/>
                  </a:lnTo>
                  <a:lnTo>
                    <a:pt x="65" y="27"/>
                  </a:lnTo>
                  <a:lnTo>
                    <a:pt x="65" y="29"/>
                  </a:lnTo>
                  <a:lnTo>
                    <a:pt x="66" y="32"/>
                  </a:lnTo>
                  <a:lnTo>
                    <a:pt x="66" y="39"/>
                  </a:lnTo>
                  <a:lnTo>
                    <a:pt x="67" y="53"/>
                  </a:lnTo>
                  <a:lnTo>
                    <a:pt x="67" y="55"/>
                  </a:lnTo>
                  <a:lnTo>
                    <a:pt x="67" y="57"/>
                  </a:lnTo>
                  <a:lnTo>
                    <a:pt x="67" y="61"/>
                  </a:lnTo>
                  <a:lnTo>
                    <a:pt x="67" y="68"/>
                  </a:lnTo>
                  <a:lnTo>
                    <a:pt x="68" y="70"/>
                  </a:lnTo>
                  <a:lnTo>
                    <a:pt x="68" y="72"/>
                  </a:lnTo>
                  <a:lnTo>
                    <a:pt x="68" y="76"/>
                  </a:lnTo>
                  <a:lnTo>
                    <a:pt x="68" y="82"/>
                  </a:lnTo>
                  <a:lnTo>
                    <a:pt x="68" y="84"/>
                  </a:lnTo>
                  <a:lnTo>
                    <a:pt x="69" y="86"/>
                  </a:lnTo>
                  <a:lnTo>
                    <a:pt x="69" y="89"/>
                  </a:lnTo>
                  <a:lnTo>
                    <a:pt x="69" y="90"/>
                  </a:lnTo>
                  <a:lnTo>
                    <a:pt x="69" y="92"/>
                  </a:lnTo>
                  <a:lnTo>
                    <a:pt x="69" y="95"/>
                  </a:lnTo>
                  <a:lnTo>
                    <a:pt x="69" y="96"/>
                  </a:lnTo>
                  <a:lnTo>
                    <a:pt x="69" y="98"/>
                  </a:lnTo>
                  <a:lnTo>
                    <a:pt x="69" y="100"/>
                  </a:lnTo>
                  <a:lnTo>
                    <a:pt x="69" y="102"/>
                  </a:lnTo>
                  <a:lnTo>
                    <a:pt x="70" y="103"/>
                  </a:lnTo>
                  <a:lnTo>
                    <a:pt x="70" y="105"/>
                  </a:lnTo>
                  <a:lnTo>
                    <a:pt x="70" y="106"/>
                  </a:lnTo>
                  <a:lnTo>
                    <a:pt x="70" y="107"/>
                  </a:lnTo>
                  <a:lnTo>
                    <a:pt x="70" y="108"/>
                  </a:lnTo>
                  <a:lnTo>
                    <a:pt x="70" y="109"/>
                  </a:lnTo>
                  <a:lnTo>
                    <a:pt x="70" y="110"/>
                  </a:lnTo>
                  <a:lnTo>
                    <a:pt x="70" y="110"/>
                  </a:lnTo>
                  <a:lnTo>
                    <a:pt x="71" y="112"/>
                  </a:lnTo>
                  <a:lnTo>
                    <a:pt x="71" y="112"/>
                  </a:lnTo>
                  <a:lnTo>
                    <a:pt x="71" y="113"/>
                  </a:lnTo>
                  <a:lnTo>
                    <a:pt x="71" y="114"/>
                  </a:lnTo>
                  <a:lnTo>
                    <a:pt x="71" y="114"/>
                  </a:lnTo>
                  <a:lnTo>
                    <a:pt x="71" y="114"/>
                  </a:lnTo>
                  <a:lnTo>
                    <a:pt x="71" y="115"/>
                  </a:lnTo>
                </a:path>
              </a:pathLst>
            </a:custGeom>
            <a:grpFill/>
            <a:ln w="9525" cap="sq">
              <a:solidFill>
                <a:srgbClr val="0D8BE6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783">
                <a:defRPr/>
              </a:pPr>
              <a:endParaRPr lang="en-US" sz="1350" kern="0" dirty="0">
                <a:solidFill>
                  <a:srgbClr val="0D8BE6"/>
                </a:solidFill>
              </a:endParaRPr>
            </a:p>
          </p:txBody>
        </p:sp>
        <p:sp>
          <p:nvSpPr>
            <p:cNvPr id="176" name="Freeform 92"/>
            <p:cNvSpPr>
              <a:spLocks/>
            </p:cNvSpPr>
            <p:nvPr/>
          </p:nvSpPr>
          <p:spPr bwMode="auto">
            <a:xfrm>
              <a:off x="5238" y="2186"/>
              <a:ext cx="72" cy="116"/>
            </a:xfrm>
            <a:custGeom>
              <a:avLst/>
              <a:gdLst/>
              <a:ahLst/>
              <a:cxnLst>
                <a:cxn ang="0">
                  <a:pos x="1" y="116"/>
                </a:cxn>
                <a:cxn ang="0">
                  <a:pos x="2" y="113"/>
                </a:cxn>
                <a:cxn ang="0">
                  <a:pos x="2" y="106"/>
                </a:cxn>
                <a:cxn ang="0">
                  <a:pos x="4" y="87"/>
                </a:cxn>
                <a:cxn ang="0">
                  <a:pos x="6" y="38"/>
                </a:cxn>
                <a:cxn ang="0">
                  <a:pos x="8" y="15"/>
                </a:cxn>
                <a:cxn ang="0">
                  <a:pos x="8" y="5"/>
                </a:cxn>
                <a:cxn ang="0">
                  <a:pos x="9" y="1"/>
                </a:cxn>
                <a:cxn ang="0">
                  <a:pos x="10" y="0"/>
                </a:cxn>
                <a:cxn ang="0">
                  <a:pos x="11" y="2"/>
                </a:cxn>
                <a:cxn ang="0">
                  <a:pos x="12" y="9"/>
                </a:cxn>
                <a:cxn ang="0">
                  <a:pos x="13" y="27"/>
                </a:cxn>
                <a:cxn ang="0">
                  <a:pos x="15" y="68"/>
                </a:cxn>
                <a:cxn ang="0">
                  <a:pos x="16" y="95"/>
                </a:cxn>
                <a:cxn ang="0">
                  <a:pos x="17" y="107"/>
                </a:cxn>
                <a:cxn ang="0">
                  <a:pos x="18" y="113"/>
                </a:cxn>
                <a:cxn ang="0">
                  <a:pos x="19" y="116"/>
                </a:cxn>
                <a:cxn ang="0">
                  <a:pos x="20" y="114"/>
                </a:cxn>
                <a:cxn ang="0">
                  <a:pos x="20" y="110"/>
                </a:cxn>
                <a:cxn ang="0">
                  <a:pos x="21" y="96"/>
                </a:cxn>
                <a:cxn ang="0">
                  <a:pos x="23" y="60"/>
                </a:cxn>
                <a:cxn ang="0">
                  <a:pos x="25" y="23"/>
                </a:cxn>
                <a:cxn ang="0">
                  <a:pos x="26" y="8"/>
                </a:cxn>
                <a:cxn ang="0">
                  <a:pos x="27" y="2"/>
                </a:cxn>
                <a:cxn ang="0">
                  <a:pos x="28" y="0"/>
                </a:cxn>
                <a:cxn ang="0">
                  <a:pos x="29" y="1"/>
                </a:cxn>
                <a:cxn ang="0">
                  <a:pos x="30" y="6"/>
                </a:cxn>
                <a:cxn ang="0">
                  <a:pos x="31" y="23"/>
                </a:cxn>
                <a:cxn ang="0">
                  <a:pos x="34" y="87"/>
                </a:cxn>
                <a:cxn ang="0">
                  <a:pos x="35" y="104"/>
                </a:cxn>
                <a:cxn ang="0">
                  <a:pos x="36" y="112"/>
                </a:cxn>
                <a:cxn ang="0">
                  <a:pos x="37" y="115"/>
                </a:cxn>
                <a:cxn ang="0">
                  <a:pos x="38" y="115"/>
                </a:cxn>
                <a:cxn ang="0">
                  <a:pos x="39" y="112"/>
                </a:cxn>
                <a:cxn ang="0">
                  <a:pos x="39" y="103"/>
                </a:cxn>
                <a:cxn ang="0">
                  <a:pos x="41" y="78"/>
                </a:cxn>
                <a:cxn ang="0">
                  <a:pos x="43" y="36"/>
                </a:cxn>
                <a:cxn ang="0">
                  <a:pos x="44" y="16"/>
                </a:cxn>
                <a:cxn ang="0">
                  <a:pos x="45" y="4"/>
                </a:cxn>
                <a:cxn ang="0">
                  <a:pos x="46" y="0"/>
                </a:cxn>
                <a:cxn ang="0">
                  <a:pos x="47" y="0"/>
                </a:cxn>
                <a:cxn ang="0">
                  <a:pos x="48" y="4"/>
                </a:cxn>
                <a:cxn ang="0">
                  <a:pos x="48" y="12"/>
                </a:cxn>
                <a:cxn ang="0">
                  <a:pos x="50" y="35"/>
                </a:cxn>
                <a:cxn ang="0">
                  <a:pos x="52" y="76"/>
                </a:cxn>
                <a:cxn ang="0">
                  <a:pos x="53" y="96"/>
                </a:cxn>
                <a:cxn ang="0">
                  <a:pos x="54" y="108"/>
                </a:cxn>
                <a:cxn ang="0">
                  <a:pos x="55" y="113"/>
                </a:cxn>
                <a:cxn ang="0">
                  <a:pos x="55" y="116"/>
                </a:cxn>
                <a:cxn ang="0">
                  <a:pos x="56" y="114"/>
                </a:cxn>
                <a:cxn ang="0">
                  <a:pos x="57" y="109"/>
                </a:cxn>
                <a:cxn ang="0">
                  <a:pos x="58" y="92"/>
                </a:cxn>
                <a:cxn ang="0">
                  <a:pos x="60" y="57"/>
                </a:cxn>
                <a:cxn ang="0">
                  <a:pos x="62" y="28"/>
                </a:cxn>
                <a:cxn ang="0">
                  <a:pos x="63" y="7"/>
                </a:cxn>
                <a:cxn ang="0">
                  <a:pos x="64" y="1"/>
                </a:cxn>
                <a:cxn ang="0">
                  <a:pos x="65" y="0"/>
                </a:cxn>
                <a:cxn ang="0">
                  <a:pos x="65" y="1"/>
                </a:cxn>
                <a:cxn ang="0">
                  <a:pos x="66" y="6"/>
                </a:cxn>
                <a:cxn ang="0">
                  <a:pos x="67" y="21"/>
                </a:cxn>
                <a:cxn ang="0">
                  <a:pos x="70" y="73"/>
                </a:cxn>
                <a:cxn ang="0">
                  <a:pos x="71" y="100"/>
                </a:cxn>
              </a:cxnLst>
              <a:rect l="0" t="0" r="r" b="b"/>
              <a:pathLst>
                <a:path w="72" h="116">
                  <a:moveTo>
                    <a:pt x="0" y="115"/>
                  </a:moveTo>
                  <a:lnTo>
                    <a:pt x="0" y="115"/>
                  </a:lnTo>
                  <a:lnTo>
                    <a:pt x="0" y="115"/>
                  </a:lnTo>
                  <a:lnTo>
                    <a:pt x="0" y="115"/>
                  </a:lnTo>
                  <a:lnTo>
                    <a:pt x="0" y="116"/>
                  </a:lnTo>
                  <a:lnTo>
                    <a:pt x="0" y="116"/>
                  </a:lnTo>
                  <a:lnTo>
                    <a:pt x="1" y="116"/>
                  </a:lnTo>
                  <a:lnTo>
                    <a:pt x="1" y="116"/>
                  </a:lnTo>
                  <a:lnTo>
                    <a:pt x="1" y="115"/>
                  </a:lnTo>
                  <a:lnTo>
                    <a:pt x="1" y="115"/>
                  </a:lnTo>
                  <a:lnTo>
                    <a:pt x="1" y="115"/>
                  </a:lnTo>
                  <a:lnTo>
                    <a:pt x="1" y="115"/>
                  </a:lnTo>
                  <a:lnTo>
                    <a:pt x="1" y="114"/>
                  </a:lnTo>
                  <a:lnTo>
                    <a:pt x="1" y="114"/>
                  </a:lnTo>
                  <a:lnTo>
                    <a:pt x="1" y="113"/>
                  </a:lnTo>
                  <a:lnTo>
                    <a:pt x="2" y="113"/>
                  </a:lnTo>
                  <a:lnTo>
                    <a:pt x="2" y="112"/>
                  </a:lnTo>
                  <a:lnTo>
                    <a:pt x="2" y="112"/>
                  </a:lnTo>
                  <a:lnTo>
                    <a:pt x="2" y="111"/>
                  </a:lnTo>
                  <a:lnTo>
                    <a:pt x="2" y="110"/>
                  </a:lnTo>
                  <a:lnTo>
                    <a:pt x="2" y="109"/>
                  </a:lnTo>
                  <a:lnTo>
                    <a:pt x="2" y="108"/>
                  </a:lnTo>
                  <a:lnTo>
                    <a:pt x="2" y="107"/>
                  </a:lnTo>
                  <a:lnTo>
                    <a:pt x="2" y="106"/>
                  </a:lnTo>
                  <a:lnTo>
                    <a:pt x="2" y="104"/>
                  </a:lnTo>
                  <a:lnTo>
                    <a:pt x="3" y="102"/>
                  </a:lnTo>
                  <a:lnTo>
                    <a:pt x="3" y="101"/>
                  </a:lnTo>
                  <a:lnTo>
                    <a:pt x="3" y="99"/>
                  </a:lnTo>
                  <a:lnTo>
                    <a:pt x="3" y="93"/>
                  </a:lnTo>
                  <a:lnTo>
                    <a:pt x="3" y="92"/>
                  </a:lnTo>
                  <a:lnTo>
                    <a:pt x="3" y="90"/>
                  </a:lnTo>
                  <a:lnTo>
                    <a:pt x="4" y="87"/>
                  </a:lnTo>
                  <a:lnTo>
                    <a:pt x="4" y="81"/>
                  </a:lnTo>
                  <a:lnTo>
                    <a:pt x="5" y="66"/>
                  </a:lnTo>
                  <a:lnTo>
                    <a:pt x="5" y="65"/>
                  </a:lnTo>
                  <a:lnTo>
                    <a:pt x="5" y="63"/>
                  </a:lnTo>
                  <a:lnTo>
                    <a:pt x="5" y="60"/>
                  </a:lnTo>
                  <a:lnTo>
                    <a:pt x="5" y="53"/>
                  </a:lnTo>
                  <a:lnTo>
                    <a:pt x="6" y="39"/>
                  </a:lnTo>
                  <a:lnTo>
                    <a:pt x="6" y="38"/>
                  </a:lnTo>
                  <a:lnTo>
                    <a:pt x="6" y="36"/>
                  </a:lnTo>
                  <a:lnTo>
                    <a:pt x="6" y="33"/>
                  </a:lnTo>
                  <a:lnTo>
                    <a:pt x="7" y="27"/>
                  </a:lnTo>
                  <a:lnTo>
                    <a:pt x="7" y="26"/>
                  </a:lnTo>
                  <a:lnTo>
                    <a:pt x="7" y="24"/>
                  </a:lnTo>
                  <a:lnTo>
                    <a:pt x="7" y="21"/>
                  </a:lnTo>
                  <a:lnTo>
                    <a:pt x="8" y="16"/>
                  </a:lnTo>
                  <a:lnTo>
                    <a:pt x="8" y="15"/>
                  </a:lnTo>
                  <a:lnTo>
                    <a:pt x="8" y="14"/>
                  </a:lnTo>
                  <a:lnTo>
                    <a:pt x="8" y="12"/>
                  </a:lnTo>
                  <a:lnTo>
                    <a:pt x="8" y="11"/>
                  </a:lnTo>
                  <a:lnTo>
                    <a:pt x="8" y="10"/>
                  </a:lnTo>
                  <a:lnTo>
                    <a:pt x="8" y="8"/>
                  </a:lnTo>
                  <a:lnTo>
                    <a:pt x="8" y="7"/>
                  </a:lnTo>
                  <a:lnTo>
                    <a:pt x="8" y="6"/>
                  </a:lnTo>
                  <a:lnTo>
                    <a:pt x="8" y="5"/>
                  </a:lnTo>
                  <a:lnTo>
                    <a:pt x="9" y="5"/>
                  </a:lnTo>
                  <a:lnTo>
                    <a:pt x="9" y="4"/>
                  </a:lnTo>
                  <a:lnTo>
                    <a:pt x="9" y="3"/>
                  </a:lnTo>
                  <a:lnTo>
                    <a:pt x="9" y="3"/>
                  </a:lnTo>
                  <a:lnTo>
                    <a:pt x="9" y="2"/>
                  </a:lnTo>
                  <a:lnTo>
                    <a:pt x="9" y="2"/>
                  </a:lnTo>
                  <a:lnTo>
                    <a:pt x="9" y="1"/>
                  </a:lnTo>
                  <a:lnTo>
                    <a:pt x="9" y="1"/>
                  </a:lnTo>
                  <a:lnTo>
                    <a:pt x="9" y="1"/>
                  </a:lnTo>
                  <a:lnTo>
                    <a:pt x="9" y="0"/>
                  </a:lnTo>
                  <a:lnTo>
                    <a:pt x="9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1"/>
                  </a:lnTo>
                  <a:lnTo>
                    <a:pt x="10" y="1"/>
                  </a:lnTo>
                  <a:lnTo>
                    <a:pt x="11" y="2"/>
                  </a:lnTo>
                  <a:lnTo>
                    <a:pt x="11" y="2"/>
                  </a:lnTo>
                  <a:lnTo>
                    <a:pt x="11" y="3"/>
                  </a:lnTo>
                  <a:lnTo>
                    <a:pt x="11" y="3"/>
                  </a:lnTo>
                  <a:lnTo>
                    <a:pt x="11" y="5"/>
                  </a:lnTo>
                  <a:lnTo>
                    <a:pt x="11" y="6"/>
                  </a:lnTo>
                  <a:lnTo>
                    <a:pt x="11" y="6"/>
                  </a:lnTo>
                  <a:lnTo>
                    <a:pt x="11" y="8"/>
                  </a:lnTo>
                  <a:lnTo>
                    <a:pt x="12" y="9"/>
                  </a:lnTo>
                  <a:lnTo>
                    <a:pt x="12" y="10"/>
                  </a:lnTo>
                  <a:lnTo>
                    <a:pt x="12" y="13"/>
                  </a:lnTo>
                  <a:lnTo>
                    <a:pt x="12" y="14"/>
                  </a:lnTo>
                  <a:lnTo>
                    <a:pt x="12" y="15"/>
                  </a:lnTo>
                  <a:lnTo>
                    <a:pt x="12" y="18"/>
                  </a:lnTo>
                  <a:lnTo>
                    <a:pt x="13" y="24"/>
                  </a:lnTo>
                  <a:lnTo>
                    <a:pt x="13" y="25"/>
                  </a:lnTo>
                  <a:lnTo>
                    <a:pt x="13" y="27"/>
                  </a:lnTo>
                  <a:lnTo>
                    <a:pt x="13" y="30"/>
                  </a:lnTo>
                  <a:lnTo>
                    <a:pt x="13" y="37"/>
                  </a:lnTo>
                  <a:lnTo>
                    <a:pt x="13" y="38"/>
                  </a:lnTo>
                  <a:lnTo>
                    <a:pt x="14" y="40"/>
                  </a:lnTo>
                  <a:lnTo>
                    <a:pt x="14" y="44"/>
                  </a:lnTo>
                  <a:lnTo>
                    <a:pt x="14" y="51"/>
                  </a:lnTo>
                  <a:lnTo>
                    <a:pt x="15" y="66"/>
                  </a:lnTo>
                  <a:lnTo>
                    <a:pt x="15" y="68"/>
                  </a:lnTo>
                  <a:lnTo>
                    <a:pt x="15" y="70"/>
                  </a:lnTo>
                  <a:lnTo>
                    <a:pt x="15" y="73"/>
                  </a:lnTo>
                  <a:lnTo>
                    <a:pt x="16" y="80"/>
                  </a:lnTo>
                  <a:lnTo>
                    <a:pt x="16" y="82"/>
                  </a:lnTo>
                  <a:lnTo>
                    <a:pt x="16" y="84"/>
                  </a:lnTo>
                  <a:lnTo>
                    <a:pt x="16" y="87"/>
                  </a:lnTo>
                  <a:lnTo>
                    <a:pt x="16" y="93"/>
                  </a:lnTo>
                  <a:lnTo>
                    <a:pt x="16" y="95"/>
                  </a:lnTo>
                  <a:lnTo>
                    <a:pt x="16" y="96"/>
                  </a:lnTo>
                  <a:lnTo>
                    <a:pt x="17" y="98"/>
                  </a:lnTo>
                  <a:lnTo>
                    <a:pt x="17" y="100"/>
                  </a:lnTo>
                  <a:lnTo>
                    <a:pt x="17" y="101"/>
                  </a:lnTo>
                  <a:lnTo>
                    <a:pt x="17" y="103"/>
                  </a:lnTo>
                  <a:lnTo>
                    <a:pt x="17" y="104"/>
                  </a:lnTo>
                  <a:lnTo>
                    <a:pt x="17" y="105"/>
                  </a:lnTo>
                  <a:lnTo>
                    <a:pt x="17" y="107"/>
                  </a:lnTo>
                  <a:lnTo>
                    <a:pt x="18" y="108"/>
                  </a:lnTo>
                  <a:lnTo>
                    <a:pt x="18" y="109"/>
                  </a:lnTo>
                  <a:lnTo>
                    <a:pt x="18" y="110"/>
                  </a:lnTo>
                  <a:lnTo>
                    <a:pt x="18" y="111"/>
                  </a:lnTo>
                  <a:lnTo>
                    <a:pt x="18" y="112"/>
                  </a:lnTo>
                  <a:lnTo>
                    <a:pt x="18" y="112"/>
                  </a:lnTo>
                  <a:lnTo>
                    <a:pt x="18" y="113"/>
                  </a:lnTo>
                  <a:lnTo>
                    <a:pt x="18" y="113"/>
                  </a:lnTo>
                  <a:lnTo>
                    <a:pt x="18" y="114"/>
                  </a:lnTo>
                  <a:lnTo>
                    <a:pt x="18" y="114"/>
                  </a:lnTo>
                  <a:lnTo>
                    <a:pt x="18" y="114"/>
                  </a:lnTo>
                  <a:lnTo>
                    <a:pt x="18" y="115"/>
                  </a:lnTo>
                  <a:lnTo>
                    <a:pt x="19" y="115"/>
                  </a:lnTo>
                  <a:lnTo>
                    <a:pt x="19" y="115"/>
                  </a:lnTo>
                  <a:lnTo>
                    <a:pt x="19" y="115"/>
                  </a:lnTo>
                  <a:lnTo>
                    <a:pt x="19" y="116"/>
                  </a:lnTo>
                  <a:lnTo>
                    <a:pt x="19" y="116"/>
                  </a:lnTo>
                  <a:lnTo>
                    <a:pt x="19" y="116"/>
                  </a:lnTo>
                  <a:lnTo>
                    <a:pt x="19" y="116"/>
                  </a:lnTo>
                  <a:lnTo>
                    <a:pt x="19" y="115"/>
                  </a:lnTo>
                  <a:lnTo>
                    <a:pt x="19" y="115"/>
                  </a:lnTo>
                  <a:lnTo>
                    <a:pt x="19" y="115"/>
                  </a:lnTo>
                  <a:lnTo>
                    <a:pt x="20" y="115"/>
                  </a:lnTo>
                  <a:lnTo>
                    <a:pt x="20" y="114"/>
                  </a:lnTo>
                  <a:lnTo>
                    <a:pt x="20" y="114"/>
                  </a:lnTo>
                  <a:lnTo>
                    <a:pt x="20" y="114"/>
                  </a:lnTo>
                  <a:lnTo>
                    <a:pt x="20" y="113"/>
                  </a:lnTo>
                  <a:lnTo>
                    <a:pt x="20" y="112"/>
                  </a:lnTo>
                  <a:lnTo>
                    <a:pt x="20" y="112"/>
                  </a:lnTo>
                  <a:lnTo>
                    <a:pt x="20" y="111"/>
                  </a:lnTo>
                  <a:lnTo>
                    <a:pt x="20" y="111"/>
                  </a:lnTo>
                  <a:lnTo>
                    <a:pt x="20" y="110"/>
                  </a:lnTo>
                  <a:lnTo>
                    <a:pt x="20" y="109"/>
                  </a:lnTo>
                  <a:lnTo>
                    <a:pt x="21" y="107"/>
                  </a:lnTo>
                  <a:lnTo>
                    <a:pt x="21" y="106"/>
                  </a:lnTo>
                  <a:lnTo>
                    <a:pt x="21" y="106"/>
                  </a:lnTo>
                  <a:lnTo>
                    <a:pt x="21" y="104"/>
                  </a:lnTo>
                  <a:lnTo>
                    <a:pt x="21" y="99"/>
                  </a:lnTo>
                  <a:lnTo>
                    <a:pt x="21" y="98"/>
                  </a:lnTo>
                  <a:lnTo>
                    <a:pt x="21" y="96"/>
                  </a:lnTo>
                  <a:lnTo>
                    <a:pt x="22" y="94"/>
                  </a:lnTo>
                  <a:lnTo>
                    <a:pt x="22" y="88"/>
                  </a:lnTo>
                  <a:lnTo>
                    <a:pt x="22" y="86"/>
                  </a:lnTo>
                  <a:lnTo>
                    <a:pt x="22" y="85"/>
                  </a:lnTo>
                  <a:lnTo>
                    <a:pt x="22" y="82"/>
                  </a:lnTo>
                  <a:lnTo>
                    <a:pt x="23" y="76"/>
                  </a:lnTo>
                  <a:lnTo>
                    <a:pt x="23" y="62"/>
                  </a:lnTo>
                  <a:lnTo>
                    <a:pt x="23" y="60"/>
                  </a:lnTo>
                  <a:lnTo>
                    <a:pt x="24" y="59"/>
                  </a:lnTo>
                  <a:lnTo>
                    <a:pt x="24" y="55"/>
                  </a:lnTo>
                  <a:lnTo>
                    <a:pt x="24" y="48"/>
                  </a:lnTo>
                  <a:lnTo>
                    <a:pt x="25" y="35"/>
                  </a:lnTo>
                  <a:lnTo>
                    <a:pt x="25" y="34"/>
                  </a:lnTo>
                  <a:lnTo>
                    <a:pt x="25" y="32"/>
                  </a:lnTo>
                  <a:lnTo>
                    <a:pt x="25" y="29"/>
                  </a:lnTo>
                  <a:lnTo>
                    <a:pt x="25" y="23"/>
                  </a:lnTo>
                  <a:lnTo>
                    <a:pt x="26" y="22"/>
                  </a:lnTo>
                  <a:lnTo>
                    <a:pt x="26" y="21"/>
                  </a:lnTo>
                  <a:lnTo>
                    <a:pt x="26" y="18"/>
                  </a:lnTo>
                  <a:lnTo>
                    <a:pt x="26" y="13"/>
                  </a:lnTo>
                  <a:lnTo>
                    <a:pt x="26" y="12"/>
                  </a:lnTo>
                  <a:lnTo>
                    <a:pt x="26" y="11"/>
                  </a:lnTo>
                  <a:lnTo>
                    <a:pt x="26" y="9"/>
                  </a:lnTo>
                  <a:lnTo>
                    <a:pt x="26" y="8"/>
                  </a:lnTo>
                  <a:lnTo>
                    <a:pt x="27" y="7"/>
                  </a:lnTo>
                  <a:lnTo>
                    <a:pt x="27" y="6"/>
                  </a:lnTo>
                  <a:lnTo>
                    <a:pt x="27" y="5"/>
                  </a:lnTo>
                  <a:lnTo>
                    <a:pt x="27" y="4"/>
                  </a:lnTo>
                  <a:lnTo>
                    <a:pt x="27" y="4"/>
                  </a:lnTo>
                  <a:lnTo>
                    <a:pt x="27" y="3"/>
                  </a:lnTo>
                  <a:lnTo>
                    <a:pt x="27" y="2"/>
                  </a:lnTo>
                  <a:lnTo>
                    <a:pt x="27" y="2"/>
                  </a:lnTo>
                  <a:lnTo>
                    <a:pt x="27" y="2"/>
                  </a:lnTo>
                  <a:lnTo>
                    <a:pt x="28" y="1"/>
                  </a:lnTo>
                  <a:lnTo>
                    <a:pt x="28" y="1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9" y="0"/>
                  </a:lnTo>
                  <a:lnTo>
                    <a:pt x="29" y="1"/>
                  </a:lnTo>
                  <a:lnTo>
                    <a:pt x="29" y="1"/>
                  </a:lnTo>
                  <a:lnTo>
                    <a:pt x="29" y="2"/>
                  </a:lnTo>
                  <a:lnTo>
                    <a:pt x="29" y="2"/>
                  </a:lnTo>
                  <a:lnTo>
                    <a:pt x="29" y="2"/>
                  </a:lnTo>
                  <a:lnTo>
                    <a:pt x="29" y="3"/>
                  </a:lnTo>
                  <a:lnTo>
                    <a:pt x="29" y="4"/>
                  </a:lnTo>
                  <a:lnTo>
                    <a:pt x="29" y="4"/>
                  </a:lnTo>
                  <a:lnTo>
                    <a:pt x="30" y="5"/>
                  </a:lnTo>
                  <a:lnTo>
                    <a:pt x="30" y="6"/>
                  </a:lnTo>
                  <a:lnTo>
                    <a:pt x="30" y="8"/>
                  </a:lnTo>
                  <a:lnTo>
                    <a:pt x="30" y="9"/>
                  </a:lnTo>
                  <a:lnTo>
                    <a:pt x="30" y="10"/>
                  </a:lnTo>
                  <a:lnTo>
                    <a:pt x="30" y="12"/>
                  </a:lnTo>
                  <a:lnTo>
                    <a:pt x="30" y="17"/>
                  </a:lnTo>
                  <a:lnTo>
                    <a:pt x="31" y="19"/>
                  </a:lnTo>
                  <a:lnTo>
                    <a:pt x="31" y="20"/>
                  </a:lnTo>
                  <a:lnTo>
                    <a:pt x="31" y="23"/>
                  </a:lnTo>
                  <a:lnTo>
                    <a:pt x="31" y="29"/>
                  </a:lnTo>
                  <a:lnTo>
                    <a:pt x="32" y="43"/>
                  </a:lnTo>
                  <a:lnTo>
                    <a:pt x="34" y="72"/>
                  </a:lnTo>
                  <a:lnTo>
                    <a:pt x="34" y="74"/>
                  </a:lnTo>
                  <a:lnTo>
                    <a:pt x="34" y="76"/>
                  </a:lnTo>
                  <a:lnTo>
                    <a:pt x="34" y="79"/>
                  </a:lnTo>
                  <a:lnTo>
                    <a:pt x="34" y="86"/>
                  </a:lnTo>
                  <a:lnTo>
                    <a:pt x="34" y="87"/>
                  </a:lnTo>
                  <a:lnTo>
                    <a:pt x="34" y="88"/>
                  </a:lnTo>
                  <a:lnTo>
                    <a:pt x="34" y="91"/>
                  </a:lnTo>
                  <a:lnTo>
                    <a:pt x="35" y="97"/>
                  </a:lnTo>
                  <a:lnTo>
                    <a:pt x="35" y="98"/>
                  </a:lnTo>
                  <a:lnTo>
                    <a:pt x="35" y="99"/>
                  </a:lnTo>
                  <a:lnTo>
                    <a:pt x="35" y="102"/>
                  </a:lnTo>
                  <a:lnTo>
                    <a:pt x="35" y="103"/>
                  </a:lnTo>
                  <a:lnTo>
                    <a:pt x="35" y="104"/>
                  </a:lnTo>
                  <a:lnTo>
                    <a:pt x="36" y="106"/>
                  </a:lnTo>
                  <a:lnTo>
                    <a:pt x="36" y="107"/>
                  </a:lnTo>
                  <a:lnTo>
                    <a:pt x="36" y="108"/>
                  </a:lnTo>
                  <a:lnTo>
                    <a:pt x="36" y="108"/>
                  </a:lnTo>
                  <a:lnTo>
                    <a:pt x="36" y="109"/>
                  </a:lnTo>
                  <a:lnTo>
                    <a:pt x="36" y="110"/>
                  </a:lnTo>
                  <a:lnTo>
                    <a:pt x="36" y="111"/>
                  </a:lnTo>
                  <a:lnTo>
                    <a:pt x="36" y="112"/>
                  </a:lnTo>
                  <a:lnTo>
                    <a:pt x="37" y="113"/>
                  </a:lnTo>
                  <a:lnTo>
                    <a:pt x="37" y="113"/>
                  </a:lnTo>
                  <a:lnTo>
                    <a:pt x="37" y="114"/>
                  </a:lnTo>
                  <a:lnTo>
                    <a:pt x="37" y="114"/>
                  </a:lnTo>
                  <a:lnTo>
                    <a:pt x="37" y="114"/>
                  </a:lnTo>
                  <a:lnTo>
                    <a:pt x="37" y="115"/>
                  </a:lnTo>
                  <a:lnTo>
                    <a:pt x="37" y="115"/>
                  </a:lnTo>
                  <a:lnTo>
                    <a:pt x="37" y="115"/>
                  </a:lnTo>
                  <a:lnTo>
                    <a:pt x="37" y="115"/>
                  </a:lnTo>
                  <a:lnTo>
                    <a:pt x="37" y="116"/>
                  </a:lnTo>
                  <a:lnTo>
                    <a:pt x="37" y="116"/>
                  </a:lnTo>
                  <a:lnTo>
                    <a:pt x="37" y="116"/>
                  </a:lnTo>
                  <a:lnTo>
                    <a:pt x="37" y="116"/>
                  </a:lnTo>
                  <a:lnTo>
                    <a:pt x="38" y="115"/>
                  </a:lnTo>
                  <a:lnTo>
                    <a:pt x="38" y="115"/>
                  </a:lnTo>
                  <a:lnTo>
                    <a:pt x="38" y="115"/>
                  </a:lnTo>
                  <a:lnTo>
                    <a:pt x="38" y="115"/>
                  </a:lnTo>
                  <a:lnTo>
                    <a:pt x="38" y="114"/>
                  </a:lnTo>
                  <a:lnTo>
                    <a:pt x="38" y="114"/>
                  </a:lnTo>
                  <a:lnTo>
                    <a:pt x="38" y="114"/>
                  </a:lnTo>
                  <a:lnTo>
                    <a:pt x="38" y="113"/>
                  </a:lnTo>
                  <a:lnTo>
                    <a:pt x="38" y="113"/>
                  </a:lnTo>
                  <a:lnTo>
                    <a:pt x="38" y="112"/>
                  </a:lnTo>
                  <a:lnTo>
                    <a:pt x="39" y="112"/>
                  </a:lnTo>
                  <a:lnTo>
                    <a:pt x="39" y="111"/>
                  </a:lnTo>
                  <a:lnTo>
                    <a:pt x="39" y="110"/>
                  </a:lnTo>
                  <a:lnTo>
                    <a:pt x="39" y="109"/>
                  </a:lnTo>
                  <a:lnTo>
                    <a:pt x="39" y="108"/>
                  </a:lnTo>
                  <a:lnTo>
                    <a:pt x="39" y="107"/>
                  </a:lnTo>
                  <a:lnTo>
                    <a:pt x="39" y="105"/>
                  </a:lnTo>
                  <a:lnTo>
                    <a:pt x="39" y="104"/>
                  </a:lnTo>
                  <a:lnTo>
                    <a:pt x="39" y="103"/>
                  </a:lnTo>
                  <a:lnTo>
                    <a:pt x="40" y="100"/>
                  </a:lnTo>
                  <a:lnTo>
                    <a:pt x="40" y="95"/>
                  </a:lnTo>
                  <a:lnTo>
                    <a:pt x="40" y="93"/>
                  </a:lnTo>
                  <a:lnTo>
                    <a:pt x="40" y="92"/>
                  </a:lnTo>
                  <a:lnTo>
                    <a:pt x="40" y="88"/>
                  </a:lnTo>
                  <a:lnTo>
                    <a:pt x="41" y="82"/>
                  </a:lnTo>
                  <a:lnTo>
                    <a:pt x="41" y="80"/>
                  </a:lnTo>
                  <a:lnTo>
                    <a:pt x="41" y="78"/>
                  </a:lnTo>
                  <a:lnTo>
                    <a:pt x="41" y="75"/>
                  </a:lnTo>
                  <a:lnTo>
                    <a:pt x="41" y="67"/>
                  </a:lnTo>
                  <a:lnTo>
                    <a:pt x="42" y="52"/>
                  </a:lnTo>
                  <a:lnTo>
                    <a:pt x="42" y="50"/>
                  </a:lnTo>
                  <a:lnTo>
                    <a:pt x="42" y="48"/>
                  </a:lnTo>
                  <a:lnTo>
                    <a:pt x="43" y="45"/>
                  </a:lnTo>
                  <a:lnTo>
                    <a:pt x="43" y="38"/>
                  </a:lnTo>
                  <a:lnTo>
                    <a:pt x="43" y="36"/>
                  </a:lnTo>
                  <a:lnTo>
                    <a:pt x="43" y="34"/>
                  </a:lnTo>
                  <a:lnTo>
                    <a:pt x="43" y="31"/>
                  </a:lnTo>
                  <a:lnTo>
                    <a:pt x="44" y="24"/>
                  </a:lnTo>
                  <a:lnTo>
                    <a:pt x="44" y="23"/>
                  </a:lnTo>
                  <a:lnTo>
                    <a:pt x="44" y="21"/>
                  </a:lnTo>
                  <a:lnTo>
                    <a:pt x="44" y="18"/>
                  </a:lnTo>
                  <a:lnTo>
                    <a:pt x="44" y="17"/>
                  </a:lnTo>
                  <a:lnTo>
                    <a:pt x="44" y="16"/>
                  </a:lnTo>
                  <a:lnTo>
                    <a:pt x="45" y="13"/>
                  </a:lnTo>
                  <a:lnTo>
                    <a:pt x="45" y="12"/>
                  </a:lnTo>
                  <a:lnTo>
                    <a:pt x="45" y="11"/>
                  </a:lnTo>
                  <a:lnTo>
                    <a:pt x="45" y="9"/>
                  </a:lnTo>
                  <a:lnTo>
                    <a:pt x="45" y="8"/>
                  </a:lnTo>
                  <a:lnTo>
                    <a:pt x="45" y="7"/>
                  </a:lnTo>
                  <a:lnTo>
                    <a:pt x="45" y="5"/>
                  </a:lnTo>
                  <a:lnTo>
                    <a:pt x="45" y="4"/>
                  </a:lnTo>
                  <a:lnTo>
                    <a:pt x="45" y="4"/>
                  </a:lnTo>
                  <a:lnTo>
                    <a:pt x="45" y="3"/>
                  </a:lnTo>
                  <a:lnTo>
                    <a:pt x="46" y="2"/>
                  </a:lnTo>
                  <a:lnTo>
                    <a:pt x="46" y="2"/>
                  </a:lnTo>
                  <a:lnTo>
                    <a:pt x="46" y="1"/>
                  </a:lnTo>
                  <a:lnTo>
                    <a:pt x="46" y="1"/>
                  </a:lnTo>
                  <a:lnTo>
                    <a:pt x="46" y="0"/>
                  </a:lnTo>
                  <a:lnTo>
                    <a:pt x="46" y="0"/>
                  </a:lnTo>
                  <a:lnTo>
                    <a:pt x="46" y="0"/>
                  </a:lnTo>
                  <a:lnTo>
                    <a:pt x="46" y="0"/>
                  </a:lnTo>
                  <a:lnTo>
                    <a:pt x="46" y="0"/>
                  </a:lnTo>
                  <a:lnTo>
                    <a:pt x="47" y="0"/>
                  </a:lnTo>
                  <a:lnTo>
                    <a:pt x="47" y="0"/>
                  </a:lnTo>
                  <a:lnTo>
                    <a:pt x="47" y="0"/>
                  </a:lnTo>
                  <a:lnTo>
                    <a:pt x="47" y="0"/>
                  </a:lnTo>
                  <a:lnTo>
                    <a:pt x="47" y="0"/>
                  </a:lnTo>
                  <a:lnTo>
                    <a:pt x="47" y="0"/>
                  </a:lnTo>
                  <a:lnTo>
                    <a:pt x="47" y="0"/>
                  </a:lnTo>
                  <a:lnTo>
                    <a:pt x="47" y="1"/>
                  </a:lnTo>
                  <a:lnTo>
                    <a:pt x="47" y="1"/>
                  </a:lnTo>
                  <a:lnTo>
                    <a:pt x="47" y="2"/>
                  </a:lnTo>
                  <a:lnTo>
                    <a:pt x="47" y="2"/>
                  </a:lnTo>
                  <a:lnTo>
                    <a:pt x="47" y="3"/>
                  </a:lnTo>
                  <a:lnTo>
                    <a:pt x="48" y="4"/>
                  </a:lnTo>
                  <a:lnTo>
                    <a:pt x="48" y="4"/>
                  </a:lnTo>
                  <a:lnTo>
                    <a:pt x="48" y="5"/>
                  </a:lnTo>
                  <a:lnTo>
                    <a:pt x="48" y="6"/>
                  </a:lnTo>
                  <a:lnTo>
                    <a:pt x="48" y="7"/>
                  </a:lnTo>
                  <a:lnTo>
                    <a:pt x="48" y="8"/>
                  </a:lnTo>
                  <a:lnTo>
                    <a:pt x="48" y="10"/>
                  </a:lnTo>
                  <a:lnTo>
                    <a:pt x="48" y="11"/>
                  </a:lnTo>
                  <a:lnTo>
                    <a:pt x="48" y="12"/>
                  </a:lnTo>
                  <a:lnTo>
                    <a:pt x="49" y="14"/>
                  </a:lnTo>
                  <a:lnTo>
                    <a:pt x="49" y="20"/>
                  </a:lnTo>
                  <a:lnTo>
                    <a:pt x="49" y="21"/>
                  </a:lnTo>
                  <a:lnTo>
                    <a:pt x="49" y="22"/>
                  </a:lnTo>
                  <a:lnTo>
                    <a:pt x="49" y="25"/>
                  </a:lnTo>
                  <a:lnTo>
                    <a:pt x="50" y="32"/>
                  </a:lnTo>
                  <a:lnTo>
                    <a:pt x="50" y="34"/>
                  </a:lnTo>
                  <a:lnTo>
                    <a:pt x="50" y="35"/>
                  </a:lnTo>
                  <a:lnTo>
                    <a:pt x="50" y="39"/>
                  </a:lnTo>
                  <a:lnTo>
                    <a:pt x="50" y="46"/>
                  </a:lnTo>
                  <a:lnTo>
                    <a:pt x="51" y="61"/>
                  </a:lnTo>
                  <a:lnTo>
                    <a:pt x="51" y="62"/>
                  </a:lnTo>
                  <a:lnTo>
                    <a:pt x="51" y="64"/>
                  </a:lnTo>
                  <a:lnTo>
                    <a:pt x="51" y="68"/>
                  </a:lnTo>
                  <a:lnTo>
                    <a:pt x="52" y="74"/>
                  </a:lnTo>
                  <a:lnTo>
                    <a:pt x="52" y="76"/>
                  </a:lnTo>
                  <a:lnTo>
                    <a:pt x="52" y="78"/>
                  </a:lnTo>
                  <a:lnTo>
                    <a:pt x="52" y="81"/>
                  </a:lnTo>
                  <a:lnTo>
                    <a:pt x="53" y="87"/>
                  </a:lnTo>
                  <a:lnTo>
                    <a:pt x="53" y="89"/>
                  </a:lnTo>
                  <a:lnTo>
                    <a:pt x="53" y="90"/>
                  </a:lnTo>
                  <a:lnTo>
                    <a:pt x="53" y="93"/>
                  </a:lnTo>
                  <a:lnTo>
                    <a:pt x="53" y="94"/>
                  </a:lnTo>
                  <a:lnTo>
                    <a:pt x="53" y="96"/>
                  </a:lnTo>
                  <a:lnTo>
                    <a:pt x="53" y="98"/>
                  </a:lnTo>
                  <a:lnTo>
                    <a:pt x="53" y="99"/>
                  </a:lnTo>
                  <a:lnTo>
                    <a:pt x="53" y="101"/>
                  </a:lnTo>
                  <a:lnTo>
                    <a:pt x="54" y="103"/>
                  </a:lnTo>
                  <a:lnTo>
                    <a:pt x="54" y="104"/>
                  </a:lnTo>
                  <a:lnTo>
                    <a:pt x="54" y="105"/>
                  </a:lnTo>
                  <a:lnTo>
                    <a:pt x="54" y="107"/>
                  </a:lnTo>
                  <a:lnTo>
                    <a:pt x="54" y="108"/>
                  </a:lnTo>
                  <a:lnTo>
                    <a:pt x="54" y="109"/>
                  </a:lnTo>
                  <a:lnTo>
                    <a:pt x="54" y="109"/>
                  </a:lnTo>
                  <a:lnTo>
                    <a:pt x="54" y="110"/>
                  </a:lnTo>
                  <a:lnTo>
                    <a:pt x="54" y="111"/>
                  </a:lnTo>
                  <a:lnTo>
                    <a:pt x="55" y="112"/>
                  </a:lnTo>
                  <a:lnTo>
                    <a:pt x="55" y="112"/>
                  </a:lnTo>
                  <a:lnTo>
                    <a:pt x="55" y="113"/>
                  </a:lnTo>
                  <a:lnTo>
                    <a:pt x="55" y="113"/>
                  </a:lnTo>
                  <a:lnTo>
                    <a:pt x="55" y="114"/>
                  </a:lnTo>
                  <a:lnTo>
                    <a:pt x="55" y="114"/>
                  </a:lnTo>
                  <a:lnTo>
                    <a:pt x="55" y="114"/>
                  </a:lnTo>
                  <a:lnTo>
                    <a:pt x="55" y="115"/>
                  </a:lnTo>
                  <a:lnTo>
                    <a:pt x="55" y="115"/>
                  </a:lnTo>
                  <a:lnTo>
                    <a:pt x="55" y="115"/>
                  </a:lnTo>
                  <a:lnTo>
                    <a:pt x="55" y="115"/>
                  </a:lnTo>
                  <a:lnTo>
                    <a:pt x="55" y="116"/>
                  </a:lnTo>
                  <a:lnTo>
                    <a:pt x="55" y="116"/>
                  </a:lnTo>
                  <a:lnTo>
                    <a:pt x="56" y="116"/>
                  </a:lnTo>
                  <a:lnTo>
                    <a:pt x="56" y="116"/>
                  </a:lnTo>
                  <a:lnTo>
                    <a:pt x="56" y="115"/>
                  </a:lnTo>
                  <a:lnTo>
                    <a:pt x="56" y="115"/>
                  </a:lnTo>
                  <a:lnTo>
                    <a:pt x="56" y="115"/>
                  </a:lnTo>
                  <a:lnTo>
                    <a:pt x="56" y="115"/>
                  </a:lnTo>
                  <a:lnTo>
                    <a:pt x="56" y="114"/>
                  </a:lnTo>
                  <a:lnTo>
                    <a:pt x="56" y="114"/>
                  </a:lnTo>
                  <a:lnTo>
                    <a:pt x="56" y="114"/>
                  </a:lnTo>
                  <a:lnTo>
                    <a:pt x="56" y="113"/>
                  </a:lnTo>
                  <a:lnTo>
                    <a:pt x="57" y="113"/>
                  </a:lnTo>
                  <a:lnTo>
                    <a:pt x="57" y="112"/>
                  </a:lnTo>
                  <a:lnTo>
                    <a:pt x="57" y="111"/>
                  </a:lnTo>
                  <a:lnTo>
                    <a:pt x="57" y="110"/>
                  </a:lnTo>
                  <a:lnTo>
                    <a:pt x="57" y="109"/>
                  </a:lnTo>
                  <a:lnTo>
                    <a:pt x="57" y="107"/>
                  </a:lnTo>
                  <a:lnTo>
                    <a:pt x="57" y="106"/>
                  </a:lnTo>
                  <a:lnTo>
                    <a:pt x="57" y="105"/>
                  </a:lnTo>
                  <a:lnTo>
                    <a:pt x="57" y="103"/>
                  </a:lnTo>
                  <a:lnTo>
                    <a:pt x="58" y="102"/>
                  </a:lnTo>
                  <a:lnTo>
                    <a:pt x="58" y="100"/>
                  </a:lnTo>
                  <a:lnTo>
                    <a:pt x="58" y="98"/>
                  </a:lnTo>
                  <a:lnTo>
                    <a:pt x="58" y="92"/>
                  </a:lnTo>
                  <a:lnTo>
                    <a:pt x="58" y="91"/>
                  </a:lnTo>
                  <a:lnTo>
                    <a:pt x="58" y="89"/>
                  </a:lnTo>
                  <a:lnTo>
                    <a:pt x="59" y="86"/>
                  </a:lnTo>
                  <a:lnTo>
                    <a:pt x="59" y="79"/>
                  </a:lnTo>
                  <a:lnTo>
                    <a:pt x="60" y="64"/>
                  </a:lnTo>
                  <a:lnTo>
                    <a:pt x="60" y="62"/>
                  </a:lnTo>
                  <a:lnTo>
                    <a:pt x="60" y="60"/>
                  </a:lnTo>
                  <a:lnTo>
                    <a:pt x="60" y="57"/>
                  </a:lnTo>
                  <a:lnTo>
                    <a:pt x="61" y="49"/>
                  </a:lnTo>
                  <a:lnTo>
                    <a:pt x="61" y="47"/>
                  </a:lnTo>
                  <a:lnTo>
                    <a:pt x="61" y="46"/>
                  </a:lnTo>
                  <a:lnTo>
                    <a:pt x="61" y="42"/>
                  </a:lnTo>
                  <a:lnTo>
                    <a:pt x="61" y="35"/>
                  </a:lnTo>
                  <a:lnTo>
                    <a:pt x="61" y="33"/>
                  </a:lnTo>
                  <a:lnTo>
                    <a:pt x="61" y="31"/>
                  </a:lnTo>
                  <a:lnTo>
                    <a:pt x="62" y="28"/>
                  </a:lnTo>
                  <a:lnTo>
                    <a:pt x="62" y="22"/>
                  </a:lnTo>
                  <a:lnTo>
                    <a:pt x="62" y="20"/>
                  </a:lnTo>
                  <a:lnTo>
                    <a:pt x="62" y="19"/>
                  </a:lnTo>
                  <a:lnTo>
                    <a:pt x="62" y="16"/>
                  </a:lnTo>
                  <a:lnTo>
                    <a:pt x="63" y="11"/>
                  </a:lnTo>
                  <a:lnTo>
                    <a:pt x="63" y="10"/>
                  </a:lnTo>
                  <a:lnTo>
                    <a:pt x="63" y="9"/>
                  </a:lnTo>
                  <a:lnTo>
                    <a:pt x="63" y="7"/>
                  </a:lnTo>
                  <a:lnTo>
                    <a:pt x="63" y="6"/>
                  </a:lnTo>
                  <a:lnTo>
                    <a:pt x="63" y="6"/>
                  </a:lnTo>
                  <a:lnTo>
                    <a:pt x="63" y="4"/>
                  </a:lnTo>
                  <a:lnTo>
                    <a:pt x="63" y="4"/>
                  </a:lnTo>
                  <a:lnTo>
                    <a:pt x="64" y="3"/>
                  </a:lnTo>
                  <a:lnTo>
                    <a:pt x="64" y="2"/>
                  </a:lnTo>
                  <a:lnTo>
                    <a:pt x="64" y="2"/>
                  </a:lnTo>
                  <a:lnTo>
                    <a:pt x="64" y="1"/>
                  </a:lnTo>
                  <a:lnTo>
                    <a:pt x="64" y="1"/>
                  </a:lnTo>
                  <a:lnTo>
                    <a:pt x="64" y="1"/>
                  </a:lnTo>
                  <a:lnTo>
                    <a:pt x="64" y="0"/>
                  </a:lnTo>
                  <a:lnTo>
                    <a:pt x="64" y="0"/>
                  </a:lnTo>
                  <a:lnTo>
                    <a:pt x="64" y="0"/>
                  </a:lnTo>
                  <a:lnTo>
                    <a:pt x="64" y="0"/>
                  </a:lnTo>
                  <a:lnTo>
                    <a:pt x="65" y="0"/>
                  </a:lnTo>
                  <a:lnTo>
                    <a:pt x="65" y="0"/>
                  </a:lnTo>
                  <a:lnTo>
                    <a:pt x="65" y="0"/>
                  </a:lnTo>
                  <a:lnTo>
                    <a:pt x="65" y="0"/>
                  </a:lnTo>
                  <a:lnTo>
                    <a:pt x="65" y="0"/>
                  </a:lnTo>
                  <a:lnTo>
                    <a:pt x="65" y="0"/>
                  </a:lnTo>
                  <a:lnTo>
                    <a:pt x="65" y="0"/>
                  </a:lnTo>
                  <a:lnTo>
                    <a:pt x="65" y="1"/>
                  </a:lnTo>
                  <a:lnTo>
                    <a:pt x="65" y="1"/>
                  </a:lnTo>
                  <a:lnTo>
                    <a:pt x="65" y="1"/>
                  </a:lnTo>
                  <a:lnTo>
                    <a:pt x="65" y="2"/>
                  </a:lnTo>
                  <a:lnTo>
                    <a:pt x="65" y="2"/>
                  </a:lnTo>
                  <a:lnTo>
                    <a:pt x="65" y="3"/>
                  </a:lnTo>
                  <a:lnTo>
                    <a:pt x="66" y="4"/>
                  </a:lnTo>
                  <a:lnTo>
                    <a:pt x="66" y="4"/>
                  </a:lnTo>
                  <a:lnTo>
                    <a:pt x="66" y="5"/>
                  </a:lnTo>
                  <a:lnTo>
                    <a:pt x="66" y="6"/>
                  </a:lnTo>
                  <a:lnTo>
                    <a:pt x="66" y="6"/>
                  </a:lnTo>
                  <a:lnTo>
                    <a:pt x="66" y="7"/>
                  </a:lnTo>
                  <a:lnTo>
                    <a:pt x="66" y="9"/>
                  </a:lnTo>
                  <a:lnTo>
                    <a:pt x="66" y="10"/>
                  </a:lnTo>
                  <a:lnTo>
                    <a:pt x="66" y="11"/>
                  </a:lnTo>
                  <a:lnTo>
                    <a:pt x="67" y="13"/>
                  </a:lnTo>
                  <a:lnTo>
                    <a:pt x="67" y="18"/>
                  </a:lnTo>
                  <a:lnTo>
                    <a:pt x="67" y="20"/>
                  </a:lnTo>
                  <a:lnTo>
                    <a:pt x="67" y="21"/>
                  </a:lnTo>
                  <a:lnTo>
                    <a:pt x="67" y="24"/>
                  </a:lnTo>
                  <a:lnTo>
                    <a:pt x="68" y="30"/>
                  </a:lnTo>
                  <a:lnTo>
                    <a:pt x="68" y="43"/>
                  </a:lnTo>
                  <a:lnTo>
                    <a:pt x="69" y="45"/>
                  </a:lnTo>
                  <a:lnTo>
                    <a:pt x="69" y="47"/>
                  </a:lnTo>
                  <a:lnTo>
                    <a:pt x="69" y="50"/>
                  </a:lnTo>
                  <a:lnTo>
                    <a:pt x="69" y="58"/>
                  </a:lnTo>
                  <a:lnTo>
                    <a:pt x="70" y="73"/>
                  </a:lnTo>
                  <a:lnTo>
                    <a:pt x="70" y="75"/>
                  </a:lnTo>
                  <a:lnTo>
                    <a:pt x="70" y="77"/>
                  </a:lnTo>
                  <a:lnTo>
                    <a:pt x="70" y="81"/>
                  </a:lnTo>
                  <a:lnTo>
                    <a:pt x="71" y="88"/>
                  </a:lnTo>
                  <a:lnTo>
                    <a:pt x="71" y="89"/>
                  </a:lnTo>
                  <a:lnTo>
                    <a:pt x="71" y="91"/>
                  </a:lnTo>
                  <a:lnTo>
                    <a:pt x="71" y="94"/>
                  </a:lnTo>
                  <a:lnTo>
                    <a:pt x="71" y="100"/>
                  </a:lnTo>
                  <a:lnTo>
                    <a:pt x="71" y="101"/>
                  </a:lnTo>
                  <a:lnTo>
                    <a:pt x="72" y="102"/>
                  </a:lnTo>
                  <a:lnTo>
                    <a:pt x="72" y="104"/>
                  </a:lnTo>
                  <a:lnTo>
                    <a:pt x="72" y="106"/>
                  </a:lnTo>
                </a:path>
              </a:pathLst>
            </a:custGeom>
            <a:grpFill/>
            <a:ln w="9525" cap="sq">
              <a:solidFill>
                <a:srgbClr val="0D8BE6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783">
                <a:defRPr/>
              </a:pPr>
              <a:endParaRPr lang="en-US" sz="1350" kern="0" dirty="0">
                <a:solidFill>
                  <a:srgbClr val="0D8BE6"/>
                </a:solidFill>
              </a:endParaRPr>
            </a:p>
          </p:txBody>
        </p:sp>
        <p:sp>
          <p:nvSpPr>
            <p:cNvPr id="177" name="Freeform 93"/>
            <p:cNvSpPr>
              <a:spLocks/>
            </p:cNvSpPr>
            <p:nvPr/>
          </p:nvSpPr>
          <p:spPr bwMode="auto">
            <a:xfrm>
              <a:off x="5310" y="2186"/>
              <a:ext cx="71" cy="116"/>
            </a:xfrm>
            <a:custGeom>
              <a:avLst/>
              <a:gdLst/>
              <a:ahLst/>
              <a:cxnLst>
                <a:cxn ang="0">
                  <a:pos x="1" y="112"/>
                </a:cxn>
                <a:cxn ang="0">
                  <a:pos x="1" y="115"/>
                </a:cxn>
                <a:cxn ang="0">
                  <a:pos x="2" y="114"/>
                </a:cxn>
                <a:cxn ang="0">
                  <a:pos x="3" y="110"/>
                </a:cxn>
                <a:cxn ang="0">
                  <a:pos x="4" y="94"/>
                </a:cxn>
                <a:cxn ang="0">
                  <a:pos x="7" y="41"/>
                </a:cxn>
                <a:cxn ang="0">
                  <a:pos x="8" y="15"/>
                </a:cxn>
                <a:cxn ang="0">
                  <a:pos x="9" y="5"/>
                </a:cxn>
                <a:cxn ang="0">
                  <a:pos x="10" y="1"/>
                </a:cxn>
                <a:cxn ang="0">
                  <a:pos x="11" y="0"/>
                </a:cxn>
                <a:cxn ang="0">
                  <a:pos x="11" y="2"/>
                </a:cxn>
                <a:cxn ang="0">
                  <a:pos x="12" y="10"/>
                </a:cxn>
                <a:cxn ang="0">
                  <a:pos x="14" y="37"/>
                </a:cxn>
                <a:cxn ang="0">
                  <a:pos x="16" y="74"/>
                </a:cxn>
                <a:cxn ang="0">
                  <a:pos x="17" y="100"/>
                </a:cxn>
                <a:cxn ang="0">
                  <a:pos x="18" y="110"/>
                </a:cxn>
                <a:cxn ang="0">
                  <a:pos x="19" y="115"/>
                </a:cxn>
                <a:cxn ang="0">
                  <a:pos x="20" y="115"/>
                </a:cxn>
                <a:cxn ang="0">
                  <a:pos x="21" y="112"/>
                </a:cxn>
                <a:cxn ang="0">
                  <a:pos x="21" y="103"/>
                </a:cxn>
                <a:cxn ang="0">
                  <a:pos x="23" y="80"/>
                </a:cxn>
                <a:cxn ang="0">
                  <a:pos x="25" y="44"/>
                </a:cxn>
                <a:cxn ang="0">
                  <a:pos x="26" y="14"/>
                </a:cxn>
                <a:cxn ang="0">
                  <a:pos x="27" y="5"/>
                </a:cxn>
                <a:cxn ang="0">
                  <a:pos x="28" y="0"/>
                </a:cxn>
                <a:cxn ang="0">
                  <a:pos x="29" y="0"/>
                </a:cxn>
                <a:cxn ang="0">
                  <a:pos x="29" y="2"/>
                </a:cxn>
                <a:cxn ang="0">
                  <a:pos x="30" y="10"/>
                </a:cxn>
                <a:cxn ang="0">
                  <a:pos x="31" y="27"/>
                </a:cxn>
                <a:cxn ang="0">
                  <a:pos x="34" y="70"/>
                </a:cxn>
                <a:cxn ang="0">
                  <a:pos x="35" y="98"/>
                </a:cxn>
                <a:cxn ang="0">
                  <a:pos x="36" y="109"/>
                </a:cxn>
                <a:cxn ang="0">
                  <a:pos x="37" y="114"/>
                </a:cxn>
                <a:cxn ang="0">
                  <a:pos x="38" y="116"/>
                </a:cxn>
                <a:cxn ang="0">
                  <a:pos x="38" y="113"/>
                </a:cxn>
                <a:cxn ang="0">
                  <a:pos x="39" y="105"/>
                </a:cxn>
                <a:cxn ang="0">
                  <a:pos x="40" y="88"/>
                </a:cxn>
                <a:cxn ang="0">
                  <a:pos x="43" y="36"/>
                </a:cxn>
                <a:cxn ang="0">
                  <a:pos x="44" y="15"/>
                </a:cxn>
                <a:cxn ang="0">
                  <a:pos x="45" y="5"/>
                </a:cxn>
                <a:cxn ang="0">
                  <a:pos x="46" y="0"/>
                </a:cxn>
                <a:cxn ang="0">
                  <a:pos x="47" y="0"/>
                </a:cxn>
                <a:cxn ang="0">
                  <a:pos x="47" y="4"/>
                </a:cxn>
                <a:cxn ang="0">
                  <a:pos x="48" y="14"/>
                </a:cxn>
                <a:cxn ang="0">
                  <a:pos x="50" y="53"/>
                </a:cxn>
                <a:cxn ang="0">
                  <a:pos x="52" y="90"/>
                </a:cxn>
                <a:cxn ang="0">
                  <a:pos x="53" y="104"/>
                </a:cxn>
                <a:cxn ang="0">
                  <a:pos x="54" y="112"/>
                </a:cxn>
                <a:cxn ang="0">
                  <a:pos x="55" y="115"/>
                </a:cxn>
                <a:cxn ang="0">
                  <a:pos x="56" y="115"/>
                </a:cxn>
                <a:cxn ang="0">
                  <a:pos x="56" y="110"/>
                </a:cxn>
                <a:cxn ang="0">
                  <a:pos x="57" y="100"/>
                </a:cxn>
                <a:cxn ang="0">
                  <a:pos x="59" y="64"/>
                </a:cxn>
                <a:cxn ang="0">
                  <a:pos x="61" y="24"/>
                </a:cxn>
                <a:cxn ang="0">
                  <a:pos x="62" y="8"/>
                </a:cxn>
                <a:cxn ang="0">
                  <a:pos x="63" y="1"/>
                </a:cxn>
                <a:cxn ang="0">
                  <a:pos x="64" y="0"/>
                </a:cxn>
                <a:cxn ang="0">
                  <a:pos x="65" y="2"/>
                </a:cxn>
                <a:cxn ang="0">
                  <a:pos x="66" y="10"/>
                </a:cxn>
                <a:cxn ang="0">
                  <a:pos x="67" y="30"/>
                </a:cxn>
                <a:cxn ang="0">
                  <a:pos x="69" y="81"/>
                </a:cxn>
                <a:cxn ang="0">
                  <a:pos x="71" y="104"/>
                </a:cxn>
              </a:cxnLst>
              <a:rect l="0" t="0" r="r" b="b"/>
              <a:pathLst>
                <a:path w="71" h="116">
                  <a:moveTo>
                    <a:pt x="0" y="106"/>
                  </a:moveTo>
                  <a:lnTo>
                    <a:pt x="0" y="107"/>
                  </a:lnTo>
                  <a:lnTo>
                    <a:pt x="0" y="108"/>
                  </a:lnTo>
                  <a:lnTo>
                    <a:pt x="0" y="109"/>
                  </a:lnTo>
                  <a:lnTo>
                    <a:pt x="0" y="110"/>
                  </a:lnTo>
                  <a:lnTo>
                    <a:pt x="1" y="111"/>
                  </a:lnTo>
                  <a:lnTo>
                    <a:pt x="1" y="112"/>
                  </a:lnTo>
                  <a:lnTo>
                    <a:pt x="1" y="112"/>
                  </a:lnTo>
                  <a:lnTo>
                    <a:pt x="1" y="113"/>
                  </a:lnTo>
                  <a:lnTo>
                    <a:pt x="1" y="114"/>
                  </a:lnTo>
                  <a:lnTo>
                    <a:pt x="1" y="114"/>
                  </a:lnTo>
                  <a:lnTo>
                    <a:pt x="1" y="114"/>
                  </a:lnTo>
                  <a:lnTo>
                    <a:pt x="1" y="115"/>
                  </a:lnTo>
                  <a:lnTo>
                    <a:pt x="1" y="115"/>
                  </a:lnTo>
                  <a:lnTo>
                    <a:pt x="1" y="115"/>
                  </a:lnTo>
                  <a:lnTo>
                    <a:pt x="1" y="115"/>
                  </a:lnTo>
                  <a:lnTo>
                    <a:pt x="1" y="116"/>
                  </a:lnTo>
                  <a:lnTo>
                    <a:pt x="2" y="116"/>
                  </a:lnTo>
                  <a:lnTo>
                    <a:pt x="2" y="116"/>
                  </a:lnTo>
                  <a:lnTo>
                    <a:pt x="2" y="115"/>
                  </a:lnTo>
                  <a:lnTo>
                    <a:pt x="2" y="115"/>
                  </a:lnTo>
                  <a:lnTo>
                    <a:pt x="2" y="115"/>
                  </a:lnTo>
                  <a:lnTo>
                    <a:pt x="2" y="115"/>
                  </a:lnTo>
                  <a:lnTo>
                    <a:pt x="2" y="114"/>
                  </a:lnTo>
                  <a:lnTo>
                    <a:pt x="2" y="114"/>
                  </a:lnTo>
                  <a:lnTo>
                    <a:pt x="2" y="114"/>
                  </a:lnTo>
                  <a:lnTo>
                    <a:pt x="3" y="113"/>
                  </a:lnTo>
                  <a:lnTo>
                    <a:pt x="3" y="112"/>
                  </a:lnTo>
                  <a:lnTo>
                    <a:pt x="3" y="112"/>
                  </a:lnTo>
                  <a:lnTo>
                    <a:pt x="3" y="111"/>
                  </a:lnTo>
                  <a:lnTo>
                    <a:pt x="3" y="110"/>
                  </a:lnTo>
                  <a:lnTo>
                    <a:pt x="3" y="110"/>
                  </a:lnTo>
                  <a:lnTo>
                    <a:pt x="3" y="109"/>
                  </a:lnTo>
                  <a:lnTo>
                    <a:pt x="3" y="107"/>
                  </a:lnTo>
                  <a:lnTo>
                    <a:pt x="3" y="106"/>
                  </a:lnTo>
                  <a:lnTo>
                    <a:pt x="3" y="105"/>
                  </a:lnTo>
                  <a:lnTo>
                    <a:pt x="4" y="102"/>
                  </a:lnTo>
                  <a:lnTo>
                    <a:pt x="4" y="97"/>
                  </a:lnTo>
                  <a:lnTo>
                    <a:pt x="4" y="96"/>
                  </a:lnTo>
                  <a:lnTo>
                    <a:pt x="4" y="94"/>
                  </a:lnTo>
                  <a:lnTo>
                    <a:pt x="4" y="91"/>
                  </a:lnTo>
                  <a:lnTo>
                    <a:pt x="5" y="85"/>
                  </a:lnTo>
                  <a:lnTo>
                    <a:pt x="5" y="71"/>
                  </a:lnTo>
                  <a:lnTo>
                    <a:pt x="5" y="69"/>
                  </a:lnTo>
                  <a:lnTo>
                    <a:pt x="6" y="67"/>
                  </a:lnTo>
                  <a:lnTo>
                    <a:pt x="6" y="63"/>
                  </a:lnTo>
                  <a:lnTo>
                    <a:pt x="6" y="56"/>
                  </a:lnTo>
                  <a:lnTo>
                    <a:pt x="7" y="41"/>
                  </a:lnTo>
                  <a:lnTo>
                    <a:pt x="7" y="39"/>
                  </a:lnTo>
                  <a:lnTo>
                    <a:pt x="7" y="37"/>
                  </a:lnTo>
                  <a:lnTo>
                    <a:pt x="7" y="34"/>
                  </a:lnTo>
                  <a:lnTo>
                    <a:pt x="8" y="27"/>
                  </a:lnTo>
                  <a:lnTo>
                    <a:pt x="8" y="25"/>
                  </a:lnTo>
                  <a:lnTo>
                    <a:pt x="8" y="24"/>
                  </a:lnTo>
                  <a:lnTo>
                    <a:pt x="8" y="21"/>
                  </a:lnTo>
                  <a:lnTo>
                    <a:pt x="8" y="15"/>
                  </a:lnTo>
                  <a:lnTo>
                    <a:pt x="9" y="14"/>
                  </a:lnTo>
                  <a:lnTo>
                    <a:pt x="9" y="13"/>
                  </a:lnTo>
                  <a:lnTo>
                    <a:pt x="9" y="11"/>
                  </a:lnTo>
                  <a:lnTo>
                    <a:pt x="9" y="10"/>
                  </a:lnTo>
                  <a:lnTo>
                    <a:pt x="9" y="9"/>
                  </a:lnTo>
                  <a:lnTo>
                    <a:pt x="9" y="7"/>
                  </a:lnTo>
                  <a:lnTo>
                    <a:pt x="9" y="6"/>
                  </a:lnTo>
                  <a:lnTo>
                    <a:pt x="9" y="5"/>
                  </a:lnTo>
                  <a:lnTo>
                    <a:pt x="9" y="5"/>
                  </a:lnTo>
                  <a:lnTo>
                    <a:pt x="9" y="4"/>
                  </a:lnTo>
                  <a:lnTo>
                    <a:pt x="9" y="3"/>
                  </a:lnTo>
                  <a:lnTo>
                    <a:pt x="10" y="3"/>
                  </a:lnTo>
                  <a:lnTo>
                    <a:pt x="10" y="2"/>
                  </a:lnTo>
                  <a:lnTo>
                    <a:pt x="10" y="2"/>
                  </a:lnTo>
                  <a:lnTo>
                    <a:pt x="10" y="1"/>
                  </a:lnTo>
                  <a:lnTo>
                    <a:pt x="10" y="1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11" y="1"/>
                  </a:lnTo>
                  <a:lnTo>
                    <a:pt x="11" y="1"/>
                  </a:lnTo>
                  <a:lnTo>
                    <a:pt x="11" y="2"/>
                  </a:lnTo>
                  <a:lnTo>
                    <a:pt x="11" y="2"/>
                  </a:lnTo>
                  <a:lnTo>
                    <a:pt x="11" y="2"/>
                  </a:lnTo>
                  <a:lnTo>
                    <a:pt x="11" y="3"/>
                  </a:lnTo>
                  <a:lnTo>
                    <a:pt x="12" y="4"/>
                  </a:lnTo>
                  <a:lnTo>
                    <a:pt x="12" y="4"/>
                  </a:lnTo>
                  <a:lnTo>
                    <a:pt x="12" y="6"/>
                  </a:lnTo>
                  <a:lnTo>
                    <a:pt x="12" y="7"/>
                  </a:lnTo>
                  <a:lnTo>
                    <a:pt x="12" y="8"/>
                  </a:lnTo>
                  <a:lnTo>
                    <a:pt x="12" y="10"/>
                  </a:lnTo>
                  <a:lnTo>
                    <a:pt x="12" y="10"/>
                  </a:lnTo>
                  <a:lnTo>
                    <a:pt x="12" y="12"/>
                  </a:lnTo>
                  <a:lnTo>
                    <a:pt x="13" y="14"/>
                  </a:lnTo>
                  <a:lnTo>
                    <a:pt x="13" y="15"/>
                  </a:lnTo>
                  <a:lnTo>
                    <a:pt x="13" y="16"/>
                  </a:lnTo>
                  <a:lnTo>
                    <a:pt x="13" y="19"/>
                  </a:lnTo>
                  <a:lnTo>
                    <a:pt x="13" y="24"/>
                  </a:lnTo>
                  <a:lnTo>
                    <a:pt x="14" y="37"/>
                  </a:lnTo>
                  <a:lnTo>
                    <a:pt x="14" y="39"/>
                  </a:lnTo>
                  <a:lnTo>
                    <a:pt x="14" y="40"/>
                  </a:lnTo>
                  <a:lnTo>
                    <a:pt x="14" y="44"/>
                  </a:lnTo>
                  <a:lnTo>
                    <a:pt x="15" y="52"/>
                  </a:lnTo>
                  <a:lnTo>
                    <a:pt x="15" y="67"/>
                  </a:lnTo>
                  <a:lnTo>
                    <a:pt x="16" y="69"/>
                  </a:lnTo>
                  <a:lnTo>
                    <a:pt x="16" y="71"/>
                  </a:lnTo>
                  <a:lnTo>
                    <a:pt x="16" y="74"/>
                  </a:lnTo>
                  <a:lnTo>
                    <a:pt x="16" y="82"/>
                  </a:lnTo>
                  <a:lnTo>
                    <a:pt x="16" y="83"/>
                  </a:lnTo>
                  <a:lnTo>
                    <a:pt x="17" y="85"/>
                  </a:lnTo>
                  <a:lnTo>
                    <a:pt x="17" y="88"/>
                  </a:lnTo>
                  <a:lnTo>
                    <a:pt x="17" y="95"/>
                  </a:lnTo>
                  <a:lnTo>
                    <a:pt x="17" y="96"/>
                  </a:lnTo>
                  <a:lnTo>
                    <a:pt x="17" y="98"/>
                  </a:lnTo>
                  <a:lnTo>
                    <a:pt x="17" y="100"/>
                  </a:lnTo>
                  <a:lnTo>
                    <a:pt x="17" y="102"/>
                  </a:lnTo>
                  <a:lnTo>
                    <a:pt x="18" y="103"/>
                  </a:lnTo>
                  <a:lnTo>
                    <a:pt x="18" y="105"/>
                  </a:lnTo>
                  <a:lnTo>
                    <a:pt x="18" y="106"/>
                  </a:lnTo>
                  <a:lnTo>
                    <a:pt x="18" y="107"/>
                  </a:lnTo>
                  <a:lnTo>
                    <a:pt x="18" y="108"/>
                  </a:lnTo>
                  <a:lnTo>
                    <a:pt x="18" y="109"/>
                  </a:lnTo>
                  <a:lnTo>
                    <a:pt x="18" y="110"/>
                  </a:lnTo>
                  <a:lnTo>
                    <a:pt x="18" y="111"/>
                  </a:lnTo>
                  <a:lnTo>
                    <a:pt x="18" y="112"/>
                  </a:lnTo>
                  <a:lnTo>
                    <a:pt x="19" y="112"/>
                  </a:lnTo>
                  <a:lnTo>
                    <a:pt x="19" y="113"/>
                  </a:lnTo>
                  <a:lnTo>
                    <a:pt x="19" y="113"/>
                  </a:lnTo>
                  <a:lnTo>
                    <a:pt x="19" y="114"/>
                  </a:lnTo>
                  <a:lnTo>
                    <a:pt x="19" y="114"/>
                  </a:lnTo>
                  <a:lnTo>
                    <a:pt x="19" y="115"/>
                  </a:lnTo>
                  <a:lnTo>
                    <a:pt x="19" y="115"/>
                  </a:lnTo>
                  <a:lnTo>
                    <a:pt x="19" y="115"/>
                  </a:lnTo>
                  <a:lnTo>
                    <a:pt x="19" y="115"/>
                  </a:lnTo>
                  <a:lnTo>
                    <a:pt x="19" y="116"/>
                  </a:lnTo>
                  <a:lnTo>
                    <a:pt x="19" y="116"/>
                  </a:lnTo>
                  <a:lnTo>
                    <a:pt x="20" y="116"/>
                  </a:lnTo>
                  <a:lnTo>
                    <a:pt x="20" y="116"/>
                  </a:lnTo>
                  <a:lnTo>
                    <a:pt x="20" y="115"/>
                  </a:lnTo>
                  <a:lnTo>
                    <a:pt x="20" y="115"/>
                  </a:lnTo>
                  <a:lnTo>
                    <a:pt x="20" y="115"/>
                  </a:lnTo>
                  <a:lnTo>
                    <a:pt x="20" y="114"/>
                  </a:lnTo>
                  <a:lnTo>
                    <a:pt x="20" y="114"/>
                  </a:lnTo>
                  <a:lnTo>
                    <a:pt x="20" y="114"/>
                  </a:lnTo>
                  <a:lnTo>
                    <a:pt x="20" y="113"/>
                  </a:lnTo>
                  <a:lnTo>
                    <a:pt x="20" y="113"/>
                  </a:lnTo>
                  <a:lnTo>
                    <a:pt x="21" y="112"/>
                  </a:lnTo>
                  <a:lnTo>
                    <a:pt x="21" y="112"/>
                  </a:lnTo>
                  <a:lnTo>
                    <a:pt x="21" y="110"/>
                  </a:lnTo>
                  <a:lnTo>
                    <a:pt x="21" y="109"/>
                  </a:lnTo>
                  <a:lnTo>
                    <a:pt x="21" y="108"/>
                  </a:lnTo>
                  <a:lnTo>
                    <a:pt x="21" y="107"/>
                  </a:lnTo>
                  <a:lnTo>
                    <a:pt x="21" y="106"/>
                  </a:lnTo>
                  <a:lnTo>
                    <a:pt x="21" y="105"/>
                  </a:lnTo>
                  <a:lnTo>
                    <a:pt x="21" y="103"/>
                  </a:lnTo>
                  <a:lnTo>
                    <a:pt x="21" y="101"/>
                  </a:lnTo>
                  <a:lnTo>
                    <a:pt x="22" y="100"/>
                  </a:lnTo>
                  <a:lnTo>
                    <a:pt x="22" y="98"/>
                  </a:lnTo>
                  <a:lnTo>
                    <a:pt x="22" y="92"/>
                  </a:lnTo>
                  <a:lnTo>
                    <a:pt x="22" y="91"/>
                  </a:lnTo>
                  <a:lnTo>
                    <a:pt x="22" y="89"/>
                  </a:lnTo>
                  <a:lnTo>
                    <a:pt x="23" y="86"/>
                  </a:lnTo>
                  <a:lnTo>
                    <a:pt x="23" y="80"/>
                  </a:lnTo>
                  <a:lnTo>
                    <a:pt x="23" y="78"/>
                  </a:lnTo>
                  <a:lnTo>
                    <a:pt x="23" y="76"/>
                  </a:lnTo>
                  <a:lnTo>
                    <a:pt x="23" y="73"/>
                  </a:lnTo>
                  <a:lnTo>
                    <a:pt x="24" y="66"/>
                  </a:lnTo>
                  <a:lnTo>
                    <a:pt x="24" y="52"/>
                  </a:lnTo>
                  <a:lnTo>
                    <a:pt x="24" y="50"/>
                  </a:lnTo>
                  <a:lnTo>
                    <a:pt x="24" y="48"/>
                  </a:lnTo>
                  <a:lnTo>
                    <a:pt x="25" y="44"/>
                  </a:lnTo>
                  <a:lnTo>
                    <a:pt x="25" y="38"/>
                  </a:lnTo>
                  <a:lnTo>
                    <a:pt x="26" y="25"/>
                  </a:lnTo>
                  <a:lnTo>
                    <a:pt x="26" y="23"/>
                  </a:lnTo>
                  <a:lnTo>
                    <a:pt x="26" y="22"/>
                  </a:lnTo>
                  <a:lnTo>
                    <a:pt x="26" y="19"/>
                  </a:lnTo>
                  <a:lnTo>
                    <a:pt x="26" y="18"/>
                  </a:lnTo>
                  <a:lnTo>
                    <a:pt x="26" y="17"/>
                  </a:lnTo>
                  <a:lnTo>
                    <a:pt x="26" y="14"/>
                  </a:lnTo>
                  <a:lnTo>
                    <a:pt x="27" y="13"/>
                  </a:lnTo>
                  <a:lnTo>
                    <a:pt x="27" y="12"/>
                  </a:lnTo>
                  <a:lnTo>
                    <a:pt x="27" y="10"/>
                  </a:lnTo>
                  <a:lnTo>
                    <a:pt x="27" y="9"/>
                  </a:lnTo>
                  <a:lnTo>
                    <a:pt x="27" y="8"/>
                  </a:lnTo>
                  <a:lnTo>
                    <a:pt x="27" y="6"/>
                  </a:lnTo>
                  <a:lnTo>
                    <a:pt x="27" y="5"/>
                  </a:lnTo>
                  <a:lnTo>
                    <a:pt x="27" y="5"/>
                  </a:lnTo>
                  <a:lnTo>
                    <a:pt x="27" y="4"/>
                  </a:lnTo>
                  <a:lnTo>
                    <a:pt x="28" y="3"/>
                  </a:lnTo>
                  <a:lnTo>
                    <a:pt x="28" y="3"/>
                  </a:lnTo>
                  <a:lnTo>
                    <a:pt x="28" y="2"/>
                  </a:lnTo>
                  <a:lnTo>
                    <a:pt x="28" y="2"/>
                  </a:lnTo>
                  <a:lnTo>
                    <a:pt x="28" y="1"/>
                  </a:lnTo>
                  <a:lnTo>
                    <a:pt x="28" y="1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1"/>
                  </a:lnTo>
                  <a:lnTo>
                    <a:pt x="29" y="1"/>
                  </a:lnTo>
                  <a:lnTo>
                    <a:pt x="29" y="2"/>
                  </a:lnTo>
                  <a:lnTo>
                    <a:pt x="29" y="2"/>
                  </a:lnTo>
                  <a:lnTo>
                    <a:pt x="29" y="2"/>
                  </a:lnTo>
                  <a:lnTo>
                    <a:pt x="30" y="3"/>
                  </a:lnTo>
                  <a:lnTo>
                    <a:pt x="30" y="4"/>
                  </a:lnTo>
                  <a:lnTo>
                    <a:pt x="30" y="4"/>
                  </a:lnTo>
                  <a:lnTo>
                    <a:pt x="30" y="5"/>
                  </a:lnTo>
                  <a:lnTo>
                    <a:pt x="30" y="7"/>
                  </a:lnTo>
                  <a:lnTo>
                    <a:pt x="30" y="8"/>
                  </a:lnTo>
                  <a:lnTo>
                    <a:pt x="30" y="8"/>
                  </a:lnTo>
                  <a:lnTo>
                    <a:pt x="30" y="10"/>
                  </a:lnTo>
                  <a:lnTo>
                    <a:pt x="30" y="11"/>
                  </a:lnTo>
                  <a:lnTo>
                    <a:pt x="30" y="12"/>
                  </a:lnTo>
                  <a:lnTo>
                    <a:pt x="31" y="15"/>
                  </a:lnTo>
                  <a:lnTo>
                    <a:pt x="31" y="16"/>
                  </a:lnTo>
                  <a:lnTo>
                    <a:pt x="31" y="17"/>
                  </a:lnTo>
                  <a:lnTo>
                    <a:pt x="31" y="20"/>
                  </a:lnTo>
                  <a:lnTo>
                    <a:pt x="31" y="26"/>
                  </a:lnTo>
                  <a:lnTo>
                    <a:pt x="31" y="27"/>
                  </a:lnTo>
                  <a:lnTo>
                    <a:pt x="32" y="29"/>
                  </a:lnTo>
                  <a:lnTo>
                    <a:pt x="32" y="32"/>
                  </a:lnTo>
                  <a:lnTo>
                    <a:pt x="32" y="39"/>
                  </a:lnTo>
                  <a:lnTo>
                    <a:pt x="33" y="54"/>
                  </a:lnTo>
                  <a:lnTo>
                    <a:pt x="33" y="56"/>
                  </a:lnTo>
                  <a:lnTo>
                    <a:pt x="33" y="58"/>
                  </a:lnTo>
                  <a:lnTo>
                    <a:pt x="33" y="62"/>
                  </a:lnTo>
                  <a:lnTo>
                    <a:pt x="34" y="70"/>
                  </a:lnTo>
                  <a:lnTo>
                    <a:pt x="34" y="84"/>
                  </a:lnTo>
                  <a:lnTo>
                    <a:pt x="34" y="86"/>
                  </a:lnTo>
                  <a:lnTo>
                    <a:pt x="34" y="87"/>
                  </a:lnTo>
                  <a:lnTo>
                    <a:pt x="35" y="91"/>
                  </a:lnTo>
                  <a:lnTo>
                    <a:pt x="35" y="92"/>
                  </a:lnTo>
                  <a:lnTo>
                    <a:pt x="35" y="94"/>
                  </a:lnTo>
                  <a:lnTo>
                    <a:pt x="35" y="97"/>
                  </a:lnTo>
                  <a:lnTo>
                    <a:pt x="35" y="98"/>
                  </a:lnTo>
                  <a:lnTo>
                    <a:pt x="35" y="99"/>
                  </a:lnTo>
                  <a:lnTo>
                    <a:pt x="35" y="102"/>
                  </a:lnTo>
                  <a:lnTo>
                    <a:pt x="36" y="103"/>
                  </a:lnTo>
                  <a:lnTo>
                    <a:pt x="36" y="104"/>
                  </a:lnTo>
                  <a:lnTo>
                    <a:pt x="36" y="106"/>
                  </a:lnTo>
                  <a:lnTo>
                    <a:pt x="36" y="108"/>
                  </a:lnTo>
                  <a:lnTo>
                    <a:pt x="36" y="108"/>
                  </a:lnTo>
                  <a:lnTo>
                    <a:pt x="36" y="109"/>
                  </a:lnTo>
                  <a:lnTo>
                    <a:pt x="36" y="110"/>
                  </a:lnTo>
                  <a:lnTo>
                    <a:pt x="36" y="111"/>
                  </a:lnTo>
                  <a:lnTo>
                    <a:pt x="36" y="112"/>
                  </a:lnTo>
                  <a:lnTo>
                    <a:pt x="36" y="112"/>
                  </a:lnTo>
                  <a:lnTo>
                    <a:pt x="37" y="113"/>
                  </a:lnTo>
                  <a:lnTo>
                    <a:pt x="37" y="114"/>
                  </a:lnTo>
                  <a:lnTo>
                    <a:pt x="37" y="114"/>
                  </a:lnTo>
                  <a:lnTo>
                    <a:pt x="37" y="114"/>
                  </a:lnTo>
                  <a:lnTo>
                    <a:pt x="37" y="115"/>
                  </a:lnTo>
                  <a:lnTo>
                    <a:pt x="37" y="115"/>
                  </a:lnTo>
                  <a:lnTo>
                    <a:pt x="37" y="115"/>
                  </a:lnTo>
                  <a:lnTo>
                    <a:pt x="37" y="115"/>
                  </a:lnTo>
                  <a:lnTo>
                    <a:pt x="37" y="116"/>
                  </a:lnTo>
                  <a:lnTo>
                    <a:pt x="37" y="116"/>
                  </a:lnTo>
                  <a:lnTo>
                    <a:pt x="38" y="116"/>
                  </a:lnTo>
                  <a:lnTo>
                    <a:pt x="38" y="116"/>
                  </a:lnTo>
                  <a:lnTo>
                    <a:pt x="38" y="115"/>
                  </a:lnTo>
                  <a:lnTo>
                    <a:pt x="38" y="115"/>
                  </a:lnTo>
                  <a:lnTo>
                    <a:pt x="38" y="115"/>
                  </a:lnTo>
                  <a:lnTo>
                    <a:pt x="38" y="115"/>
                  </a:lnTo>
                  <a:lnTo>
                    <a:pt x="38" y="114"/>
                  </a:lnTo>
                  <a:lnTo>
                    <a:pt x="38" y="114"/>
                  </a:lnTo>
                  <a:lnTo>
                    <a:pt x="38" y="113"/>
                  </a:lnTo>
                  <a:lnTo>
                    <a:pt x="38" y="113"/>
                  </a:lnTo>
                  <a:lnTo>
                    <a:pt x="38" y="112"/>
                  </a:lnTo>
                  <a:lnTo>
                    <a:pt x="38" y="112"/>
                  </a:lnTo>
                  <a:lnTo>
                    <a:pt x="38" y="111"/>
                  </a:lnTo>
                  <a:lnTo>
                    <a:pt x="39" y="110"/>
                  </a:lnTo>
                  <a:lnTo>
                    <a:pt x="39" y="109"/>
                  </a:lnTo>
                  <a:lnTo>
                    <a:pt x="39" y="108"/>
                  </a:lnTo>
                  <a:lnTo>
                    <a:pt x="39" y="106"/>
                  </a:lnTo>
                  <a:lnTo>
                    <a:pt x="39" y="105"/>
                  </a:lnTo>
                  <a:lnTo>
                    <a:pt x="39" y="104"/>
                  </a:lnTo>
                  <a:lnTo>
                    <a:pt x="39" y="102"/>
                  </a:lnTo>
                  <a:lnTo>
                    <a:pt x="40" y="100"/>
                  </a:lnTo>
                  <a:lnTo>
                    <a:pt x="40" y="99"/>
                  </a:lnTo>
                  <a:lnTo>
                    <a:pt x="40" y="96"/>
                  </a:lnTo>
                  <a:lnTo>
                    <a:pt x="40" y="91"/>
                  </a:lnTo>
                  <a:lnTo>
                    <a:pt x="40" y="89"/>
                  </a:lnTo>
                  <a:lnTo>
                    <a:pt x="40" y="88"/>
                  </a:lnTo>
                  <a:lnTo>
                    <a:pt x="40" y="85"/>
                  </a:lnTo>
                  <a:lnTo>
                    <a:pt x="41" y="78"/>
                  </a:lnTo>
                  <a:lnTo>
                    <a:pt x="42" y="64"/>
                  </a:lnTo>
                  <a:lnTo>
                    <a:pt x="42" y="62"/>
                  </a:lnTo>
                  <a:lnTo>
                    <a:pt x="42" y="61"/>
                  </a:lnTo>
                  <a:lnTo>
                    <a:pt x="42" y="57"/>
                  </a:lnTo>
                  <a:lnTo>
                    <a:pt x="42" y="50"/>
                  </a:lnTo>
                  <a:lnTo>
                    <a:pt x="43" y="36"/>
                  </a:lnTo>
                  <a:lnTo>
                    <a:pt x="43" y="34"/>
                  </a:lnTo>
                  <a:lnTo>
                    <a:pt x="43" y="32"/>
                  </a:lnTo>
                  <a:lnTo>
                    <a:pt x="43" y="29"/>
                  </a:lnTo>
                  <a:lnTo>
                    <a:pt x="44" y="22"/>
                  </a:lnTo>
                  <a:lnTo>
                    <a:pt x="44" y="21"/>
                  </a:lnTo>
                  <a:lnTo>
                    <a:pt x="44" y="20"/>
                  </a:lnTo>
                  <a:lnTo>
                    <a:pt x="44" y="17"/>
                  </a:lnTo>
                  <a:lnTo>
                    <a:pt x="44" y="15"/>
                  </a:lnTo>
                  <a:lnTo>
                    <a:pt x="44" y="14"/>
                  </a:lnTo>
                  <a:lnTo>
                    <a:pt x="44" y="12"/>
                  </a:lnTo>
                  <a:lnTo>
                    <a:pt x="44" y="10"/>
                  </a:lnTo>
                  <a:lnTo>
                    <a:pt x="45" y="9"/>
                  </a:lnTo>
                  <a:lnTo>
                    <a:pt x="45" y="8"/>
                  </a:lnTo>
                  <a:lnTo>
                    <a:pt x="45" y="7"/>
                  </a:lnTo>
                  <a:lnTo>
                    <a:pt x="45" y="6"/>
                  </a:lnTo>
                  <a:lnTo>
                    <a:pt x="45" y="5"/>
                  </a:lnTo>
                  <a:lnTo>
                    <a:pt x="45" y="4"/>
                  </a:lnTo>
                  <a:lnTo>
                    <a:pt x="45" y="3"/>
                  </a:lnTo>
                  <a:lnTo>
                    <a:pt x="45" y="2"/>
                  </a:lnTo>
                  <a:lnTo>
                    <a:pt x="46" y="2"/>
                  </a:lnTo>
                  <a:lnTo>
                    <a:pt x="46" y="1"/>
                  </a:lnTo>
                  <a:lnTo>
                    <a:pt x="46" y="1"/>
                  </a:lnTo>
                  <a:lnTo>
                    <a:pt x="46" y="1"/>
                  </a:lnTo>
                  <a:lnTo>
                    <a:pt x="46" y="0"/>
                  </a:lnTo>
                  <a:lnTo>
                    <a:pt x="46" y="0"/>
                  </a:lnTo>
                  <a:lnTo>
                    <a:pt x="46" y="0"/>
                  </a:lnTo>
                  <a:lnTo>
                    <a:pt x="46" y="0"/>
                  </a:lnTo>
                  <a:lnTo>
                    <a:pt x="46" y="0"/>
                  </a:lnTo>
                  <a:lnTo>
                    <a:pt x="46" y="0"/>
                  </a:lnTo>
                  <a:lnTo>
                    <a:pt x="46" y="0"/>
                  </a:lnTo>
                  <a:lnTo>
                    <a:pt x="46" y="0"/>
                  </a:lnTo>
                  <a:lnTo>
                    <a:pt x="47" y="0"/>
                  </a:lnTo>
                  <a:lnTo>
                    <a:pt x="47" y="0"/>
                  </a:lnTo>
                  <a:lnTo>
                    <a:pt x="47" y="1"/>
                  </a:lnTo>
                  <a:lnTo>
                    <a:pt x="47" y="1"/>
                  </a:lnTo>
                  <a:lnTo>
                    <a:pt x="47" y="2"/>
                  </a:lnTo>
                  <a:lnTo>
                    <a:pt x="47" y="2"/>
                  </a:lnTo>
                  <a:lnTo>
                    <a:pt x="47" y="3"/>
                  </a:lnTo>
                  <a:lnTo>
                    <a:pt x="47" y="3"/>
                  </a:lnTo>
                  <a:lnTo>
                    <a:pt x="47" y="4"/>
                  </a:lnTo>
                  <a:lnTo>
                    <a:pt x="48" y="5"/>
                  </a:lnTo>
                  <a:lnTo>
                    <a:pt x="48" y="6"/>
                  </a:lnTo>
                  <a:lnTo>
                    <a:pt x="48" y="7"/>
                  </a:lnTo>
                  <a:lnTo>
                    <a:pt x="48" y="8"/>
                  </a:lnTo>
                  <a:lnTo>
                    <a:pt x="48" y="10"/>
                  </a:lnTo>
                  <a:lnTo>
                    <a:pt x="48" y="11"/>
                  </a:lnTo>
                  <a:lnTo>
                    <a:pt x="48" y="13"/>
                  </a:lnTo>
                  <a:lnTo>
                    <a:pt x="48" y="14"/>
                  </a:lnTo>
                  <a:lnTo>
                    <a:pt x="48" y="16"/>
                  </a:lnTo>
                  <a:lnTo>
                    <a:pt x="49" y="18"/>
                  </a:lnTo>
                  <a:lnTo>
                    <a:pt x="49" y="25"/>
                  </a:lnTo>
                  <a:lnTo>
                    <a:pt x="49" y="26"/>
                  </a:lnTo>
                  <a:lnTo>
                    <a:pt x="49" y="28"/>
                  </a:lnTo>
                  <a:lnTo>
                    <a:pt x="49" y="31"/>
                  </a:lnTo>
                  <a:lnTo>
                    <a:pt x="50" y="38"/>
                  </a:lnTo>
                  <a:lnTo>
                    <a:pt x="50" y="53"/>
                  </a:lnTo>
                  <a:lnTo>
                    <a:pt x="51" y="55"/>
                  </a:lnTo>
                  <a:lnTo>
                    <a:pt x="51" y="57"/>
                  </a:lnTo>
                  <a:lnTo>
                    <a:pt x="51" y="61"/>
                  </a:lnTo>
                  <a:lnTo>
                    <a:pt x="51" y="69"/>
                  </a:lnTo>
                  <a:lnTo>
                    <a:pt x="52" y="83"/>
                  </a:lnTo>
                  <a:lnTo>
                    <a:pt x="52" y="85"/>
                  </a:lnTo>
                  <a:lnTo>
                    <a:pt x="52" y="86"/>
                  </a:lnTo>
                  <a:lnTo>
                    <a:pt x="52" y="90"/>
                  </a:lnTo>
                  <a:lnTo>
                    <a:pt x="52" y="91"/>
                  </a:lnTo>
                  <a:lnTo>
                    <a:pt x="52" y="93"/>
                  </a:lnTo>
                  <a:lnTo>
                    <a:pt x="53" y="96"/>
                  </a:lnTo>
                  <a:lnTo>
                    <a:pt x="53" y="97"/>
                  </a:lnTo>
                  <a:lnTo>
                    <a:pt x="53" y="99"/>
                  </a:lnTo>
                  <a:lnTo>
                    <a:pt x="53" y="101"/>
                  </a:lnTo>
                  <a:lnTo>
                    <a:pt x="53" y="102"/>
                  </a:lnTo>
                  <a:lnTo>
                    <a:pt x="53" y="104"/>
                  </a:lnTo>
                  <a:lnTo>
                    <a:pt x="54" y="106"/>
                  </a:lnTo>
                  <a:lnTo>
                    <a:pt x="54" y="107"/>
                  </a:lnTo>
                  <a:lnTo>
                    <a:pt x="54" y="108"/>
                  </a:lnTo>
                  <a:lnTo>
                    <a:pt x="54" y="109"/>
                  </a:lnTo>
                  <a:lnTo>
                    <a:pt x="54" y="110"/>
                  </a:lnTo>
                  <a:lnTo>
                    <a:pt x="54" y="110"/>
                  </a:lnTo>
                  <a:lnTo>
                    <a:pt x="54" y="111"/>
                  </a:lnTo>
                  <a:lnTo>
                    <a:pt x="54" y="112"/>
                  </a:lnTo>
                  <a:lnTo>
                    <a:pt x="54" y="113"/>
                  </a:lnTo>
                  <a:lnTo>
                    <a:pt x="54" y="113"/>
                  </a:lnTo>
                  <a:lnTo>
                    <a:pt x="54" y="114"/>
                  </a:lnTo>
                  <a:lnTo>
                    <a:pt x="54" y="114"/>
                  </a:lnTo>
                  <a:lnTo>
                    <a:pt x="55" y="114"/>
                  </a:lnTo>
                  <a:lnTo>
                    <a:pt x="55" y="115"/>
                  </a:lnTo>
                  <a:lnTo>
                    <a:pt x="55" y="115"/>
                  </a:lnTo>
                  <a:lnTo>
                    <a:pt x="55" y="115"/>
                  </a:lnTo>
                  <a:lnTo>
                    <a:pt x="55" y="116"/>
                  </a:lnTo>
                  <a:lnTo>
                    <a:pt x="55" y="116"/>
                  </a:lnTo>
                  <a:lnTo>
                    <a:pt x="55" y="116"/>
                  </a:lnTo>
                  <a:lnTo>
                    <a:pt x="55" y="116"/>
                  </a:lnTo>
                  <a:lnTo>
                    <a:pt x="55" y="115"/>
                  </a:lnTo>
                  <a:lnTo>
                    <a:pt x="55" y="115"/>
                  </a:lnTo>
                  <a:lnTo>
                    <a:pt x="56" y="115"/>
                  </a:lnTo>
                  <a:lnTo>
                    <a:pt x="56" y="115"/>
                  </a:lnTo>
                  <a:lnTo>
                    <a:pt x="56" y="114"/>
                  </a:lnTo>
                  <a:lnTo>
                    <a:pt x="56" y="114"/>
                  </a:lnTo>
                  <a:lnTo>
                    <a:pt x="56" y="114"/>
                  </a:lnTo>
                  <a:lnTo>
                    <a:pt x="56" y="113"/>
                  </a:lnTo>
                  <a:lnTo>
                    <a:pt x="56" y="113"/>
                  </a:lnTo>
                  <a:lnTo>
                    <a:pt x="56" y="112"/>
                  </a:lnTo>
                  <a:lnTo>
                    <a:pt x="56" y="111"/>
                  </a:lnTo>
                  <a:lnTo>
                    <a:pt x="56" y="110"/>
                  </a:lnTo>
                  <a:lnTo>
                    <a:pt x="56" y="109"/>
                  </a:lnTo>
                  <a:lnTo>
                    <a:pt x="56" y="108"/>
                  </a:lnTo>
                  <a:lnTo>
                    <a:pt x="57" y="106"/>
                  </a:lnTo>
                  <a:lnTo>
                    <a:pt x="57" y="106"/>
                  </a:lnTo>
                  <a:lnTo>
                    <a:pt x="57" y="104"/>
                  </a:lnTo>
                  <a:lnTo>
                    <a:pt x="57" y="102"/>
                  </a:lnTo>
                  <a:lnTo>
                    <a:pt x="57" y="101"/>
                  </a:lnTo>
                  <a:lnTo>
                    <a:pt x="57" y="100"/>
                  </a:lnTo>
                  <a:lnTo>
                    <a:pt x="57" y="97"/>
                  </a:lnTo>
                  <a:lnTo>
                    <a:pt x="58" y="92"/>
                  </a:lnTo>
                  <a:lnTo>
                    <a:pt x="58" y="90"/>
                  </a:lnTo>
                  <a:lnTo>
                    <a:pt x="58" y="89"/>
                  </a:lnTo>
                  <a:lnTo>
                    <a:pt x="58" y="86"/>
                  </a:lnTo>
                  <a:lnTo>
                    <a:pt x="58" y="79"/>
                  </a:lnTo>
                  <a:lnTo>
                    <a:pt x="59" y="66"/>
                  </a:lnTo>
                  <a:lnTo>
                    <a:pt x="59" y="64"/>
                  </a:lnTo>
                  <a:lnTo>
                    <a:pt x="59" y="62"/>
                  </a:lnTo>
                  <a:lnTo>
                    <a:pt x="60" y="58"/>
                  </a:lnTo>
                  <a:lnTo>
                    <a:pt x="60" y="51"/>
                  </a:lnTo>
                  <a:lnTo>
                    <a:pt x="60" y="37"/>
                  </a:lnTo>
                  <a:lnTo>
                    <a:pt x="61" y="35"/>
                  </a:lnTo>
                  <a:lnTo>
                    <a:pt x="61" y="34"/>
                  </a:lnTo>
                  <a:lnTo>
                    <a:pt x="61" y="30"/>
                  </a:lnTo>
                  <a:lnTo>
                    <a:pt x="61" y="24"/>
                  </a:lnTo>
                  <a:lnTo>
                    <a:pt x="61" y="22"/>
                  </a:lnTo>
                  <a:lnTo>
                    <a:pt x="61" y="20"/>
                  </a:lnTo>
                  <a:lnTo>
                    <a:pt x="62" y="18"/>
                  </a:lnTo>
                  <a:lnTo>
                    <a:pt x="62" y="12"/>
                  </a:lnTo>
                  <a:lnTo>
                    <a:pt x="62" y="11"/>
                  </a:lnTo>
                  <a:lnTo>
                    <a:pt x="62" y="10"/>
                  </a:lnTo>
                  <a:lnTo>
                    <a:pt x="62" y="9"/>
                  </a:lnTo>
                  <a:lnTo>
                    <a:pt x="62" y="8"/>
                  </a:lnTo>
                  <a:lnTo>
                    <a:pt x="62" y="7"/>
                  </a:lnTo>
                  <a:lnTo>
                    <a:pt x="63" y="6"/>
                  </a:lnTo>
                  <a:lnTo>
                    <a:pt x="63" y="4"/>
                  </a:lnTo>
                  <a:lnTo>
                    <a:pt x="63" y="4"/>
                  </a:lnTo>
                  <a:lnTo>
                    <a:pt x="63" y="3"/>
                  </a:lnTo>
                  <a:lnTo>
                    <a:pt x="63" y="2"/>
                  </a:lnTo>
                  <a:lnTo>
                    <a:pt x="63" y="2"/>
                  </a:lnTo>
                  <a:lnTo>
                    <a:pt x="63" y="1"/>
                  </a:lnTo>
                  <a:lnTo>
                    <a:pt x="63" y="1"/>
                  </a:lnTo>
                  <a:lnTo>
                    <a:pt x="63" y="0"/>
                  </a:lnTo>
                  <a:lnTo>
                    <a:pt x="64" y="0"/>
                  </a:lnTo>
                  <a:lnTo>
                    <a:pt x="64" y="0"/>
                  </a:lnTo>
                  <a:lnTo>
                    <a:pt x="64" y="0"/>
                  </a:lnTo>
                  <a:lnTo>
                    <a:pt x="64" y="0"/>
                  </a:lnTo>
                  <a:lnTo>
                    <a:pt x="64" y="0"/>
                  </a:lnTo>
                  <a:lnTo>
                    <a:pt x="64" y="0"/>
                  </a:lnTo>
                  <a:lnTo>
                    <a:pt x="64" y="0"/>
                  </a:lnTo>
                  <a:lnTo>
                    <a:pt x="64" y="0"/>
                  </a:lnTo>
                  <a:lnTo>
                    <a:pt x="64" y="0"/>
                  </a:lnTo>
                  <a:lnTo>
                    <a:pt x="64" y="0"/>
                  </a:lnTo>
                  <a:lnTo>
                    <a:pt x="64" y="1"/>
                  </a:lnTo>
                  <a:lnTo>
                    <a:pt x="64" y="1"/>
                  </a:lnTo>
                  <a:lnTo>
                    <a:pt x="65" y="2"/>
                  </a:lnTo>
                  <a:lnTo>
                    <a:pt x="65" y="2"/>
                  </a:lnTo>
                  <a:lnTo>
                    <a:pt x="65" y="3"/>
                  </a:lnTo>
                  <a:lnTo>
                    <a:pt x="65" y="4"/>
                  </a:lnTo>
                  <a:lnTo>
                    <a:pt x="65" y="4"/>
                  </a:lnTo>
                  <a:lnTo>
                    <a:pt x="65" y="5"/>
                  </a:lnTo>
                  <a:lnTo>
                    <a:pt x="65" y="6"/>
                  </a:lnTo>
                  <a:lnTo>
                    <a:pt x="65" y="8"/>
                  </a:lnTo>
                  <a:lnTo>
                    <a:pt x="66" y="9"/>
                  </a:lnTo>
                  <a:lnTo>
                    <a:pt x="66" y="10"/>
                  </a:lnTo>
                  <a:lnTo>
                    <a:pt x="66" y="12"/>
                  </a:lnTo>
                  <a:lnTo>
                    <a:pt x="66" y="14"/>
                  </a:lnTo>
                  <a:lnTo>
                    <a:pt x="66" y="15"/>
                  </a:lnTo>
                  <a:lnTo>
                    <a:pt x="66" y="18"/>
                  </a:lnTo>
                  <a:lnTo>
                    <a:pt x="66" y="24"/>
                  </a:lnTo>
                  <a:lnTo>
                    <a:pt x="67" y="25"/>
                  </a:lnTo>
                  <a:lnTo>
                    <a:pt x="67" y="27"/>
                  </a:lnTo>
                  <a:lnTo>
                    <a:pt x="67" y="30"/>
                  </a:lnTo>
                  <a:lnTo>
                    <a:pt x="67" y="36"/>
                  </a:lnTo>
                  <a:lnTo>
                    <a:pt x="68" y="50"/>
                  </a:lnTo>
                  <a:lnTo>
                    <a:pt x="68" y="52"/>
                  </a:lnTo>
                  <a:lnTo>
                    <a:pt x="68" y="54"/>
                  </a:lnTo>
                  <a:lnTo>
                    <a:pt x="68" y="58"/>
                  </a:lnTo>
                  <a:lnTo>
                    <a:pt x="69" y="65"/>
                  </a:lnTo>
                  <a:lnTo>
                    <a:pt x="69" y="79"/>
                  </a:lnTo>
                  <a:lnTo>
                    <a:pt x="69" y="81"/>
                  </a:lnTo>
                  <a:lnTo>
                    <a:pt x="70" y="82"/>
                  </a:lnTo>
                  <a:lnTo>
                    <a:pt x="70" y="86"/>
                  </a:lnTo>
                  <a:lnTo>
                    <a:pt x="70" y="92"/>
                  </a:lnTo>
                  <a:lnTo>
                    <a:pt x="70" y="93"/>
                  </a:lnTo>
                  <a:lnTo>
                    <a:pt x="70" y="95"/>
                  </a:lnTo>
                  <a:lnTo>
                    <a:pt x="70" y="98"/>
                  </a:lnTo>
                  <a:lnTo>
                    <a:pt x="71" y="102"/>
                  </a:lnTo>
                  <a:lnTo>
                    <a:pt x="71" y="104"/>
                  </a:lnTo>
                  <a:lnTo>
                    <a:pt x="71" y="105"/>
                  </a:lnTo>
                  <a:lnTo>
                    <a:pt x="71" y="107"/>
                  </a:lnTo>
                  <a:lnTo>
                    <a:pt x="71" y="108"/>
                  </a:lnTo>
                  <a:lnTo>
                    <a:pt x="71" y="108"/>
                  </a:lnTo>
                </a:path>
              </a:pathLst>
            </a:custGeom>
            <a:grpFill/>
            <a:ln w="9525" cap="sq">
              <a:solidFill>
                <a:srgbClr val="0D8BE6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783">
                <a:defRPr/>
              </a:pPr>
              <a:endParaRPr lang="en-US" sz="1350" kern="0" dirty="0">
                <a:solidFill>
                  <a:srgbClr val="0D8BE6"/>
                </a:solidFill>
              </a:endParaRPr>
            </a:p>
          </p:txBody>
        </p:sp>
        <p:sp>
          <p:nvSpPr>
            <p:cNvPr id="178" name="Freeform 94"/>
            <p:cNvSpPr>
              <a:spLocks/>
            </p:cNvSpPr>
            <p:nvPr/>
          </p:nvSpPr>
          <p:spPr bwMode="auto">
            <a:xfrm>
              <a:off x="5381" y="2186"/>
              <a:ext cx="73" cy="116"/>
            </a:xfrm>
            <a:custGeom>
              <a:avLst/>
              <a:gdLst/>
              <a:ahLst/>
              <a:cxnLst>
                <a:cxn ang="0">
                  <a:pos x="1" y="114"/>
                </a:cxn>
                <a:cxn ang="0">
                  <a:pos x="2" y="116"/>
                </a:cxn>
                <a:cxn ang="0">
                  <a:pos x="2" y="114"/>
                </a:cxn>
                <a:cxn ang="0">
                  <a:pos x="3" y="108"/>
                </a:cxn>
                <a:cxn ang="0">
                  <a:pos x="4" y="92"/>
                </a:cxn>
                <a:cxn ang="0">
                  <a:pos x="7" y="28"/>
                </a:cxn>
                <a:cxn ang="0">
                  <a:pos x="9" y="10"/>
                </a:cxn>
                <a:cxn ang="0">
                  <a:pos x="9" y="2"/>
                </a:cxn>
                <a:cxn ang="0">
                  <a:pos x="10" y="0"/>
                </a:cxn>
                <a:cxn ang="0">
                  <a:pos x="11" y="1"/>
                </a:cxn>
                <a:cxn ang="0">
                  <a:pos x="12" y="8"/>
                </a:cxn>
                <a:cxn ang="0">
                  <a:pos x="13" y="29"/>
                </a:cxn>
                <a:cxn ang="0">
                  <a:pos x="16" y="75"/>
                </a:cxn>
                <a:cxn ang="0">
                  <a:pos x="17" y="100"/>
                </a:cxn>
                <a:cxn ang="0">
                  <a:pos x="18" y="110"/>
                </a:cxn>
                <a:cxn ang="0">
                  <a:pos x="19" y="115"/>
                </a:cxn>
                <a:cxn ang="0">
                  <a:pos x="20" y="115"/>
                </a:cxn>
                <a:cxn ang="0">
                  <a:pos x="20" y="112"/>
                </a:cxn>
                <a:cxn ang="0">
                  <a:pos x="21" y="102"/>
                </a:cxn>
                <a:cxn ang="0">
                  <a:pos x="24" y="39"/>
                </a:cxn>
                <a:cxn ang="0">
                  <a:pos x="26" y="14"/>
                </a:cxn>
                <a:cxn ang="0">
                  <a:pos x="27" y="4"/>
                </a:cxn>
                <a:cxn ang="0">
                  <a:pos x="28" y="0"/>
                </a:cxn>
                <a:cxn ang="0">
                  <a:pos x="28" y="0"/>
                </a:cxn>
                <a:cxn ang="0">
                  <a:pos x="29" y="3"/>
                </a:cxn>
                <a:cxn ang="0">
                  <a:pos x="30" y="16"/>
                </a:cxn>
                <a:cxn ang="0">
                  <a:pos x="32" y="48"/>
                </a:cxn>
                <a:cxn ang="0">
                  <a:pos x="34" y="87"/>
                </a:cxn>
                <a:cxn ang="0">
                  <a:pos x="35" y="105"/>
                </a:cxn>
                <a:cxn ang="0">
                  <a:pos x="36" y="112"/>
                </a:cxn>
                <a:cxn ang="0">
                  <a:pos x="36" y="115"/>
                </a:cxn>
                <a:cxn ang="0">
                  <a:pos x="37" y="114"/>
                </a:cxn>
                <a:cxn ang="0">
                  <a:pos x="38" y="108"/>
                </a:cxn>
                <a:cxn ang="0">
                  <a:pos x="39" y="95"/>
                </a:cxn>
                <a:cxn ang="0">
                  <a:pos x="42" y="27"/>
                </a:cxn>
                <a:cxn ang="0">
                  <a:pos x="44" y="10"/>
                </a:cxn>
                <a:cxn ang="0">
                  <a:pos x="44" y="2"/>
                </a:cxn>
                <a:cxn ang="0">
                  <a:pos x="45" y="0"/>
                </a:cxn>
                <a:cxn ang="0">
                  <a:pos x="46" y="1"/>
                </a:cxn>
                <a:cxn ang="0">
                  <a:pos x="46" y="6"/>
                </a:cxn>
                <a:cxn ang="0">
                  <a:pos x="47" y="18"/>
                </a:cxn>
                <a:cxn ang="0">
                  <a:pos x="50" y="73"/>
                </a:cxn>
                <a:cxn ang="0">
                  <a:pos x="52" y="100"/>
                </a:cxn>
                <a:cxn ang="0">
                  <a:pos x="53" y="111"/>
                </a:cxn>
                <a:cxn ang="0">
                  <a:pos x="54" y="115"/>
                </a:cxn>
                <a:cxn ang="0">
                  <a:pos x="54" y="115"/>
                </a:cxn>
                <a:cxn ang="0">
                  <a:pos x="55" y="110"/>
                </a:cxn>
                <a:cxn ang="0">
                  <a:pos x="56" y="99"/>
                </a:cxn>
                <a:cxn ang="0">
                  <a:pos x="58" y="60"/>
                </a:cxn>
                <a:cxn ang="0">
                  <a:pos x="60" y="20"/>
                </a:cxn>
                <a:cxn ang="0">
                  <a:pos x="61" y="6"/>
                </a:cxn>
                <a:cxn ang="0">
                  <a:pos x="62" y="1"/>
                </a:cxn>
                <a:cxn ang="0">
                  <a:pos x="62" y="0"/>
                </a:cxn>
                <a:cxn ang="0">
                  <a:pos x="63" y="3"/>
                </a:cxn>
                <a:cxn ang="0">
                  <a:pos x="64" y="11"/>
                </a:cxn>
                <a:cxn ang="0">
                  <a:pos x="66" y="36"/>
                </a:cxn>
                <a:cxn ang="0">
                  <a:pos x="68" y="86"/>
                </a:cxn>
                <a:cxn ang="0">
                  <a:pos x="69" y="103"/>
                </a:cxn>
                <a:cxn ang="0">
                  <a:pos x="70" y="112"/>
                </a:cxn>
                <a:cxn ang="0">
                  <a:pos x="71" y="115"/>
                </a:cxn>
                <a:cxn ang="0">
                  <a:pos x="71" y="115"/>
                </a:cxn>
                <a:cxn ang="0">
                  <a:pos x="72" y="110"/>
                </a:cxn>
              </a:cxnLst>
              <a:rect l="0" t="0" r="r" b="b"/>
              <a:pathLst>
                <a:path w="73" h="116">
                  <a:moveTo>
                    <a:pt x="0" y="108"/>
                  </a:moveTo>
                  <a:lnTo>
                    <a:pt x="0" y="110"/>
                  </a:lnTo>
                  <a:lnTo>
                    <a:pt x="1" y="111"/>
                  </a:lnTo>
                  <a:lnTo>
                    <a:pt x="1" y="112"/>
                  </a:lnTo>
                  <a:lnTo>
                    <a:pt x="1" y="112"/>
                  </a:lnTo>
                  <a:lnTo>
                    <a:pt x="1" y="113"/>
                  </a:lnTo>
                  <a:lnTo>
                    <a:pt x="1" y="113"/>
                  </a:lnTo>
                  <a:lnTo>
                    <a:pt x="1" y="114"/>
                  </a:lnTo>
                  <a:lnTo>
                    <a:pt x="1" y="114"/>
                  </a:lnTo>
                  <a:lnTo>
                    <a:pt x="1" y="115"/>
                  </a:lnTo>
                  <a:lnTo>
                    <a:pt x="1" y="115"/>
                  </a:lnTo>
                  <a:lnTo>
                    <a:pt x="1" y="115"/>
                  </a:lnTo>
                  <a:lnTo>
                    <a:pt x="1" y="115"/>
                  </a:lnTo>
                  <a:lnTo>
                    <a:pt x="1" y="116"/>
                  </a:lnTo>
                  <a:lnTo>
                    <a:pt x="2" y="116"/>
                  </a:lnTo>
                  <a:lnTo>
                    <a:pt x="2" y="116"/>
                  </a:lnTo>
                  <a:lnTo>
                    <a:pt x="2" y="116"/>
                  </a:lnTo>
                  <a:lnTo>
                    <a:pt x="2" y="115"/>
                  </a:lnTo>
                  <a:lnTo>
                    <a:pt x="2" y="115"/>
                  </a:lnTo>
                  <a:lnTo>
                    <a:pt x="2" y="115"/>
                  </a:lnTo>
                  <a:lnTo>
                    <a:pt x="2" y="115"/>
                  </a:lnTo>
                  <a:lnTo>
                    <a:pt x="2" y="114"/>
                  </a:lnTo>
                  <a:lnTo>
                    <a:pt x="2" y="114"/>
                  </a:lnTo>
                  <a:lnTo>
                    <a:pt x="2" y="114"/>
                  </a:lnTo>
                  <a:lnTo>
                    <a:pt x="2" y="113"/>
                  </a:lnTo>
                  <a:lnTo>
                    <a:pt x="3" y="113"/>
                  </a:lnTo>
                  <a:lnTo>
                    <a:pt x="3" y="112"/>
                  </a:lnTo>
                  <a:lnTo>
                    <a:pt x="3" y="112"/>
                  </a:lnTo>
                  <a:lnTo>
                    <a:pt x="3" y="111"/>
                  </a:lnTo>
                  <a:lnTo>
                    <a:pt x="3" y="110"/>
                  </a:lnTo>
                  <a:lnTo>
                    <a:pt x="3" y="109"/>
                  </a:lnTo>
                  <a:lnTo>
                    <a:pt x="3" y="108"/>
                  </a:lnTo>
                  <a:lnTo>
                    <a:pt x="3" y="107"/>
                  </a:lnTo>
                  <a:lnTo>
                    <a:pt x="3" y="106"/>
                  </a:lnTo>
                  <a:lnTo>
                    <a:pt x="3" y="105"/>
                  </a:lnTo>
                  <a:lnTo>
                    <a:pt x="3" y="102"/>
                  </a:lnTo>
                  <a:lnTo>
                    <a:pt x="4" y="98"/>
                  </a:lnTo>
                  <a:lnTo>
                    <a:pt x="4" y="96"/>
                  </a:lnTo>
                  <a:lnTo>
                    <a:pt x="4" y="95"/>
                  </a:lnTo>
                  <a:lnTo>
                    <a:pt x="4" y="92"/>
                  </a:lnTo>
                  <a:lnTo>
                    <a:pt x="5" y="86"/>
                  </a:lnTo>
                  <a:lnTo>
                    <a:pt x="5" y="73"/>
                  </a:lnTo>
                  <a:lnTo>
                    <a:pt x="7" y="44"/>
                  </a:lnTo>
                  <a:lnTo>
                    <a:pt x="7" y="43"/>
                  </a:lnTo>
                  <a:lnTo>
                    <a:pt x="7" y="41"/>
                  </a:lnTo>
                  <a:lnTo>
                    <a:pt x="7" y="37"/>
                  </a:lnTo>
                  <a:lnTo>
                    <a:pt x="7" y="30"/>
                  </a:lnTo>
                  <a:lnTo>
                    <a:pt x="7" y="28"/>
                  </a:lnTo>
                  <a:lnTo>
                    <a:pt x="8" y="27"/>
                  </a:lnTo>
                  <a:lnTo>
                    <a:pt x="8" y="23"/>
                  </a:lnTo>
                  <a:lnTo>
                    <a:pt x="8" y="17"/>
                  </a:lnTo>
                  <a:lnTo>
                    <a:pt x="8" y="16"/>
                  </a:lnTo>
                  <a:lnTo>
                    <a:pt x="8" y="15"/>
                  </a:lnTo>
                  <a:lnTo>
                    <a:pt x="9" y="12"/>
                  </a:lnTo>
                  <a:lnTo>
                    <a:pt x="9" y="11"/>
                  </a:lnTo>
                  <a:lnTo>
                    <a:pt x="9" y="10"/>
                  </a:lnTo>
                  <a:lnTo>
                    <a:pt x="9" y="8"/>
                  </a:lnTo>
                  <a:lnTo>
                    <a:pt x="9" y="7"/>
                  </a:lnTo>
                  <a:lnTo>
                    <a:pt x="9" y="6"/>
                  </a:lnTo>
                  <a:lnTo>
                    <a:pt x="9" y="5"/>
                  </a:lnTo>
                  <a:lnTo>
                    <a:pt x="9" y="4"/>
                  </a:lnTo>
                  <a:lnTo>
                    <a:pt x="9" y="4"/>
                  </a:lnTo>
                  <a:lnTo>
                    <a:pt x="9" y="3"/>
                  </a:lnTo>
                  <a:lnTo>
                    <a:pt x="9" y="2"/>
                  </a:lnTo>
                  <a:lnTo>
                    <a:pt x="10" y="2"/>
                  </a:lnTo>
                  <a:lnTo>
                    <a:pt x="10" y="1"/>
                  </a:lnTo>
                  <a:lnTo>
                    <a:pt x="10" y="1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11" y="1"/>
                  </a:lnTo>
                  <a:lnTo>
                    <a:pt x="11" y="1"/>
                  </a:lnTo>
                  <a:lnTo>
                    <a:pt x="11" y="2"/>
                  </a:lnTo>
                  <a:lnTo>
                    <a:pt x="11" y="2"/>
                  </a:lnTo>
                  <a:lnTo>
                    <a:pt x="11" y="3"/>
                  </a:lnTo>
                  <a:lnTo>
                    <a:pt x="11" y="4"/>
                  </a:lnTo>
                  <a:lnTo>
                    <a:pt x="11" y="4"/>
                  </a:lnTo>
                  <a:lnTo>
                    <a:pt x="12" y="5"/>
                  </a:lnTo>
                  <a:lnTo>
                    <a:pt x="12" y="6"/>
                  </a:lnTo>
                  <a:lnTo>
                    <a:pt x="12" y="8"/>
                  </a:lnTo>
                  <a:lnTo>
                    <a:pt x="12" y="9"/>
                  </a:lnTo>
                  <a:lnTo>
                    <a:pt x="12" y="10"/>
                  </a:lnTo>
                  <a:lnTo>
                    <a:pt x="12" y="12"/>
                  </a:lnTo>
                  <a:lnTo>
                    <a:pt x="13" y="18"/>
                  </a:lnTo>
                  <a:lnTo>
                    <a:pt x="13" y="19"/>
                  </a:lnTo>
                  <a:lnTo>
                    <a:pt x="13" y="20"/>
                  </a:lnTo>
                  <a:lnTo>
                    <a:pt x="13" y="23"/>
                  </a:lnTo>
                  <a:lnTo>
                    <a:pt x="13" y="29"/>
                  </a:lnTo>
                  <a:lnTo>
                    <a:pt x="14" y="43"/>
                  </a:lnTo>
                  <a:lnTo>
                    <a:pt x="14" y="45"/>
                  </a:lnTo>
                  <a:lnTo>
                    <a:pt x="14" y="46"/>
                  </a:lnTo>
                  <a:lnTo>
                    <a:pt x="14" y="50"/>
                  </a:lnTo>
                  <a:lnTo>
                    <a:pt x="15" y="57"/>
                  </a:lnTo>
                  <a:lnTo>
                    <a:pt x="15" y="72"/>
                  </a:lnTo>
                  <a:lnTo>
                    <a:pt x="15" y="74"/>
                  </a:lnTo>
                  <a:lnTo>
                    <a:pt x="16" y="75"/>
                  </a:lnTo>
                  <a:lnTo>
                    <a:pt x="16" y="79"/>
                  </a:lnTo>
                  <a:lnTo>
                    <a:pt x="16" y="85"/>
                  </a:lnTo>
                  <a:lnTo>
                    <a:pt x="16" y="87"/>
                  </a:lnTo>
                  <a:lnTo>
                    <a:pt x="16" y="88"/>
                  </a:lnTo>
                  <a:lnTo>
                    <a:pt x="17" y="92"/>
                  </a:lnTo>
                  <a:lnTo>
                    <a:pt x="17" y="97"/>
                  </a:lnTo>
                  <a:lnTo>
                    <a:pt x="17" y="98"/>
                  </a:lnTo>
                  <a:lnTo>
                    <a:pt x="17" y="100"/>
                  </a:lnTo>
                  <a:lnTo>
                    <a:pt x="17" y="102"/>
                  </a:lnTo>
                  <a:lnTo>
                    <a:pt x="17" y="103"/>
                  </a:lnTo>
                  <a:lnTo>
                    <a:pt x="17" y="104"/>
                  </a:lnTo>
                  <a:lnTo>
                    <a:pt x="17" y="106"/>
                  </a:lnTo>
                  <a:lnTo>
                    <a:pt x="18" y="107"/>
                  </a:lnTo>
                  <a:lnTo>
                    <a:pt x="18" y="108"/>
                  </a:lnTo>
                  <a:lnTo>
                    <a:pt x="18" y="109"/>
                  </a:lnTo>
                  <a:lnTo>
                    <a:pt x="18" y="110"/>
                  </a:lnTo>
                  <a:lnTo>
                    <a:pt x="18" y="111"/>
                  </a:lnTo>
                  <a:lnTo>
                    <a:pt x="18" y="111"/>
                  </a:lnTo>
                  <a:lnTo>
                    <a:pt x="18" y="112"/>
                  </a:lnTo>
                  <a:lnTo>
                    <a:pt x="18" y="113"/>
                  </a:lnTo>
                  <a:lnTo>
                    <a:pt x="18" y="113"/>
                  </a:lnTo>
                  <a:lnTo>
                    <a:pt x="18" y="114"/>
                  </a:lnTo>
                  <a:lnTo>
                    <a:pt x="19" y="114"/>
                  </a:lnTo>
                  <a:lnTo>
                    <a:pt x="19" y="115"/>
                  </a:lnTo>
                  <a:lnTo>
                    <a:pt x="19" y="115"/>
                  </a:lnTo>
                  <a:lnTo>
                    <a:pt x="19" y="115"/>
                  </a:lnTo>
                  <a:lnTo>
                    <a:pt x="19" y="115"/>
                  </a:lnTo>
                  <a:lnTo>
                    <a:pt x="19" y="116"/>
                  </a:lnTo>
                  <a:lnTo>
                    <a:pt x="19" y="116"/>
                  </a:lnTo>
                  <a:lnTo>
                    <a:pt x="19" y="116"/>
                  </a:lnTo>
                  <a:lnTo>
                    <a:pt x="19" y="116"/>
                  </a:lnTo>
                  <a:lnTo>
                    <a:pt x="20" y="115"/>
                  </a:lnTo>
                  <a:lnTo>
                    <a:pt x="20" y="115"/>
                  </a:lnTo>
                  <a:lnTo>
                    <a:pt x="20" y="115"/>
                  </a:lnTo>
                  <a:lnTo>
                    <a:pt x="20" y="114"/>
                  </a:lnTo>
                  <a:lnTo>
                    <a:pt x="20" y="114"/>
                  </a:lnTo>
                  <a:lnTo>
                    <a:pt x="20" y="114"/>
                  </a:lnTo>
                  <a:lnTo>
                    <a:pt x="20" y="113"/>
                  </a:lnTo>
                  <a:lnTo>
                    <a:pt x="20" y="112"/>
                  </a:lnTo>
                  <a:lnTo>
                    <a:pt x="20" y="112"/>
                  </a:lnTo>
                  <a:lnTo>
                    <a:pt x="20" y="111"/>
                  </a:lnTo>
                  <a:lnTo>
                    <a:pt x="20" y="110"/>
                  </a:lnTo>
                  <a:lnTo>
                    <a:pt x="21" y="108"/>
                  </a:lnTo>
                  <a:lnTo>
                    <a:pt x="21" y="107"/>
                  </a:lnTo>
                  <a:lnTo>
                    <a:pt x="21" y="106"/>
                  </a:lnTo>
                  <a:lnTo>
                    <a:pt x="21" y="104"/>
                  </a:lnTo>
                  <a:lnTo>
                    <a:pt x="21" y="103"/>
                  </a:lnTo>
                  <a:lnTo>
                    <a:pt x="21" y="102"/>
                  </a:lnTo>
                  <a:lnTo>
                    <a:pt x="21" y="99"/>
                  </a:lnTo>
                  <a:lnTo>
                    <a:pt x="22" y="98"/>
                  </a:lnTo>
                  <a:lnTo>
                    <a:pt x="22" y="96"/>
                  </a:lnTo>
                  <a:lnTo>
                    <a:pt x="22" y="93"/>
                  </a:lnTo>
                  <a:lnTo>
                    <a:pt x="22" y="86"/>
                  </a:lnTo>
                  <a:lnTo>
                    <a:pt x="23" y="72"/>
                  </a:lnTo>
                  <a:lnTo>
                    <a:pt x="24" y="40"/>
                  </a:lnTo>
                  <a:lnTo>
                    <a:pt x="24" y="39"/>
                  </a:lnTo>
                  <a:lnTo>
                    <a:pt x="25" y="37"/>
                  </a:lnTo>
                  <a:lnTo>
                    <a:pt x="25" y="34"/>
                  </a:lnTo>
                  <a:lnTo>
                    <a:pt x="25" y="27"/>
                  </a:lnTo>
                  <a:lnTo>
                    <a:pt x="25" y="25"/>
                  </a:lnTo>
                  <a:lnTo>
                    <a:pt x="25" y="24"/>
                  </a:lnTo>
                  <a:lnTo>
                    <a:pt x="25" y="21"/>
                  </a:lnTo>
                  <a:lnTo>
                    <a:pt x="26" y="16"/>
                  </a:lnTo>
                  <a:lnTo>
                    <a:pt x="26" y="14"/>
                  </a:lnTo>
                  <a:lnTo>
                    <a:pt x="26" y="13"/>
                  </a:lnTo>
                  <a:lnTo>
                    <a:pt x="26" y="11"/>
                  </a:lnTo>
                  <a:lnTo>
                    <a:pt x="26" y="10"/>
                  </a:lnTo>
                  <a:lnTo>
                    <a:pt x="26" y="9"/>
                  </a:lnTo>
                  <a:lnTo>
                    <a:pt x="26" y="7"/>
                  </a:lnTo>
                  <a:lnTo>
                    <a:pt x="27" y="6"/>
                  </a:lnTo>
                  <a:lnTo>
                    <a:pt x="27" y="5"/>
                  </a:lnTo>
                  <a:lnTo>
                    <a:pt x="27" y="4"/>
                  </a:lnTo>
                  <a:lnTo>
                    <a:pt x="27" y="4"/>
                  </a:lnTo>
                  <a:lnTo>
                    <a:pt x="27" y="3"/>
                  </a:lnTo>
                  <a:lnTo>
                    <a:pt x="27" y="2"/>
                  </a:lnTo>
                  <a:lnTo>
                    <a:pt x="27" y="2"/>
                  </a:lnTo>
                  <a:lnTo>
                    <a:pt x="27" y="1"/>
                  </a:lnTo>
                  <a:lnTo>
                    <a:pt x="27" y="1"/>
                  </a:lnTo>
                  <a:lnTo>
                    <a:pt x="27" y="1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1"/>
                  </a:lnTo>
                  <a:lnTo>
                    <a:pt x="28" y="1"/>
                  </a:lnTo>
                  <a:lnTo>
                    <a:pt x="29" y="2"/>
                  </a:lnTo>
                  <a:lnTo>
                    <a:pt x="29" y="2"/>
                  </a:lnTo>
                  <a:lnTo>
                    <a:pt x="29" y="3"/>
                  </a:lnTo>
                  <a:lnTo>
                    <a:pt x="29" y="3"/>
                  </a:lnTo>
                  <a:lnTo>
                    <a:pt x="29" y="4"/>
                  </a:lnTo>
                  <a:lnTo>
                    <a:pt x="29" y="5"/>
                  </a:lnTo>
                  <a:lnTo>
                    <a:pt x="29" y="6"/>
                  </a:lnTo>
                  <a:lnTo>
                    <a:pt x="29" y="7"/>
                  </a:lnTo>
                  <a:lnTo>
                    <a:pt x="29" y="8"/>
                  </a:lnTo>
                  <a:lnTo>
                    <a:pt x="30" y="9"/>
                  </a:lnTo>
                  <a:lnTo>
                    <a:pt x="30" y="11"/>
                  </a:lnTo>
                  <a:lnTo>
                    <a:pt x="30" y="16"/>
                  </a:lnTo>
                  <a:lnTo>
                    <a:pt x="30" y="18"/>
                  </a:lnTo>
                  <a:lnTo>
                    <a:pt x="30" y="19"/>
                  </a:lnTo>
                  <a:lnTo>
                    <a:pt x="30" y="22"/>
                  </a:lnTo>
                  <a:lnTo>
                    <a:pt x="31" y="28"/>
                  </a:lnTo>
                  <a:lnTo>
                    <a:pt x="31" y="41"/>
                  </a:lnTo>
                  <a:lnTo>
                    <a:pt x="32" y="43"/>
                  </a:lnTo>
                  <a:lnTo>
                    <a:pt x="32" y="44"/>
                  </a:lnTo>
                  <a:lnTo>
                    <a:pt x="32" y="48"/>
                  </a:lnTo>
                  <a:lnTo>
                    <a:pt x="32" y="55"/>
                  </a:lnTo>
                  <a:lnTo>
                    <a:pt x="33" y="70"/>
                  </a:lnTo>
                  <a:lnTo>
                    <a:pt x="33" y="72"/>
                  </a:lnTo>
                  <a:lnTo>
                    <a:pt x="33" y="73"/>
                  </a:lnTo>
                  <a:lnTo>
                    <a:pt x="33" y="77"/>
                  </a:lnTo>
                  <a:lnTo>
                    <a:pt x="34" y="84"/>
                  </a:lnTo>
                  <a:lnTo>
                    <a:pt x="34" y="85"/>
                  </a:lnTo>
                  <a:lnTo>
                    <a:pt x="34" y="87"/>
                  </a:lnTo>
                  <a:lnTo>
                    <a:pt x="34" y="90"/>
                  </a:lnTo>
                  <a:lnTo>
                    <a:pt x="34" y="96"/>
                  </a:lnTo>
                  <a:lnTo>
                    <a:pt x="34" y="97"/>
                  </a:lnTo>
                  <a:lnTo>
                    <a:pt x="34" y="98"/>
                  </a:lnTo>
                  <a:lnTo>
                    <a:pt x="34" y="101"/>
                  </a:lnTo>
                  <a:lnTo>
                    <a:pt x="35" y="102"/>
                  </a:lnTo>
                  <a:lnTo>
                    <a:pt x="35" y="103"/>
                  </a:lnTo>
                  <a:lnTo>
                    <a:pt x="35" y="105"/>
                  </a:lnTo>
                  <a:lnTo>
                    <a:pt x="35" y="106"/>
                  </a:lnTo>
                  <a:lnTo>
                    <a:pt x="35" y="107"/>
                  </a:lnTo>
                  <a:lnTo>
                    <a:pt x="35" y="108"/>
                  </a:lnTo>
                  <a:lnTo>
                    <a:pt x="35" y="109"/>
                  </a:lnTo>
                  <a:lnTo>
                    <a:pt x="35" y="110"/>
                  </a:lnTo>
                  <a:lnTo>
                    <a:pt x="35" y="111"/>
                  </a:lnTo>
                  <a:lnTo>
                    <a:pt x="36" y="111"/>
                  </a:lnTo>
                  <a:lnTo>
                    <a:pt x="36" y="112"/>
                  </a:lnTo>
                  <a:lnTo>
                    <a:pt x="36" y="113"/>
                  </a:lnTo>
                  <a:lnTo>
                    <a:pt x="36" y="113"/>
                  </a:lnTo>
                  <a:lnTo>
                    <a:pt x="36" y="114"/>
                  </a:lnTo>
                  <a:lnTo>
                    <a:pt x="36" y="114"/>
                  </a:lnTo>
                  <a:lnTo>
                    <a:pt x="36" y="115"/>
                  </a:lnTo>
                  <a:lnTo>
                    <a:pt x="36" y="115"/>
                  </a:lnTo>
                  <a:lnTo>
                    <a:pt x="36" y="115"/>
                  </a:lnTo>
                  <a:lnTo>
                    <a:pt x="36" y="115"/>
                  </a:lnTo>
                  <a:lnTo>
                    <a:pt x="36" y="116"/>
                  </a:lnTo>
                  <a:lnTo>
                    <a:pt x="36" y="116"/>
                  </a:lnTo>
                  <a:lnTo>
                    <a:pt x="37" y="116"/>
                  </a:lnTo>
                  <a:lnTo>
                    <a:pt x="37" y="116"/>
                  </a:lnTo>
                  <a:lnTo>
                    <a:pt x="37" y="115"/>
                  </a:lnTo>
                  <a:lnTo>
                    <a:pt x="37" y="115"/>
                  </a:lnTo>
                  <a:lnTo>
                    <a:pt x="37" y="115"/>
                  </a:lnTo>
                  <a:lnTo>
                    <a:pt x="37" y="114"/>
                  </a:lnTo>
                  <a:lnTo>
                    <a:pt x="37" y="114"/>
                  </a:lnTo>
                  <a:lnTo>
                    <a:pt x="37" y="114"/>
                  </a:lnTo>
                  <a:lnTo>
                    <a:pt x="37" y="113"/>
                  </a:lnTo>
                  <a:lnTo>
                    <a:pt x="38" y="112"/>
                  </a:lnTo>
                  <a:lnTo>
                    <a:pt x="38" y="112"/>
                  </a:lnTo>
                  <a:lnTo>
                    <a:pt x="38" y="111"/>
                  </a:lnTo>
                  <a:lnTo>
                    <a:pt x="38" y="109"/>
                  </a:lnTo>
                  <a:lnTo>
                    <a:pt x="38" y="108"/>
                  </a:lnTo>
                  <a:lnTo>
                    <a:pt x="38" y="108"/>
                  </a:lnTo>
                  <a:lnTo>
                    <a:pt x="38" y="105"/>
                  </a:lnTo>
                  <a:lnTo>
                    <a:pt x="38" y="104"/>
                  </a:lnTo>
                  <a:lnTo>
                    <a:pt x="38" y="103"/>
                  </a:lnTo>
                  <a:lnTo>
                    <a:pt x="39" y="100"/>
                  </a:lnTo>
                  <a:lnTo>
                    <a:pt x="39" y="99"/>
                  </a:lnTo>
                  <a:lnTo>
                    <a:pt x="39" y="98"/>
                  </a:lnTo>
                  <a:lnTo>
                    <a:pt x="39" y="95"/>
                  </a:lnTo>
                  <a:lnTo>
                    <a:pt x="39" y="88"/>
                  </a:lnTo>
                  <a:lnTo>
                    <a:pt x="40" y="74"/>
                  </a:lnTo>
                  <a:lnTo>
                    <a:pt x="42" y="42"/>
                  </a:lnTo>
                  <a:lnTo>
                    <a:pt x="42" y="41"/>
                  </a:lnTo>
                  <a:lnTo>
                    <a:pt x="42" y="39"/>
                  </a:lnTo>
                  <a:lnTo>
                    <a:pt x="42" y="36"/>
                  </a:lnTo>
                  <a:lnTo>
                    <a:pt x="42" y="29"/>
                  </a:lnTo>
                  <a:lnTo>
                    <a:pt x="42" y="27"/>
                  </a:lnTo>
                  <a:lnTo>
                    <a:pt x="42" y="26"/>
                  </a:lnTo>
                  <a:lnTo>
                    <a:pt x="43" y="23"/>
                  </a:lnTo>
                  <a:lnTo>
                    <a:pt x="43" y="17"/>
                  </a:lnTo>
                  <a:lnTo>
                    <a:pt x="43" y="16"/>
                  </a:lnTo>
                  <a:lnTo>
                    <a:pt x="43" y="14"/>
                  </a:lnTo>
                  <a:lnTo>
                    <a:pt x="43" y="12"/>
                  </a:lnTo>
                  <a:lnTo>
                    <a:pt x="43" y="11"/>
                  </a:lnTo>
                  <a:lnTo>
                    <a:pt x="44" y="10"/>
                  </a:lnTo>
                  <a:lnTo>
                    <a:pt x="44" y="8"/>
                  </a:lnTo>
                  <a:lnTo>
                    <a:pt x="44" y="7"/>
                  </a:lnTo>
                  <a:lnTo>
                    <a:pt x="44" y="6"/>
                  </a:lnTo>
                  <a:lnTo>
                    <a:pt x="44" y="5"/>
                  </a:lnTo>
                  <a:lnTo>
                    <a:pt x="44" y="4"/>
                  </a:lnTo>
                  <a:lnTo>
                    <a:pt x="44" y="4"/>
                  </a:lnTo>
                  <a:lnTo>
                    <a:pt x="44" y="3"/>
                  </a:lnTo>
                  <a:lnTo>
                    <a:pt x="44" y="2"/>
                  </a:lnTo>
                  <a:lnTo>
                    <a:pt x="44" y="2"/>
                  </a:lnTo>
                  <a:lnTo>
                    <a:pt x="44" y="2"/>
                  </a:lnTo>
                  <a:lnTo>
                    <a:pt x="45" y="1"/>
                  </a:lnTo>
                  <a:lnTo>
                    <a:pt x="45" y="1"/>
                  </a:lnTo>
                  <a:lnTo>
                    <a:pt x="45" y="0"/>
                  </a:lnTo>
                  <a:lnTo>
                    <a:pt x="45" y="0"/>
                  </a:lnTo>
                  <a:lnTo>
                    <a:pt x="45" y="0"/>
                  </a:lnTo>
                  <a:lnTo>
                    <a:pt x="45" y="0"/>
                  </a:lnTo>
                  <a:lnTo>
                    <a:pt x="45" y="0"/>
                  </a:lnTo>
                  <a:lnTo>
                    <a:pt x="45" y="0"/>
                  </a:lnTo>
                  <a:lnTo>
                    <a:pt x="45" y="0"/>
                  </a:lnTo>
                  <a:lnTo>
                    <a:pt x="45" y="0"/>
                  </a:lnTo>
                  <a:lnTo>
                    <a:pt x="45" y="0"/>
                  </a:lnTo>
                  <a:lnTo>
                    <a:pt x="46" y="0"/>
                  </a:lnTo>
                  <a:lnTo>
                    <a:pt x="46" y="0"/>
                  </a:lnTo>
                  <a:lnTo>
                    <a:pt x="46" y="1"/>
                  </a:lnTo>
                  <a:lnTo>
                    <a:pt x="46" y="1"/>
                  </a:lnTo>
                  <a:lnTo>
                    <a:pt x="46" y="2"/>
                  </a:lnTo>
                  <a:lnTo>
                    <a:pt x="46" y="2"/>
                  </a:lnTo>
                  <a:lnTo>
                    <a:pt x="46" y="3"/>
                  </a:lnTo>
                  <a:lnTo>
                    <a:pt x="46" y="3"/>
                  </a:lnTo>
                  <a:lnTo>
                    <a:pt x="46" y="4"/>
                  </a:lnTo>
                  <a:lnTo>
                    <a:pt x="46" y="5"/>
                  </a:lnTo>
                  <a:lnTo>
                    <a:pt x="46" y="6"/>
                  </a:lnTo>
                  <a:lnTo>
                    <a:pt x="47" y="7"/>
                  </a:lnTo>
                  <a:lnTo>
                    <a:pt x="47" y="8"/>
                  </a:lnTo>
                  <a:lnTo>
                    <a:pt x="47" y="10"/>
                  </a:lnTo>
                  <a:lnTo>
                    <a:pt x="47" y="11"/>
                  </a:lnTo>
                  <a:lnTo>
                    <a:pt x="47" y="12"/>
                  </a:lnTo>
                  <a:lnTo>
                    <a:pt x="47" y="15"/>
                  </a:lnTo>
                  <a:lnTo>
                    <a:pt x="47" y="16"/>
                  </a:lnTo>
                  <a:lnTo>
                    <a:pt x="47" y="18"/>
                  </a:lnTo>
                  <a:lnTo>
                    <a:pt x="48" y="20"/>
                  </a:lnTo>
                  <a:lnTo>
                    <a:pt x="48" y="27"/>
                  </a:lnTo>
                  <a:lnTo>
                    <a:pt x="49" y="42"/>
                  </a:lnTo>
                  <a:lnTo>
                    <a:pt x="49" y="44"/>
                  </a:lnTo>
                  <a:lnTo>
                    <a:pt x="49" y="46"/>
                  </a:lnTo>
                  <a:lnTo>
                    <a:pt x="49" y="50"/>
                  </a:lnTo>
                  <a:lnTo>
                    <a:pt x="50" y="58"/>
                  </a:lnTo>
                  <a:lnTo>
                    <a:pt x="50" y="73"/>
                  </a:lnTo>
                  <a:lnTo>
                    <a:pt x="50" y="75"/>
                  </a:lnTo>
                  <a:lnTo>
                    <a:pt x="50" y="77"/>
                  </a:lnTo>
                  <a:lnTo>
                    <a:pt x="51" y="81"/>
                  </a:lnTo>
                  <a:lnTo>
                    <a:pt x="51" y="88"/>
                  </a:lnTo>
                  <a:lnTo>
                    <a:pt x="51" y="90"/>
                  </a:lnTo>
                  <a:lnTo>
                    <a:pt x="51" y="91"/>
                  </a:lnTo>
                  <a:lnTo>
                    <a:pt x="51" y="95"/>
                  </a:lnTo>
                  <a:lnTo>
                    <a:pt x="52" y="100"/>
                  </a:lnTo>
                  <a:lnTo>
                    <a:pt x="52" y="102"/>
                  </a:lnTo>
                  <a:lnTo>
                    <a:pt x="52" y="103"/>
                  </a:lnTo>
                  <a:lnTo>
                    <a:pt x="52" y="105"/>
                  </a:lnTo>
                  <a:lnTo>
                    <a:pt x="52" y="106"/>
                  </a:lnTo>
                  <a:lnTo>
                    <a:pt x="52" y="108"/>
                  </a:lnTo>
                  <a:lnTo>
                    <a:pt x="52" y="110"/>
                  </a:lnTo>
                  <a:lnTo>
                    <a:pt x="53" y="110"/>
                  </a:lnTo>
                  <a:lnTo>
                    <a:pt x="53" y="111"/>
                  </a:lnTo>
                  <a:lnTo>
                    <a:pt x="53" y="112"/>
                  </a:lnTo>
                  <a:lnTo>
                    <a:pt x="53" y="112"/>
                  </a:lnTo>
                  <a:lnTo>
                    <a:pt x="53" y="113"/>
                  </a:lnTo>
                  <a:lnTo>
                    <a:pt x="53" y="114"/>
                  </a:lnTo>
                  <a:lnTo>
                    <a:pt x="53" y="114"/>
                  </a:lnTo>
                  <a:lnTo>
                    <a:pt x="53" y="115"/>
                  </a:lnTo>
                  <a:lnTo>
                    <a:pt x="53" y="115"/>
                  </a:lnTo>
                  <a:lnTo>
                    <a:pt x="54" y="115"/>
                  </a:lnTo>
                  <a:lnTo>
                    <a:pt x="54" y="115"/>
                  </a:lnTo>
                  <a:lnTo>
                    <a:pt x="54" y="116"/>
                  </a:lnTo>
                  <a:lnTo>
                    <a:pt x="54" y="116"/>
                  </a:lnTo>
                  <a:lnTo>
                    <a:pt x="54" y="116"/>
                  </a:lnTo>
                  <a:lnTo>
                    <a:pt x="54" y="116"/>
                  </a:lnTo>
                  <a:lnTo>
                    <a:pt x="54" y="115"/>
                  </a:lnTo>
                  <a:lnTo>
                    <a:pt x="54" y="115"/>
                  </a:lnTo>
                  <a:lnTo>
                    <a:pt x="54" y="115"/>
                  </a:lnTo>
                  <a:lnTo>
                    <a:pt x="54" y="114"/>
                  </a:lnTo>
                  <a:lnTo>
                    <a:pt x="54" y="114"/>
                  </a:lnTo>
                  <a:lnTo>
                    <a:pt x="54" y="114"/>
                  </a:lnTo>
                  <a:lnTo>
                    <a:pt x="55" y="113"/>
                  </a:lnTo>
                  <a:lnTo>
                    <a:pt x="55" y="112"/>
                  </a:lnTo>
                  <a:lnTo>
                    <a:pt x="55" y="112"/>
                  </a:lnTo>
                  <a:lnTo>
                    <a:pt x="55" y="111"/>
                  </a:lnTo>
                  <a:lnTo>
                    <a:pt x="55" y="110"/>
                  </a:lnTo>
                  <a:lnTo>
                    <a:pt x="55" y="109"/>
                  </a:lnTo>
                  <a:lnTo>
                    <a:pt x="55" y="108"/>
                  </a:lnTo>
                  <a:lnTo>
                    <a:pt x="55" y="108"/>
                  </a:lnTo>
                  <a:lnTo>
                    <a:pt x="55" y="106"/>
                  </a:lnTo>
                  <a:lnTo>
                    <a:pt x="56" y="104"/>
                  </a:lnTo>
                  <a:lnTo>
                    <a:pt x="56" y="103"/>
                  </a:lnTo>
                  <a:lnTo>
                    <a:pt x="56" y="102"/>
                  </a:lnTo>
                  <a:lnTo>
                    <a:pt x="56" y="99"/>
                  </a:lnTo>
                  <a:lnTo>
                    <a:pt x="56" y="93"/>
                  </a:lnTo>
                  <a:lnTo>
                    <a:pt x="56" y="92"/>
                  </a:lnTo>
                  <a:lnTo>
                    <a:pt x="56" y="90"/>
                  </a:lnTo>
                  <a:lnTo>
                    <a:pt x="57" y="87"/>
                  </a:lnTo>
                  <a:lnTo>
                    <a:pt x="57" y="80"/>
                  </a:lnTo>
                  <a:lnTo>
                    <a:pt x="58" y="64"/>
                  </a:lnTo>
                  <a:lnTo>
                    <a:pt x="58" y="62"/>
                  </a:lnTo>
                  <a:lnTo>
                    <a:pt x="58" y="60"/>
                  </a:lnTo>
                  <a:lnTo>
                    <a:pt x="58" y="56"/>
                  </a:lnTo>
                  <a:lnTo>
                    <a:pt x="58" y="48"/>
                  </a:lnTo>
                  <a:lnTo>
                    <a:pt x="59" y="33"/>
                  </a:lnTo>
                  <a:lnTo>
                    <a:pt x="59" y="32"/>
                  </a:lnTo>
                  <a:lnTo>
                    <a:pt x="59" y="30"/>
                  </a:lnTo>
                  <a:lnTo>
                    <a:pt x="60" y="27"/>
                  </a:lnTo>
                  <a:lnTo>
                    <a:pt x="60" y="21"/>
                  </a:lnTo>
                  <a:lnTo>
                    <a:pt x="60" y="20"/>
                  </a:lnTo>
                  <a:lnTo>
                    <a:pt x="60" y="18"/>
                  </a:lnTo>
                  <a:lnTo>
                    <a:pt x="60" y="16"/>
                  </a:lnTo>
                  <a:lnTo>
                    <a:pt x="61" y="11"/>
                  </a:lnTo>
                  <a:lnTo>
                    <a:pt x="61" y="10"/>
                  </a:lnTo>
                  <a:lnTo>
                    <a:pt x="61" y="9"/>
                  </a:lnTo>
                  <a:lnTo>
                    <a:pt x="61" y="8"/>
                  </a:lnTo>
                  <a:lnTo>
                    <a:pt x="61" y="7"/>
                  </a:lnTo>
                  <a:lnTo>
                    <a:pt x="61" y="6"/>
                  </a:lnTo>
                  <a:lnTo>
                    <a:pt x="61" y="5"/>
                  </a:lnTo>
                  <a:lnTo>
                    <a:pt x="61" y="4"/>
                  </a:lnTo>
                  <a:lnTo>
                    <a:pt x="61" y="3"/>
                  </a:lnTo>
                  <a:lnTo>
                    <a:pt x="62" y="2"/>
                  </a:lnTo>
                  <a:lnTo>
                    <a:pt x="62" y="2"/>
                  </a:lnTo>
                  <a:lnTo>
                    <a:pt x="62" y="1"/>
                  </a:lnTo>
                  <a:lnTo>
                    <a:pt x="62" y="1"/>
                  </a:lnTo>
                  <a:lnTo>
                    <a:pt x="62" y="1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3" y="1"/>
                  </a:lnTo>
                  <a:lnTo>
                    <a:pt x="63" y="1"/>
                  </a:lnTo>
                  <a:lnTo>
                    <a:pt x="63" y="2"/>
                  </a:lnTo>
                  <a:lnTo>
                    <a:pt x="63" y="2"/>
                  </a:lnTo>
                  <a:lnTo>
                    <a:pt x="63" y="3"/>
                  </a:lnTo>
                  <a:lnTo>
                    <a:pt x="63" y="3"/>
                  </a:lnTo>
                  <a:lnTo>
                    <a:pt x="63" y="4"/>
                  </a:lnTo>
                  <a:lnTo>
                    <a:pt x="64" y="5"/>
                  </a:lnTo>
                  <a:lnTo>
                    <a:pt x="64" y="6"/>
                  </a:lnTo>
                  <a:lnTo>
                    <a:pt x="64" y="7"/>
                  </a:lnTo>
                  <a:lnTo>
                    <a:pt x="64" y="8"/>
                  </a:lnTo>
                  <a:lnTo>
                    <a:pt x="64" y="9"/>
                  </a:lnTo>
                  <a:lnTo>
                    <a:pt x="64" y="11"/>
                  </a:lnTo>
                  <a:lnTo>
                    <a:pt x="64" y="12"/>
                  </a:lnTo>
                  <a:lnTo>
                    <a:pt x="64" y="14"/>
                  </a:lnTo>
                  <a:lnTo>
                    <a:pt x="64" y="16"/>
                  </a:lnTo>
                  <a:lnTo>
                    <a:pt x="65" y="22"/>
                  </a:lnTo>
                  <a:lnTo>
                    <a:pt x="65" y="23"/>
                  </a:lnTo>
                  <a:lnTo>
                    <a:pt x="65" y="25"/>
                  </a:lnTo>
                  <a:lnTo>
                    <a:pt x="65" y="28"/>
                  </a:lnTo>
                  <a:lnTo>
                    <a:pt x="66" y="36"/>
                  </a:lnTo>
                  <a:lnTo>
                    <a:pt x="66" y="51"/>
                  </a:lnTo>
                  <a:lnTo>
                    <a:pt x="66" y="53"/>
                  </a:lnTo>
                  <a:lnTo>
                    <a:pt x="66" y="55"/>
                  </a:lnTo>
                  <a:lnTo>
                    <a:pt x="67" y="59"/>
                  </a:lnTo>
                  <a:lnTo>
                    <a:pt x="67" y="67"/>
                  </a:lnTo>
                  <a:lnTo>
                    <a:pt x="68" y="82"/>
                  </a:lnTo>
                  <a:lnTo>
                    <a:pt x="68" y="84"/>
                  </a:lnTo>
                  <a:lnTo>
                    <a:pt x="68" y="86"/>
                  </a:lnTo>
                  <a:lnTo>
                    <a:pt x="68" y="89"/>
                  </a:lnTo>
                  <a:lnTo>
                    <a:pt x="68" y="91"/>
                  </a:lnTo>
                  <a:lnTo>
                    <a:pt x="68" y="93"/>
                  </a:lnTo>
                  <a:lnTo>
                    <a:pt x="69" y="96"/>
                  </a:lnTo>
                  <a:lnTo>
                    <a:pt x="69" y="97"/>
                  </a:lnTo>
                  <a:lnTo>
                    <a:pt x="69" y="99"/>
                  </a:lnTo>
                  <a:lnTo>
                    <a:pt x="69" y="101"/>
                  </a:lnTo>
                  <a:lnTo>
                    <a:pt x="69" y="103"/>
                  </a:lnTo>
                  <a:lnTo>
                    <a:pt x="69" y="104"/>
                  </a:lnTo>
                  <a:lnTo>
                    <a:pt x="69" y="106"/>
                  </a:lnTo>
                  <a:lnTo>
                    <a:pt x="69" y="107"/>
                  </a:lnTo>
                  <a:lnTo>
                    <a:pt x="70" y="108"/>
                  </a:lnTo>
                  <a:lnTo>
                    <a:pt x="70" y="109"/>
                  </a:lnTo>
                  <a:lnTo>
                    <a:pt x="70" y="110"/>
                  </a:lnTo>
                  <a:lnTo>
                    <a:pt x="70" y="111"/>
                  </a:lnTo>
                  <a:lnTo>
                    <a:pt x="70" y="112"/>
                  </a:lnTo>
                  <a:lnTo>
                    <a:pt x="70" y="112"/>
                  </a:lnTo>
                  <a:lnTo>
                    <a:pt x="70" y="113"/>
                  </a:lnTo>
                  <a:lnTo>
                    <a:pt x="70" y="114"/>
                  </a:lnTo>
                  <a:lnTo>
                    <a:pt x="70" y="114"/>
                  </a:lnTo>
                  <a:lnTo>
                    <a:pt x="70" y="114"/>
                  </a:lnTo>
                  <a:lnTo>
                    <a:pt x="70" y="115"/>
                  </a:lnTo>
                  <a:lnTo>
                    <a:pt x="71" y="115"/>
                  </a:lnTo>
                  <a:lnTo>
                    <a:pt x="71" y="115"/>
                  </a:lnTo>
                  <a:lnTo>
                    <a:pt x="71" y="116"/>
                  </a:lnTo>
                  <a:lnTo>
                    <a:pt x="71" y="116"/>
                  </a:lnTo>
                  <a:lnTo>
                    <a:pt x="71" y="116"/>
                  </a:lnTo>
                  <a:lnTo>
                    <a:pt x="71" y="116"/>
                  </a:lnTo>
                  <a:lnTo>
                    <a:pt x="71" y="115"/>
                  </a:lnTo>
                  <a:lnTo>
                    <a:pt x="71" y="115"/>
                  </a:lnTo>
                  <a:lnTo>
                    <a:pt x="71" y="115"/>
                  </a:lnTo>
                  <a:lnTo>
                    <a:pt x="71" y="115"/>
                  </a:lnTo>
                  <a:lnTo>
                    <a:pt x="72" y="114"/>
                  </a:lnTo>
                  <a:lnTo>
                    <a:pt x="72" y="114"/>
                  </a:lnTo>
                  <a:lnTo>
                    <a:pt x="72" y="113"/>
                  </a:lnTo>
                  <a:lnTo>
                    <a:pt x="72" y="113"/>
                  </a:lnTo>
                  <a:lnTo>
                    <a:pt x="72" y="112"/>
                  </a:lnTo>
                  <a:lnTo>
                    <a:pt x="72" y="112"/>
                  </a:lnTo>
                  <a:lnTo>
                    <a:pt x="72" y="111"/>
                  </a:lnTo>
                  <a:lnTo>
                    <a:pt x="72" y="110"/>
                  </a:lnTo>
                  <a:lnTo>
                    <a:pt x="72" y="108"/>
                  </a:lnTo>
                  <a:lnTo>
                    <a:pt x="72" y="108"/>
                  </a:lnTo>
                  <a:lnTo>
                    <a:pt x="72" y="107"/>
                  </a:lnTo>
                  <a:lnTo>
                    <a:pt x="73" y="104"/>
                  </a:lnTo>
                </a:path>
              </a:pathLst>
            </a:custGeom>
            <a:grpFill/>
            <a:ln w="9525" cap="sq">
              <a:solidFill>
                <a:srgbClr val="0D8BE6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783">
                <a:defRPr/>
              </a:pPr>
              <a:endParaRPr lang="en-US" sz="1350" kern="0" dirty="0">
                <a:solidFill>
                  <a:srgbClr val="0D8BE6"/>
                </a:solidFill>
              </a:endParaRPr>
            </a:p>
          </p:txBody>
        </p:sp>
        <p:sp>
          <p:nvSpPr>
            <p:cNvPr id="179" name="Freeform 95"/>
            <p:cNvSpPr>
              <a:spLocks/>
            </p:cNvSpPr>
            <p:nvPr/>
          </p:nvSpPr>
          <p:spPr bwMode="auto">
            <a:xfrm>
              <a:off x="5454" y="2186"/>
              <a:ext cx="71" cy="116"/>
            </a:xfrm>
            <a:custGeom>
              <a:avLst/>
              <a:gdLst/>
              <a:ahLst/>
              <a:cxnLst>
                <a:cxn ang="0">
                  <a:pos x="1" y="88"/>
                </a:cxn>
                <a:cxn ang="0">
                  <a:pos x="2" y="52"/>
                </a:cxn>
                <a:cxn ang="0">
                  <a:pos x="4" y="18"/>
                </a:cxn>
                <a:cxn ang="0">
                  <a:pos x="5" y="7"/>
                </a:cxn>
                <a:cxn ang="0">
                  <a:pos x="6" y="2"/>
                </a:cxn>
                <a:cxn ang="0">
                  <a:pos x="6" y="0"/>
                </a:cxn>
                <a:cxn ang="0">
                  <a:pos x="7" y="2"/>
                </a:cxn>
                <a:cxn ang="0">
                  <a:pos x="8" y="9"/>
                </a:cxn>
                <a:cxn ang="0">
                  <a:pos x="9" y="26"/>
                </a:cxn>
                <a:cxn ang="0">
                  <a:pos x="11" y="70"/>
                </a:cxn>
                <a:cxn ang="0">
                  <a:pos x="13" y="99"/>
                </a:cxn>
                <a:cxn ang="0">
                  <a:pos x="14" y="110"/>
                </a:cxn>
                <a:cxn ang="0">
                  <a:pos x="15" y="115"/>
                </a:cxn>
                <a:cxn ang="0">
                  <a:pos x="15" y="115"/>
                </a:cxn>
                <a:cxn ang="0">
                  <a:pos x="16" y="111"/>
                </a:cxn>
                <a:cxn ang="0">
                  <a:pos x="17" y="98"/>
                </a:cxn>
                <a:cxn ang="0">
                  <a:pos x="19" y="72"/>
                </a:cxn>
                <a:cxn ang="0">
                  <a:pos x="21" y="25"/>
                </a:cxn>
                <a:cxn ang="0">
                  <a:pos x="22" y="9"/>
                </a:cxn>
                <a:cxn ang="0">
                  <a:pos x="23" y="2"/>
                </a:cxn>
                <a:cxn ang="0">
                  <a:pos x="24" y="0"/>
                </a:cxn>
                <a:cxn ang="0">
                  <a:pos x="24" y="2"/>
                </a:cxn>
                <a:cxn ang="0">
                  <a:pos x="25" y="9"/>
                </a:cxn>
                <a:cxn ang="0">
                  <a:pos x="26" y="30"/>
                </a:cxn>
                <a:cxn ang="0">
                  <a:pos x="28" y="73"/>
                </a:cxn>
                <a:cxn ang="0">
                  <a:pos x="30" y="100"/>
                </a:cxn>
                <a:cxn ang="0">
                  <a:pos x="31" y="111"/>
                </a:cxn>
                <a:cxn ang="0">
                  <a:pos x="32" y="115"/>
                </a:cxn>
                <a:cxn ang="0">
                  <a:pos x="32" y="115"/>
                </a:cxn>
                <a:cxn ang="0">
                  <a:pos x="33" y="110"/>
                </a:cxn>
                <a:cxn ang="0">
                  <a:pos x="34" y="96"/>
                </a:cxn>
                <a:cxn ang="0">
                  <a:pos x="36" y="57"/>
                </a:cxn>
                <a:cxn ang="0">
                  <a:pos x="38" y="22"/>
                </a:cxn>
                <a:cxn ang="0">
                  <a:pos x="39" y="6"/>
                </a:cxn>
                <a:cxn ang="0">
                  <a:pos x="40" y="1"/>
                </a:cxn>
                <a:cxn ang="0">
                  <a:pos x="41" y="0"/>
                </a:cxn>
                <a:cxn ang="0">
                  <a:pos x="41" y="4"/>
                </a:cxn>
                <a:cxn ang="0">
                  <a:pos x="42" y="13"/>
                </a:cxn>
                <a:cxn ang="0">
                  <a:pos x="44" y="54"/>
                </a:cxn>
                <a:cxn ang="0">
                  <a:pos x="46" y="83"/>
                </a:cxn>
                <a:cxn ang="0">
                  <a:pos x="47" y="100"/>
                </a:cxn>
                <a:cxn ang="0">
                  <a:pos x="48" y="110"/>
                </a:cxn>
                <a:cxn ang="0">
                  <a:pos x="48" y="114"/>
                </a:cxn>
                <a:cxn ang="0">
                  <a:pos x="49" y="115"/>
                </a:cxn>
                <a:cxn ang="0">
                  <a:pos x="50" y="112"/>
                </a:cxn>
                <a:cxn ang="0">
                  <a:pos x="51" y="101"/>
                </a:cxn>
                <a:cxn ang="0">
                  <a:pos x="52" y="73"/>
                </a:cxn>
                <a:cxn ang="0">
                  <a:pos x="54" y="33"/>
                </a:cxn>
                <a:cxn ang="0">
                  <a:pos x="55" y="12"/>
                </a:cxn>
                <a:cxn ang="0">
                  <a:pos x="56" y="3"/>
                </a:cxn>
                <a:cxn ang="0">
                  <a:pos x="57" y="0"/>
                </a:cxn>
                <a:cxn ang="0">
                  <a:pos x="58" y="1"/>
                </a:cxn>
                <a:cxn ang="0">
                  <a:pos x="58" y="7"/>
                </a:cxn>
                <a:cxn ang="0">
                  <a:pos x="60" y="26"/>
                </a:cxn>
                <a:cxn ang="0">
                  <a:pos x="61" y="56"/>
                </a:cxn>
                <a:cxn ang="0">
                  <a:pos x="63" y="93"/>
                </a:cxn>
                <a:cxn ang="0">
                  <a:pos x="64" y="109"/>
                </a:cxn>
                <a:cxn ang="0">
                  <a:pos x="65" y="114"/>
                </a:cxn>
                <a:cxn ang="0">
                  <a:pos x="66" y="116"/>
                </a:cxn>
                <a:cxn ang="0">
                  <a:pos x="66" y="113"/>
                </a:cxn>
                <a:cxn ang="0">
                  <a:pos x="67" y="106"/>
                </a:cxn>
                <a:cxn ang="0">
                  <a:pos x="69" y="67"/>
                </a:cxn>
              </a:cxnLst>
              <a:rect l="0" t="0" r="r" b="b"/>
              <a:pathLst>
                <a:path w="71" h="116">
                  <a:moveTo>
                    <a:pt x="0" y="104"/>
                  </a:moveTo>
                  <a:lnTo>
                    <a:pt x="0" y="103"/>
                  </a:lnTo>
                  <a:lnTo>
                    <a:pt x="0" y="102"/>
                  </a:lnTo>
                  <a:lnTo>
                    <a:pt x="0" y="100"/>
                  </a:lnTo>
                  <a:lnTo>
                    <a:pt x="0" y="98"/>
                  </a:lnTo>
                  <a:lnTo>
                    <a:pt x="0" y="97"/>
                  </a:lnTo>
                  <a:lnTo>
                    <a:pt x="0" y="94"/>
                  </a:lnTo>
                  <a:lnTo>
                    <a:pt x="1" y="88"/>
                  </a:lnTo>
                  <a:lnTo>
                    <a:pt x="1" y="86"/>
                  </a:lnTo>
                  <a:lnTo>
                    <a:pt x="1" y="85"/>
                  </a:lnTo>
                  <a:lnTo>
                    <a:pt x="1" y="81"/>
                  </a:lnTo>
                  <a:lnTo>
                    <a:pt x="1" y="74"/>
                  </a:lnTo>
                  <a:lnTo>
                    <a:pt x="2" y="60"/>
                  </a:lnTo>
                  <a:lnTo>
                    <a:pt x="2" y="58"/>
                  </a:lnTo>
                  <a:lnTo>
                    <a:pt x="2" y="56"/>
                  </a:lnTo>
                  <a:lnTo>
                    <a:pt x="2" y="52"/>
                  </a:lnTo>
                  <a:lnTo>
                    <a:pt x="3" y="45"/>
                  </a:lnTo>
                  <a:lnTo>
                    <a:pt x="3" y="30"/>
                  </a:lnTo>
                  <a:lnTo>
                    <a:pt x="4" y="29"/>
                  </a:lnTo>
                  <a:lnTo>
                    <a:pt x="4" y="27"/>
                  </a:lnTo>
                  <a:lnTo>
                    <a:pt x="4" y="24"/>
                  </a:lnTo>
                  <a:lnTo>
                    <a:pt x="4" y="23"/>
                  </a:lnTo>
                  <a:lnTo>
                    <a:pt x="4" y="21"/>
                  </a:lnTo>
                  <a:lnTo>
                    <a:pt x="4" y="18"/>
                  </a:lnTo>
                  <a:lnTo>
                    <a:pt x="4" y="17"/>
                  </a:lnTo>
                  <a:lnTo>
                    <a:pt x="4" y="16"/>
                  </a:lnTo>
                  <a:lnTo>
                    <a:pt x="5" y="13"/>
                  </a:lnTo>
                  <a:lnTo>
                    <a:pt x="5" y="12"/>
                  </a:lnTo>
                  <a:lnTo>
                    <a:pt x="5" y="11"/>
                  </a:lnTo>
                  <a:lnTo>
                    <a:pt x="5" y="9"/>
                  </a:lnTo>
                  <a:lnTo>
                    <a:pt x="5" y="8"/>
                  </a:lnTo>
                  <a:lnTo>
                    <a:pt x="5" y="7"/>
                  </a:lnTo>
                  <a:lnTo>
                    <a:pt x="5" y="6"/>
                  </a:lnTo>
                  <a:lnTo>
                    <a:pt x="5" y="5"/>
                  </a:lnTo>
                  <a:lnTo>
                    <a:pt x="5" y="5"/>
                  </a:lnTo>
                  <a:lnTo>
                    <a:pt x="5" y="4"/>
                  </a:lnTo>
                  <a:lnTo>
                    <a:pt x="5" y="3"/>
                  </a:lnTo>
                  <a:lnTo>
                    <a:pt x="5" y="3"/>
                  </a:lnTo>
                  <a:lnTo>
                    <a:pt x="6" y="2"/>
                  </a:lnTo>
                  <a:lnTo>
                    <a:pt x="6" y="2"/>
                  </a:lnTo>
                  <a:lnTo>
                    <a:pt x="6" y="1"/>
                  </a:lnTo>
                  <a:lnTo>
                    <a:pt x="6" y="1"/>
                  </a:lnTo>
                  <a:lnTo>
                    <a:pt x="6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7" y="0"/>
                  </a:lnTo>
                  <a:lnTo>
                    <a:pt x="7" y="0"/>
                  </a:lnTo>
                  <a:lnTo>
                    <a:pt x="7" y="0"/>
                  </a:lnTo>
                  <a:lnTo>
                    <a:pt x="7" y="0"/>
                  </a:lnTo>
                  <a:lnTo>
                    <a:pt x="7" y="0"/>
                  </a:lnTo>
                  <a:lnTo>
                    <a:pt x="7" y="1"/>
                  </a:lnTo>
                  <a:lnTo>
                    <a:pt x="7" y="1"/>
                  </a:lnTo>
                  <a:lnTo>
                    <a:pt x="7" y="2"/>
                  </a:lnTo>
                  <a:lnTo>
                    <a:pt x="7" y="2"/>
                  </a:lnTo>
                  <a:lnTo>
                    <a:pt x="7" y="2"/>
                  </a:lnTo>
                  <a:lnTo>
                    <a:pt x="7" y="3"/>
                  </a:lnTo>
                  <a:lnTo>
                    <a:pt x="7" y="4"/>
                  </a:lnTo>
                  <a:lnTo>
                    <a:pt x="8" y="5"/>
                  </a:lnTo>
                  <a:lnTo>
                    <a:pt x="8" y="6"/>
                  </a:lnTo>
                  <a:lnTo>
                    <a:pt x="8" y="7"/>
                  </a:lnTo>
                  <a:lnTo>
                    <a:pt x="8" y="9"/>
                  </a:lnTo>
                  <a:lnTo>
                    <a:pt x="8" y="10"/>
                  </a:lnTo>
                  <a:lnTo>
                    <a:pt x="8" y="11"/>
                  </a:lnTo>
                  <a:lnTo>
                    <a:pt x="8" y="13"/>
                  </a:lnTo>
                  <a:lnTo>
                    <a:pt x="8" y="14"/>
                  </a:lnTo>
                  <a:lnTo>
                    <a:pt x="9" y="16"/>
                  </a:lnTo>
                  <a:lnTo>
                    <a:pt x="9" y="18"/>
                  </a:lnTo>
                  <a:lnTo>
                    <a:pt x="9" y="24"/>
                  </a:lnTo>
                  <a:lnTo>
                    <a:pt x="9" y="26"/>
                  </a:lnTo>
                  <a:lnTo>
                    <a:pt x="9" y="28"/>
                  </a:lnTo>
                  <a:lnTo>
                    <a:pt x="10" y="31"/>
                  </a:lnTo>
                  <a:lnTo>
                    <a:pt x="10" y="38"/>
                  </a:lnTo>
                  <a:lnTo>
                    <a:pt x="11" y="54"/>
                  </a:lnTo>
                  <a:lnTo>
                    <a:pt x="11" y="56"/>
                  </a:lnTo>
                  <a:lnTo>
                    <a:pt x="11" y="58"/>
                  </a:lnTo>
                  <a:lnTo>
                    <a:pt x="11" y="62"/>
                  </a:lnTo>
                  <a:lnTo>
                    <a:pt x="11" y="70"/>
                  </a:lnTo>
                  <a:lnTo>
                    <a:pt x="12" y="85"/>
                  </a:lnTo>
                  <a:lnTo>
                    <a:pt x="12" y="87"/>
                  </a:lnTo>
                  <a:lnTo>
                    <a:pt x="12" y="88"/>
                  </a:lnTo>
                  <a:lnTo>
                    <a:pt x="12" y="92"/>
                  </a:lnTo>
                  <a:lnTo>
                    <a:pt x="13" y="93"/>
                  </a:lnTo>
                  <a:lnTo>
                    <a:pt x="13" y="95"/>
                  </a:lnTo>
                  <a:lnTo>
                    <a:pt x="13" y="98"/>
                  </a:lnTo>
                  <a:lnTo>
                    <a:pt x="13" y="99"/>
                  </a:lnTo>
                  <a:lnTo>
                    <a:pt x="13" y="101"/>
                  </a:lnTo>
                  <a:lnTo>
                    <a:pt x="13" y="103"/>
                  </a:lnTo>
                  <a:lnTo>
                    <a:pt x="13" y="104"/>
                  </a:lnTo>
                  <a:lnTo>
                    <a:pt x="13" y="106"/>
                  </a:lnTo>
                  <a:lnTo>
                    <a:pt x="14" y="108"/>
                  </a:lnTo>
                  <a:lnTo>
                    <a:pt x="14" y="109"/>
                  </a:lnTo>
                  <a:lnTo>
                    <a:pt x="14" y="110"/>
                  </a:lnTo>
                  <a:lnTo>
                    <a:pt x="14" y="110"/>
                  </a:lnTo>
                  <a:lnTo>
                    <a:pt x="14" y="111"/>
                  </a:lnTo>
                  <a:lnTo>
                    <a:pt x="14" y="112"/>
                  </a:lnTo>
                  <a:lnTo>
                    <a:pt x="14" y="113"/>
                  </a:lnTo>
                  <a:lnTo>
                    <a:pt x="14" y="113"/>
                  </a:lnTo>
                  <a:lnTo>
                    <a:pt x="14" y="114"/>
                  </a:lnTo>
                  <a:lnTo>
                    <a:pt x="14" y="114"/>
                  </a:lnTo>
                  <a:lnTo>
                    <a:pt x="14" y="115"/>
                  </a:lnTo>
                  <a:lnTo>
                    <a:pt x="15" y="115"/>
                  </a:lnTo>
                  <a:lnTo>
                    <a:pt x="15" y="115"/>
                  </a:lnTo>
                  <a:lnTo>
                    <a:pt x="15" y="115"/>
                  </a:lnTo>
                  <a:lnTo>
                    <a:pt x="15" y="116"/>
                  </a:lnTo>
                  <a:lnTo>
                    <a:pt x="15" y="116"/>
                  </a:lnTo>
                  <a:lnTo>
                    <a:pt x="15" y="116"/>
                  </a:lnTo>
                  <a:lnTo>
                    <a:pt x="15" y="115"/>
                  </a:lnTo>
                  <a:lnTo>
                    <a:pt x="15" y="115"/>
                  </a:lnTo>
                  <a:lnTo>
                    <a:pt x="15" y="115"/>
                  </a:lnTo>
                  <a:lnTo>
                    <a:pt x="16" y="115"/>
                  </a:lnTo>
                  <a:lnTo>
                    <a:pt x="16" y="114"/>
                  </a:lnTo>
                  <a:lnTo>
                    <a:pt x="16" y="114"/>
                  </a:lnTo>
                  <a:lnTo>
                    <a:pt x="16" y="114"/>
                  </a:lnTo>
                  <a:lnTo>
                    <a:pt x="16" y="113"/>
                  </a:lnTo>
                  <a:lnTo>
                    <a:pt x="16" y="112"/>
                  </a:lnTo>
                  <a:lnTo>
                    <a:pt x="16" y="112"/>
                  </a:lnTo>
                  <a:lnTo>
                    <a:pt x="16" y="111"/>
                  </a:lnTo>
                  <a:lnTo>
                    <a:pt x="16" y="110"/>
                  </a:lnTo>
                  <a:lnTo>
                    <a:pt x="16" y="110"/>
                  </a:lnTo>
                  <a:lnTo>
                    <a:pt x="16" y="109"/>
                  </a:lnTo>
                  <a:lnTo>
                    <a:pt x="16" y="107"/>
                  </a:lnTo>
                  <a:lnTo>
                    <a:pt x="17" y="106"/>
                  </a:lnTo>
                  <a:lnTo>
                    <a:pt x="17" y="105"/>
                  </a:lnTo>
                  <a:lnTo>
                    <a:pt x="17" y="103"/>
                  </a:lnTo>
                  <a:lnTo>
                    <a:pt x="17" y="98"/>
                  </a:lnTo>
                  <a:lnTo>
                    <a:pt x="17" y="96"/>
                  </a:lnTo>
                  <a:lnTo>
                    <a:pt x="17" y="95"/>
                  </a:lnTo>
                  <a:lnTo>
                    <a:pt x="18" y="92"/>
                  </a:lnTo>
                  <a:lnTo>
                    <a:pt x="18" y="86"/>
                  </a:lnTo>
                  <a:lnTo>
                    <a:pt x="18" y="84"/>
                  </a:lnTo>
                  <a:lnTo>
                    <a:pt x="18" y="82"/>
                  </a:lnTo>
                  <a:lnTo>
                    <a:pt x="18" y="79"/>
                  </a:lnTo>
                  <a:lnTo>
                    <a:pt x="19" y="72"/>
                  </a:lnTo>
                  <a:lnTo>
                    <a:pt x="19" y="57"/>
                  </a:lnTo>
                  <a:lnTo>
                    <a:pt x="19" y="55"/>
                  </a:lnTo>
                  <a:lnTo>
                    <a:pt x="20" y="53"/>
                  </a:lnTo>
                  <a:lnTo>
                    <a:pt x="20" y="49"/>
                  </a:lnTo>
                  <a:lnTo>
                    <a:pt x="20" y="42"/>
                  </a:lnTo>
                  <a:lnTo>
                    <a:pt x="21" y="28"/>
                  </a:lnTo>
                  <a:lnTo>
                    <a:pt x="21" y="26"/>
                  </a:lnTo>
                  <a:lnTo>
                    <a:pt x="21" y="25"/>
                  </a:lnTo>
                  <a:lnTo>
                    <a:pt x="21" y="21"/>
                  </a:lnTo>
                  <a:lnTo>
                    <a:pt x="21" y="20"/>
                  </a:lnTo>
                  <a:lnTo>
                    <a:pt x="21" y="18"/>
                  </a:lnTo>
                  <a:lnTo>
                    <a:pt x="22" y="15"/>
                  </a:lnTo>
                  <a:lnTo>
                    <a:pt x="22" y="14"/>
                  </a:lnTo>
                  <a:lnTo>
                    <a:pt x="22" y="13"/>
                  </a:lnTo>
                  <a:lnTo>
                    <a:pt x="22" y="10"/>
                  </a:lnTo>
                  <a:lnTo>
                    <a:pt x="22" y="9"/>
                  </a:lnTo>
                  <a:lnTo>
                    <a:pt x="22" y="8"/>
                  </a:lnTo>
                  <a:lnTo>
                    <a:pt x="22" y="6"/>
                  </a:lnTo>
                  <a:lnTo>
                    <a:pt x="22" y="5"/>
                  </a:lnTo>
                  <a:lnTo>
                    <a:pt x="22" y="4"/>
                  </a:lnTo>
                  <a:lnTo>
                    <a:pt x="22" y="4"/>
                  </a:lnTo>
                  <a:lnTo>
                    <a:pt x="23" y="3"/>
                  </a:lnTo>
                  <a:lnTo>
                    <a:pt x="23" y="2"/>
                  </a:lnTo>
                  <a:lnTo>
                    <a:pt x="23" y="2"/>
                  </a:lnTo>
                  <a:lnTo>
                    <a:pt x="23" y="1"/>
                  </a:lnTo>
                  <a:lnTo>
                    <a:pt x="23" y="1"/>
                  </a:lnTo>
                  <a:lnTo>
                    <a:pt x="23" y="0"/>
                  </a:lnTo>
                  <a:lnTo>
                    <a:pt x="23" y="0"/>
                  </a:lnTo>
                  <a:lnTo>
                    <a:pt x="23" y="0"/>
                  </a:lnTo>
                  <a:lnTo>
                    <a:pt x="23" y="0"/>
                  </a:lnTo>
                  <a:lnTo>
                    <a:pt x="23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4" y="1"/>
                  </a:lnTo>
                  <a:lnTo>
                    <a:pt x="24" y="1"/>
                  </a:lnTo>
                  <a:lnTo>
                    <a:pt x="24" y="2"/>
                  </a:lnTo>
                  <a:lnTo>
                    <a:pt x="24" y="2"/>
                  </a:lnTo>
                  <a:lnTo>
                    <a:pt x="24" y="3"/>
                  </a:lnTo>
                  <a:lnTo>
                    <a:pt x="24" y="4"/>
                  </a:lnTo>
                  <a:lnTo>
                    <a:pt x="25" y="4"/>
                  </a:lnTo>
                  <a:lnTo>
                    <a:pt x="25" y="5"/>
                  </a:lnTo>
                  <a:lnTo>
                    <a:pt x="25" y="6"/>
                  </a:lnTo>
                  <a:lnTo>
                    <a:pt x="25" y="7"/>
                  </a:lnTo>
                  <a:lnTo>
                    <a:pt x="25" y="8"/>
                  </a:lnTo>
                  <a:lnTo>
                    <a:pt x="25" y="9"/>
                  </a:lnTo>
                  <a:lnTo>
                    <a:pt x="25" y="12"/>
                  </a:lnTo>
                  <a:lnTo>
                    <a:pt x="25" y="13"/>
                  </a:lnTo>
                  <a:lnTo>
                    <a:pt x="25" y="14"/>
                  </a:lnTo>
                  <a:lnTo>
                    <a:pt x="26" y="17"/>
                  </a:lnTo>
                  <a:lnTo>
                    <a:pt x="26" y="23"/>
                  </a:lnTo>
                  <a:lnTo>
                    <a:pt x="26" y="25"/>
                  </a:lnTo>
                  <a:lnTo>
                    <a:pt x="26" y="26"/>
                  </a:lnTo>
                  <a:lnTo>
                    <a:pt x="26" y="30"/>
                  </a:lnTo>
                  <a:lnTo>
                    <a:pt x="27" y="38"/>
                  </a:lnTo>
                  <a:lnTo>
                    <a:pt x="27" y="39"/>
                  </a:lnTo>
                  <a:lnTo>
                    <a:pt x="27" y="41"/>
                  </a:lnTo>
                  <a:lnTo>
                    <a:pt x="27" y="45"/>
                  </a:lnTo>
                  <a:lnTo>
                    <a:pt x="28" y="53"/>
                  </a:lnTo>
                  <a:lnTo>
                    <a:pt x="28" y="69"/>
                  </a:lnTo>
                  <a:lnTo>
                    <a:pt x="28" y="71"/>
                  </a:lnTo>
                  <a:lnTo>
                    <a:pt x="28" y="73"/>
                  </a:lnTo>
                  <a:lnTo>
                    <a:pt x="29" y="77"/>
                  </a:lnTo>
                  <a:lnTo>
                    <a:pt x="29" y="84"/>
                  </a:lnTo>
                  <a:lnTo>
                    <a:pt x="29" y="86"/>
                  </a:lnTo>
                  <a:lnTo>
                    <a:pt x="29" y="88"/>
                  </a:lnTo>
                  <a:lnTo>
                    <a:pt x="29" y="91"/>
                  </a:lnTo>
                  <a:lnTo>
                    <a:pt x="30" y="97"/>
                  </a:lnTo>
                  <a:lnTo>
                    <a:pt x="30" y="99"/>
                  </a:lnTo>
                  <a:lnTo>
                    <a:pt x="30" y="100"/>
                  </a:lnTo>
                  <a:lnTo>
                    <a:pt x="30" y="103"/>
                  </a:lnTo>
                  <a:lnTo>
                    <a:pt x="30" y="104"/>
                  </a:lnTo>
                  <a:lnTo>
                    <a:pt x="30" y="105"/>
                  </a:lnTo>
                  <a:lnTo>
                    <a:pt x="30" y="107"/>
                  </a:lnTo>
                  <a:lnTo>
                    <a:pt x="31" y="108"/>
                  </a:lnTo>
                  <a:lnTo>
                    <a:pt x="31" y="109"/>
                  </a:lnTo>
                  <a:lnTo>
                    <a:pt x="31" y="110"/>
                  </a:lnTo>
                  <a:lnTo>
                    <a:pt x="31" y="111"/>
                  </a:lnTo>
                  <a:lnTo>
                    <a:pt x="31" y="112"/>
                  </a:lnTo>
                  <a:lnTo>
                    <a:pt x="31" y="112"/>
                  </a:lnTo>
                  <a:lnTo>
                    <a:pt x="31" y="113"/>
                  </a:lnTo>
                  <a:lnTo>
                    <a:pt x="31" y="114"/>
                  </a:lnTo>
                  <a:lnTo>
                    <a:pt x="31" y="114"/>
                  </a:lnTo>
                  <a:lnTo>
                    <a:pt x="31" y="114"/>
                  </a:lnTo>
                  <a:lnTo>
                    <a:pt x="32" y="115"/>
                  </a:lnTo>
                  <a:lnTo>
                    <a:pt x="32" y="115"/>
                  </a:lnTo>
                  <a:lnTo>
                    <a:pt x="32" y="115"/>
                  </a:lnTo>
                  <a:lnTo>
                    <a:pt x="32" y="116"/>
                  </a:lnTo>
                  <a:lnTo>
                    <a:pt x="32" y="116"/>
                  </a:lnTo>
                  <a:lnTo>
                    <a:pt x="32" y="116"/>
                  </a:lnTo>
                  <a:lnTo>
                    <a:pt x="32" y="116"/>
                  </a:lnTo>
                  <a:lnTo>
                    <a:pt x="32" y="115"/>
                  </a:lnTo>
                  <a:lnTo>
                    <a:pt x="32" y="115"/>
                  </a:lnTo>
                  <a:lnTo>
                    <a:pt x="32" y="115"/>
                  </a:lnTo>
                  <a:lnTo>
                    <a:pt x="32" y="114"/>
                  </a:lnTo>
                  <a:lnTo>
                    <a:pt x="32" y="114"/>
                  </a:lnTo>
                  <a:lnTo>
                    <a:pt x="33" y="114"/>
                  </a:lnTo>
                  <a:lnTo>
                    <a:pt x="33" y="113"/>
                  </a:lnTo>
                  <a:lnTo>
                    <a:pt x="33" y="112"/>
                  </a:lnTo>
                  <a:lnTo>
                    <a:pt x="33" y="112"/>
                  </a:lnTo>
                  <a:lnTo>
                    <a:pt x="33" y="111"/>
                  </a:lnTo>
                  <a:lnTo>
                    <a:pt x="33" y="110"/>
                  </a:lnTo>
                  <a:lnTo>
                    <a:pt x="33" y="110"/>
                  </a:lnTo>
                  <a:lnTo>
                    <a:pt x="33" y="109"/>
                  </a:lnTo>
                  <a:lnTo>
                    <a:pt x="33" y="107"/>
                  </a:lnTo>
                  <a:lnTo>
                    <a:pt x="34" y="106"/>
                  </a:lnTo>
                  <a:lnTo>
                    <a:pt x="34" y="105"/>
                  </a:lnTo>
                  <a:lnTo>
                    <a:pt x="34" y="103"/>
                  </a:lnTo>
                  <a:lnTo>
                    <a:pt x="34" y="98"/>
                  </a:lnTo>
                  <a:lnTo>
                    <a:pt x="34" y="96"/>
                  </a:lnTo>
                  <a:lnTo>
                    <a:pt x="34" y="95"/>
                  </a:lnTo>
                  <a:lnTo>
                    <a:pt x="34" y="92"/>
                  </a:lnTo>
                  <a:lnTo>
                    <a:pt x="35" y="86"/>
                  </a:lnTo>
                  <a:lnTo>
                    <a:pt x="36" y="72"/>
                  </a:lnTo>
                  <a:lnTo>
                    <a:pt x="36" y="70"/>
                  </a:lnTo>
                  <a:lnTo>
                    <a:pt x="36" y="68"/>
                  </a:lnTo>
                  <a:lnTo>
                    <a:pt x="36" y="64"/>
                  </a:lnTo>
                  <a:lnTo>
                    <a:pt x="36" y="57"/>
                  </a:lnTo>
                  <a:lnTo>
                    <a:pt x="37" y="42"/>
                  </a:lnTo>
                  <a:lnTo>
                    <a:pt x="37" y="40"/>
                  </a:lnTo>
                  <a:lnTo>
                    <a:pt x="37" y="38"/>
                  </a:lnTo>
                  <a:lnTo>
                    <a:pt x="37" y="35"/>
                  </a:lnTo>
                  <a:lnTo>
                    <a:pt x="38" y="28"/>
                  </a:lnTo>
                  <a:lnTo>
                    <a:pt x="38" y="26"/>
                  </a:lnTo>
                  <a:lnTo>
                    <a:pt x="38" y="25"/>
                  </a:lnTo>
                  <a:lnTo>
                    <a:pt x="38" y="22"/>
                  </a:lnTo>
                  <a:lnTo>
                    <a:pt x="38" y="16"/>
                  </a:lnTo>
                  <a:lnTo>
                    <a:pt x="38" y="15"/>
                  </a:lnTo>
                  <a:lnTo>
                    <a:pt x="38" y="14"/>
                  </a:lnTo>
                  <a:lnTo>
                    <a:pt x="39" y="11"/>
                  </a:lnTo>
                  <a:lnTo>
                    <a:pt x="39" y="10"/>
                  </a:lnTo>
                  <a:lnTo>
                    <a:pt x="39" y="9"/>
                  </a:lnTo>
                  <a:lnTo>
                    <a:pt x="39" y="7"/>
                  </a:lnTo>
                  <a:lnTo>
                    <a:pt x="39" y="6"/>
                  </a:lnTo>
                  <a:lnTo>
                    <a:pt x="39" y="5"/>
                  </a:lnTo>
                  <a:lnTo>
                    <a:pt x="39" y="4"/>
                  </a:lnTo>
                  <a:lnTo>
                    <a:pt x="39" y="3"/>
                  </a:lnTo>
                  <a:lnTo>
                    <a:pt x="40" y="3"/>
                  </a:lnTo>
                  <a:lnTo>
                    <a:pt x="40" y="2"/>
                  </a:lnTo>
                  <a:lnTo>
                    <a:pt x="40" y="1"/>
                  </a:lnTo>
                  <a:lnTo>
                    <a:pt x="40" y="1"/>
                  </a:lnTo>
                  <a:lnTo>
                    <a:pt x="40" y="1"/>
                  </a:lnTo>
                  <a:lnTo>
                    <a:pt x="40" y="0"/>
                  </a:lnTo>
                  <a:lnTo>
                    <a:pt x="40" y="0"/>
                  </a:lnTo>
                  <a:lnTo>
                    <a:pt x="40" y="0"/>
                  </a:lnTo>
                  <a:lnTo>
                    <a:pt x="40" y="0"/>
                  </a:lnTo>
                  <a:lnTo>
                    <a:pt x="40" y="0"/>
                  </a:lnTo>
                  <a:lnTo>
                    <a:pt x="40" y="0"/>
                  </a:lnTo>
                  <a:lnTo>
                    <a:pt x="40" y="0"/>
                  </a:lnTo>
                  <a:lnTo>
                    <a:pt x="41" y="0"/>
                  </a:lnTo>
                  <a:lnTo>
                    <a:pt x="41" y="0"/>
                  </a:lnTo>
                  <a:lnTo>
                    <a:pt x="41" y="0"/>
                  </a:lnTo>
                  <a:lnTo>
                    <a:pt x="41" y="1"/>
                  </a:lnTo>
                  <a:lnTo>
                    <a:pt x="41" y="1"/>
                  </a:lnTo>
                  <a:lnTo>
                    <a:pt x="41" y="2"/>
                  </a:lnTo>
                  <a:lnTo>
                    <a:pt x="41" y="2"/>
                  </a:lnTo>
                  <a:lnTo>
                    <a:pt x="41" y="3"/>
                  </a:lnTo>
                  <a:lnTo>
                    <a:pt x="41" y="4"/>
                  </a:lnTo>
                  <a:lnTo>
                    <a:pt x="42" y="5"/>
                  </a:lnTo>
                  <a:lnTo>
                    <a:pt x="42" y="6"/>
                  </a:lnTo>
                  <a:lnTo>
                    <a:pt x="42" y="6"/>
                  </a:lnTo>
                  <a:lnTo>
                    <a:pt x="42" y="7"/>
                  </a:lnTo>
                  <a:lnTo>
                    <a:pt x="42" y="8"/>
                  </a:lnTo>
                  <a:lnTo>
                    <a:pt x="42" y="11"/>
                  </a:lnTo>
                  <a:lnTo>
                    <a:pt x="42" y="12"/>
                  </a:lnTo>
                  <a:lnTo>
                    <a:pt x="42" y="13"/>
                  </a:lnTo>
                  <a:lnTo>
                    <a:pt x="42" y="16"/>
                  </a:lnTo>
                  <a:lnTo>
                    <a:pt x="43" y="22"/>
                  </a:lnTo>
                  <a:lnTo>
                    <a:pt x="43" y="24"/>
                  </a:lnTo>
                  <a:lnTo>
                    <a:pt x="43" y="25"/>
                  </a:lnTo>
                  <a:lnTo>
                    <a:pt x="43" y="29"/>
                  </a:lnTo>
                  <a:lnTo>
                    <a:pt x="44" y="36"/>
                  </a:lnTo>
                  <a:lnTo>
                    <a:pt x="44" y="52"/>
                  </a:lnTo>
                  <a:lnTo>
                    <a:pt x="44" y="54"/>
                  </a:lnTo>
                  <a:lnTo>
                    <a:pt x="44" y="56"/>
                  </a:lnTo>
                  <a:lnTo>
                    <a:pt x="45" y="60"/>
                  </a:lnTo>
                  <a:lnTo>
                    <a:pt x="45" y="67"/>
                  </a:lnTo>
                  <a:lnTo>
                    <a:pt x="45" y="69"/>
                  </a:lnTo>
                  <a:lnTo>
                    <a:pt x="45" y="71"/>
                  </a:lnTo>
                  <a:lnTo>
                    <a:pt x="45" y="75"/>
                  </a:lnTo>
                  <a:lnTo>
                    <a:pt x="46" y="82"/>
                  </a:lnTo>
                  <a:lnTo>
                    <a:pt x="46" y="83"/>
                  </a:lnTo>
                  <a:lnTo>
                    <a:pt x="46" y="85"/>
                  </a:lnTo>
                  <a:lnTo>
                    <a:pt x="46" y="88"/>
                  </a:lnTo>
                  <a:lnTo>
                    <a:pt x="46" y="90"/>
                  </a:lnTo>
                  <a:lnTo>
                    <a:pt x="46" y="92"/>
                  </a:lnTo>
                  <a:lnTo>
                    <a:pt x="46" y="95"/>
                  </a:lnTo>
                  <a:lnTo>
                    <a:pt x="46" y="96"/>
                  </a:lnTo>
                  <a:lnTo>
                    <a:pt x="47" y="97"/>
                  </a:lnTo>
                  <a:lnTo>
                    <a:pt x="47" y="100"/>
                  </a:lnTo>
                  <a:lnTo>
                    <a:pt x="47" y="101"/>
                  </a:lnTo>
                  <a:lnTo>
                    <a:pt x="47" y="103"/>
                  </a:lnTo>
                  <a:lnTo>
                    <a:pt x="47" y="105"/>
                  </a:lnTo>
                  <a:lnTo>
                    <a:pt x="47" y="106"/>
                  </a:lnTo>
                  <a:lnTo>
                    <a:pt x="47" y="107"/>
                  </a:lnTo>
                  <a:lnTo>
                    <a:pt x="47" y="108"/>
                  </a:lnTo>
                  <a:lnTo>
                    <a:pt x="47" y="109"/>
                  </a:lnTo>
                  <a:lnTo>
                    <a:pt x="48" y="110"/>
                  </a:lnTo>
                  <a:lnTo>
                    <a:pt x="48" y="110"/>
                  </a:lnTo>
                  <a:lnTo>
                    <a:pt x="48" y="111"/>
                  </a:lnTo>
                  <a:lnTo>
                    <a:pt x="48" y="112"/>
                  </a:lnTo>
                  <a:lnTo>
                    <a:pt x="48" y="113"/>
                  </a:lnTo>
                  <a:lnTo>
                    <a:pt x="48" y="113"/>
                  </a:lnTo>
                  <a:lnTo>
                    <a:pt x="48" y="114"/>
                  </a:lnTo>
                  <a:lnTo>
                    <a:pt x="48" y="114"/>
                  </a:lnTo>
                  <a:lnTo>
                    <a:pt x="48" y="114"/>
                  </a:lnTo>
                  <a:lnTo>
                    <a:pt x="48" y="115"/>
                  </a:lnTo>
                  <a:lnTo>
                    <a:pt x="48" y="115"/>
                  </a:lnTo>
                  <a:lnTo>
                    <a:pt x="48" y="115"/>
                  </a:lnTo>
                  <a:lnTo>
                    <a:pt x="49" y="116"/>
                  </a:lnTo>
                  <a:lnTo>
                    <a:pt x="49" y="116"/>
                  </a:lnTo>
                  <a:lnTo>
                    <a:pt x="49" y="116"/>
                  </a:lnTo>
                  <a:lnTo>
                    <a:pt x="49" y="116"/>
                  </a:lnTo>
                  <a:lnTo>
                    <a:pt x="49" y="115"/>
                  </a:lnTo>
                  <a:lnTo>
                    <a:pt x="49" y="115"/>
                  </a:lnTo>
                  <a:lnTo>
                    <a:pt x="49" y="115"/>
                  </a:lnTo>
                  <a:lnTo>
                    <a:pt x="49" y="115"/>
                  </a:lnTo>
                  <a:lnTo>
                    <a:pt x="49" y="114"/>
                  </a:lnTo>
                  <a:lnTo>
                    <a:pt x="49" y="114"/>
                  </a:lnTo>
                  <a:lnTo>
                    <a:pt x="50" y="113"/>
                  </a:lnTo>
                  <a:lnTo>
                    <a:pt x="50" y="113"/>
                  </a:lnTo>
                  <a:lnTo>
                    <a:pt x="50" y="112"/>
                  </a:lnTo>
                  <a:lnTo>
                    <a:pt x="50" y="112"/>
                  </a:lnTo>
                  <a:lnTo>
                    <a:pt x="50" y="110"/>
                  </a:lnTo>
                  <a:lnTo>
                    <a:pt x="50" y="109"/>
                  </a:lnTo>
                  <a:lnTo>
                    <a:pt x="50" y="108"/>
                  </a:lnTo>
                  <a:lnTo>
                    <a:pt x="50" y="106"/>
                  </a:lnTo>
                  <a:lnTo>
                    <a:pt x="50" y="105"/>
                  </a:lnTo>
                  <a:lnTo>
                    <a:pt x="50" y="104"/>
                  </a:lnTo>
                  <a:lnTo>
                    <a:pt x="51" y="101"/>
                  </a:lnTo>
                  <a:lnTo>
                    <a:pt x="51" y="100"/>
                  </a:lnTo>
                  <a:lnTo>
                    <a:pt x="51" y="98"/>
                  </a:lnTo>
                  <a:lnTo>
                    <a:pt x="51" y="95"/>
                  </a:lnTo>
                  <a:lnTo>
                    <a:pt x="51" y="88"/>
                  </a:lnTo>
                  <a:lnTo>
                    <a:pt x="52" y="87"/>
                  </a:lnTo>
                  <a:lnTo>
                    <a:pt x="52" y="85"/>
                  </a:lnTo>
                  <a:lnTo>
                    <a:pt x="52" y="81"/>
                  </a:lnTo>
                  <a:lnTo>
                    <a:pt x="52" y="73"/>
                  </a:lnTo>
                  <a:lnTo>
                    <a:pt x="53" y="57"/>
                  </a:lnTo>
                  <a:lnTo>
                    <a:pt x="53" y="55"/>
                  </a:lnTo>
                  <a:lnTo>
                    <a:pt x="53" y="53"/>
                  </a:lnTo>
                  <a:lnTo>
                    <a:pt x="53" y="49"/>
                  </a:lnTo>
                  <a:lnTo>
                    <a:pt x="54" y="41"/>
                  </a:lnTo>
                  <a:lnTo>
                    <a:pt x="54" y="39"/>
                  </a:lnTo>
                  <a:lnTo>
                    <a:pt x="54" y="37"/>
                  </a:lnTo>
                  <a:lnTo>
                    <a:pt x="54" y="33"/>
                  </a:lnTo>
                  <a:lnTo>
                    <a:pt x="54" y="26"/>
                  </a:lnTo>
                  <a:lnTo>
                    <a:pt x="54" y="24"/>
                  </a:lnTo>
                  <a:lnTo>
                    <a:pt x="55" y="22"/>
                  </a:lnTo>
                  <a:lnTo>
                    <a:pt x="55" y="19"/>
                  </a:lnTo>
                  <a:lnTo>
                    <a:pt x="55" y="18"/>
                  </a:lnTo>
                  <a:lnTo>
                    <a:pt x="55" y="16"/>
                  </a:lnTo>
                  <a:lnTo>
                    <a:pt x="55" y="13"/>
                  </a:lnTo>
                  <a:lnTo>
                    <a:pt x="55" y="12"/>
                  </a:lnTo>
                  <a:lnTo>
                    <a:pt x="55" y="11"/>
                  </a:lnTo>
                  <a:lnTo>
                    <a:pt x="56" y="10"/>
                  </a:lnTo>
                  <a:lnTo>
                    <a:pt x="56" y="8"/>
                  </a:lnTo>
                  <a:lnTo>
                    <a:pt x="56" y="7"/>
                  </a:lnTo>
                  <a:lnTo>
                    <a:pt x="56" y="6"/>
                  </a:lnTo>
                  <a:lnTo>
                    <a:pt x="56" y="5"/>
                  </a:lnTo>
                  <a:lnTo>
                    <a:pt x="56" y="4"/>
                  </a:lnTo>
                  <a:lnTo>
                    <a:pt x="56" y="3"/>
                  </a:lnTo>
                  <a:lnTo>
                    <a:pt x="56" y="2"/>
                  </a:lnTo>
                  <a:lnTo>
                    <a:pt x="56" y="2"/>
                  </a:lnTo>
                  <a:lnTo>
                    <a:pt x="56" y="1"/>
                  </a:lnTo>
                  <a:lnTo>
                    <a:pt x="56" y="1"/>
                  </a:lnTo>
                  <a:lnTo>
                    <a:pt x="57" y="0"/>
                  </a:lnTo>
                  <a:lnTo>
                    <a:pt x="57" y="0"/>
                  </a:lnTo>
                  <a:lnTo>
                    <a:pt x="57" y="0"/>
                  </a:lnTo>
                  <a:lnTo>
                    <a:pt x="57" y="0"/>
                  </a:lnTo>
                  <a:lnTo>
                    <a:pt x="57" y="0"/>
                  </a:lnTo>
                  <a:lnTo>
                    <a:pt x="57" y="0"/>
                  </a:lnTo>
                  <a:lnTo>
                    <a:pt x="57" y="0"/>
                  </a:lnTo>
                  <a:lnTo>
                    <a:pt x="57" y="0"/>
                  </a:lnTo>
                  <a:lnTo>
                    <a:pt x="57" y="0"/>
                  </a:lnTo>
                  <a:lnTo>
                    <a:pt x="58" y="0"/>
                  </a:lnTo>
                  <a:lnTo>
                    <a:pt x="58" y="1"/>
                  </a:lnTo>
                  <a:lnTo>
                    <a:pt x="58" y="1"/>
                  </a:lnTo>
                  <a:lnTo>
                    <a:pt x="58" y="1"/>
                  </a:lnTo>
                  <a:lnTo>
                    <a:pt x="58" y="2"/>
                  </a:lnTo>
                  <a:lnTo>
                    <a:pt x="58" y="3"/>
                  </a:lnTo>
                  <a:lnTo>
                    <a:pt x="58" y="3"/>
                  </a:lnTo>
                  <a:lnTo>
                    <a:pt x="58" y="4"/>
                  </a:lnTo>
                  <a:lnTo>
                    <a:pt x="58" y="5"/>
                  </a:lnTo>
                  <a:lnTo>
                    <a:pt x="58" y="6"/>
                  </a:lnTo>
                  <a:lnTo>
                    <a:pt x="58" y="7"/>
                  </a:lnTo>
                  <a:lnTo>
                    <a:pt x="59" y="9"/>
                  </a:lnTo>
                  <a:lnTo>
                    <a:pt x="59" y="10"/>
                  </a:lnTo>
                  <a:lnTo>
                    <a:pt x="59" y="11"/>
                  </a:lnTo>
                  <a:lnTo>
                    <a:pt x="59" y="14"/>
                  </a:lnTo>
                  <a:lnTo>
                    <a:pt x="59" y="15"/>
                  </a:lnTo>
                  <a:lnTo>
                    <a:pt x="59" y="16"/>
                  </a:lnTo>
                  <a:lnTo>
                    <a:pt x="59" y="19"/>
                  </a:lnTo>
                  <a:lnTo>
                    <a:pt x="60" y="26"/>
                  </a:lnTo>
                  <a:lnTo>
                    <a:pt x="60" y="27"/>
                  </a:lnTo>
                  <a:lnTo>
                    <a:pt x="60" y="29"/>
                  </a:lnTo>
                  <a:lnTo>
                    <a:pt x="60" y="33"/>
                  </a:lnTo>
                  <a:lnTo>
                    <a:pt x="60" y="40"/>
                  </a:lnTo>
                  <a:lnTo>
                    <a:pt x="61" y="42"/>
                  </a:lnTo>
                  <a:lnTo>
                    <a:pt x="61" y="44"/>
                  </a:lnTo>
                  <a:lnTo>
                    <a:pt x="61" y="48"/>
                  </a:lnTo>
                  <a:lnTo>
                    <a:pt x="61" y="56"/>
                  </a:lnTo>
                  <a:lnTo>
                    <a:pt x="62" y="73"/>
                  </a:lnTo>
                  <a:lnTo>
                    <a:pt x="62" y="74"/>
                  </a:lnTo>
                  <a:lnTo>
                    <a:pt x="62" y="76"/>
                  </a:lnTo>
                  <a:lnTo>
                    <a:pt x="62" y="80"/>
                  </a:lnTo>
                  <a:lnTo>
                    <a:pt x="63" y="87"/>
                  </a:lnTo>
                  <a:lnTo>
                    <a:pt x="63" y="88"/>
                  </a:lnTo>
                  <a:lnTo>
                    <a:pt x="63" y="90"/>
                  </a:lnTo>
                  <a:lnTo>
                    <a:pt x="63" y="93"/>
                  </a:lnTo>
                  <a:lnTo>
                    <a:pt x="63" y="99"/>
                  </a:lnTo>
                  <a:lnTo>
                    <a:pt x="63" y="100"/>
                  </a:lnTo>
                  <a:lnTo>
                    <a:pt x="64" y="101"/>
                  </a:lnTo>
                  <a:lnTo>
                    <a:pt x="64" y="104"/>
                  </a:lnTo>
                  <a:lnTo>
                    <a:pt x="64" y="105"/>
                  </a:lnTo>
                  <a:lnTo>
                    <a:pt x="64" y="106"/>
                  </a:lnTo>
                  <a:lnTo>
                    <a:pt x="64" y="108"/>
                  </a:lnTo>
                  <a:lnTo>
                    <a:pt x="64" y="109"/>
                  </a:lnTo>
                  <a:lnTo>
                    <a:pt x="64" y="110"/>
                  </a:lnTo>
                  <a:lnTo>
                    <a:pt x="64" y="110"/>
                  </a:lnTo>
                  <a:lnTo>
                    <a:pt x="64" y="111"/>
                  </a:lnTo>
                  <a:lnTo>
                    <a:pt x="64" y="112"/>
                  </a:lnTo>
                  <a:lnTo>
                    <a:pt x="65" y="112"/>
                  </a:lnTo>
                  <a:lnTo>
                    <a:pt x="65" y="113"/>
                  </a:lnTo>
                  <a:lnTo>
                    <a:pt x="65" y="114"/>
                  </a:lnTo>
                  <a:lnTo>
                    <a:pt x="65" y="114"/>
                  </a:lnTo>
                  <a:lnTo>
                    <a:pt x="65" y="114"/>
                  </a:lnTo>
                  <a:lnTo>
                    <a:pt x="65" y="115"/>
                  </a:lnTo>
                  <a:lnTo>
                    <a:pt x="65" y="115"/>
                  </a:lnTo>
                  <a:lnTo>
                    <a:pt x="65" y="115"/>
                  </a:lnTo>
                  <a:lnTo>
                    <a:pt x="65" y="115"/>
                  </a:lnTo>
                  <a:lnTo>
                    <a:pt x="65" y="116"/>
                  </a:lnTo>
                  <a:lnTo>
                    <a:pt x="65" y="116"/>
                  </a:lnTo>
                  <a:lnTo>
                    <a:pt x="66" y="116"/>
                  </a:lnTo>
                  <a:lnTo>
                    <a:pt x="66" y="115"/>
                  </a:lnTo>
                  <a:lnTo>
                    <a:pt x="66" y="115"/>
                  </a:lnTo>
                  <a:lnTo>
                    <a:pt x="66" y="115"/>
                  </a:lnTo>
                  <a:lnTo>
                    <a:pt x="66" y="115"/>
                  </a:lnTo>
                  <a:lnTo>
                    <a:pt x="66" y="114"/>
                  </a:lnTo>
                  <a:lnTo>
                    <a:pt x="66" y="114"/>
                  </a:lnTo>
                  <a:lnTo>
                    <a:pt x="66" y="114"/>
                  </a:lnTo>
                  <a:lnTo>
                    <a:pt x="66" y="113"/>
                  </a:lnTo>
                  <a:lnTo>
                    <a:pt x="66" y="112"/>
                  </a:lnTo>
                  <a:lnTo>
                    <a:pt x="66" y="112"/>
                  </a:lnTo>
                  <a:lnTo>
                    <a:pt x="66" y="111"/>
                  </a:lnTo>
                  <a:lnTo>
                    <a:pt x="67" y="110"/>
                  </a:lnTo>
                  <a:lnTo>
                    <a:pt x="67" y="109"/>
                  </a:lnTo>
                  <a:lnTo>
                    <a:pt x="67" y="108"/>
                  </a:lnTo>
                  <a:lnTo>
                    <a:pt x="67" y="106"/>
                  </a:lnTo>
                  <a:lnTo>
                    <a:pt x="67" y="106"/>
                  </a:lnTo>
                  <a:lnTo>
                    <a:pt x="67" y="103"/>
                  </a:lnTo>
                  <a:lnTo>
                    <a:pt x="68" y="98"/>
                  </a:lnTo>
                  <a:lnTo>
                    <a:pt x="68" y="97"/>
                  </a:lnTo>
                  <a:lnTo>
                    <a:pt x="68" y="95"/>
                  </a:lnTo>
                  <a:lnTo>
                    <a:pt x="68" y="92"/>
                  </a:lnTo>
                  <a:lnTo>
                    <a:pt x="68" y="85"/>
                  </a:lnTo>
                  <a:lnTo>
                    <a:pt x="69" y="69"/>
                  </a:lnTo>
                  <a:lnTo>
                    <a:pt x="69" y="67"/>
                  </a:lnTo>
                  <a:lnTo>
                    <a:pt x="69" y="65"/>
                  </a:lnTo>
                  <a:lnTo>
                    <a:pt x="69" y="61"/>
                  </a:lnTo>
                  <a:lnTo>
                    <a:pt x="70" y="53"/>
                  </a:lnTo>
                  <a:lnTo>
                    <a:pt x="71" y="37"/>
                  </a:lnTo>
                </a:path>
              </a:pathLst>
            </a:custGeom>
            <a:grpFill/>
            <a:ln w="9525" cap="sq">
              <a:solidFill>
                <a:srgbClr val="0D8BE6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783">
                <a:defRPr/>
              </a:pPr>
              <a:endParaRPr lang="en-US" sz="1350" kern="0" dirty="0">
                <a:solidFill>
                  <a:srgbClr val="0D8BE6"/>
                </a:solidFill>
              </a:endParaRPr>
            </a:p>
          </p:txBody>
        </p:sp>
        <p:sp>
          <p:nvSpPr>
            <p:cNvPr id="180" name="Freeform 96"/>
            <p:cNvSpPr>
              <a:spLocks/>
            </p:cNvSpPr>
            <p:nvPr/>
          </p:nvSpPr>
          <p:spPr bwMode="auto">
            <a:xfrm>
              <a:off x="5525" y="2186"/>
              <a:ext cx="68" cy="116"/>
            </a:xfrm>
            <a:custGeom>
              <a:avLst/>
              <a:gdLst/>
              <a:ahLst/>
              <a:cxnLst>
                <a:cxn ang="0">
                  <a:pos x="0" y="21"/>
                </a:cxn>
                <a:cxn ang="0">
                  <a:pos x="2" y="8"/>
                </a:cxn>
                <a:cxn ang="0">
                  <a:pos x="2" y="1"/>
                </a:cxn>
                <a:cxn ang="0">
                  <a:pos x="3" y="0"/>
                </a:cxn>
                <a:cxn ang="0">
                  <a:pos x="4" y="2"/>
                </a:cxn>
                <a:cxn ang="0">
                  <a:pos x="4" y="11"/>
                </a:cxn>
                <a:cxn ang="0">
                  <a:pos x="6" y="30"/>
                </a:cxn>
                <a:cxn ang="0">
                  <a:pos x="8" y="86"/>
                </a:cxn>
                <a:cxn ang="0">
                  <a:pos x="9" y="100"/>
                </a:cxn>
                <a:cxn ang="0">
                  <a:pos x="10" y="111"/>
                </a:cxn>
                <a:cxn ang="0">
                  <a:pos x="11" y="115"/>
                </a:cxn>
                <a:cxn ang="0">
                  <a:pos x="12" y="115"/>
                </a:cxn>
                <a:cxn ang="0">
                  <a:pos x="12" y="111"/>
                </a:cxn>
                <a:cxn ang="0">
                  <a:pos x="13" y="102"/>
                </a:cxn>
                <a:cxn ang="0">
                  <a:pos x="14" y="80"/>
                </a:cxn>
                <a:cxn ang="0">
                  <a:pos x="16" y="35"/>
                </a:cxn>
                <a:cxn ang="0">
                  <a:pos x="18" y="12"/>
                </a:cxn>
                <a:cxn ang="0">
                  <a:pos x="18" y="3"/>
                </a:cxn>
                <a:cxn ang="0">
                  <a:pos x="19" y="0"/>
                </a:cxn>
                <a:cxn ang="0">
                  <a:pos x="20" y="1"/>
                </a:cxn>
                <a:cxn ang="0">
                  <a:pos x="21" y="7"/>
                </a:cxn>
                <a:cxn ang="0">
                  <a:pos x="22" y="25"/>
                </a:cxn>
                <a:cxn ang="0">
                  <a:pos x="23" y="54"/>
                </a:cxn>
                <a:cxn ang="0">
                  <a:pos x="25" y="91"/>
                </a:cxn>
                <a:cxn ang="0">
                  <a:pos x="26" y="108"/>
                </a:cxn>
                <a:cxn ang="0">
                  <a:pos x="27" y="114"/>
                </a:cxn>
                <a:cxn ang="0">
                  <a:pos x="28" y="115"/>
                </a:cxn>
                <a:cxn ang="0">
                  <a:pos x="29" y="112"/>
                </a:cxn>
                <a:cxn ang="0">
                  <a:pos x="30" y="102"/>
                </a:cxn>
                <a:cxn ang="0">
                  <a:pos x="32" y="60"/>
                </a:cxn>
                <a:cxn ang="0">
                  <a:pos x="33" y="28"/>
                </a:cxn>
                <a:cxn ang="0">
                  <a:pos x="34" y="12"/>
                </a:cxn>
                <a:cxn ang="0">
                  <a:pos x="35" y="3"/>
                </a:cxn>
                <a:cxn ang="0">
                  <a:pos x="36" y="0"/>
                </a:cxn>
                <a:cxn ang="0">
                  <a:pos x="36" y="1"/>
                </a:cxn>
                <a:cxn ang="0">
                  <a:pos x="37" y="7"/>
                </a:cxn>
                <a:cxn ang="0">
                  <a:pos x="38" y="24"/>
                </a:cxn>
                <a:cxn ang="0">
                  <a:pos x="40" y="67"/>
                </a:cxn>
                <a:cxn ang="0">
                  <a:pos x="42" y="95"/>
                </a:cxn>
                <a:cxn ang="0">
                  <a:pos x="43" y="107"/>
                </a:cxn>
                <a:cxn ang="0">
                  <a:pos x="44" y="114"/>
                </a:cxn>
                <a:cxn ang="0">
                  <a:pos x="44" y="116"/>
                </a:cxn>
                <a:cxn ang="0">
                  <a:pos x="45" y="112"/>
                </a:cxn>
                <a:cxn ang="0">
                  <a:pos x="46" y="102"/>
                </a:cxn>
                <a:cxn ang="0">
                  <a:pos x="48" y="66"/>
                </a:cxn>
                <a:cxn ang="0">
                  <a:pos x="50" y="21"/>
                </a:cxn>
                <a:cxn ang="0">
                  <a:pos x="51" y="6"/>
                </a:cxn>
                <a:cxn ang="0">
                  <a:pos x="52" y="1"/>
                </a:cxn>
                <a:cxn ang="0">
                  <a:pos x="52" y="0"/>
                </a:cxn>
                <a:cxn ang="0">
                  <a:pos x="53" y="3"/>
                </a:cxn>
                <a:cxn ang="0">
                  <a:pos x="54" y="13"/>
                </a:cxn>
                <a:cxn ang="0">
                  <a:pos x="55" y="38"/>
                </a:cxn>
                <a:cxn ang="0">
                  <a:pos x="58" y="87"/>
                </a:cxn>
                <a:cxn ang="0">
                  <a:pos x="59" y="103"/>
                </a:cxn>
                <a:cxn ang="0">
                  <a:pos x="59" y="111"/>
                </a:cxn>
                <a:cxn ang="0">
                  <a:pos x="60" y="115"/>
                </a:cxn>
                <a:cxn ang="0">
                  <a:pos x="61" y="115"/>
                </a:cxn>
                <a:cxn ang="0">
                  <a:pos x="62" y="110"/>
                </a:cxn>
                <a:cxn ang="0">
                  <a:pos x="63" y="96"/>
                </a:cxn>
                <a:cxn ang="0">
                  <a:pos x="65" y="51"/>
                </a:cxn>
                <a:cxn ang="0">
                  <a:pos x="66" y="20"/>
                </a:cxn>
                <a:cxn ang="0">
                  <a:pos x="67" y="8"/>
                </a:cxn>
              </a:cxnLst>
              <a:rect l="0" t="0" r="r" b="b"/>
              <a:pathLst>
                <a:path w="68" h="116">
                  <a:moveTo>
                    <a:pt x="0" y="37"/>
                  </a:moveTo>
                  <a:lnTo>
                    <a:pt x="0" y="35"/>
                  </a:lnTo>
                  <a:lnTo>
                    <a:pt x="0" y="33"/>
                  </a:lnTo>
                  <a:lnTo>
                    <a:pt x="0" y="29"/>
                  </a:lnTo>
                  <a:lnTo>
                    <a:pt x="0" y="28"/>
                  </a:lnTo>
                  <a:lnTo>
                    <a:pt x="0" y="26"/>
                  </a:lnTo>
                  <a:lnTo>
                    <a:pt x="0" y="22"/>
                  </a:lnTo>
                  <a:lnTo>
                    <a:pt x="0" y="21"/>
                  </a:lnTo>
                  <a:lnTo>
                    <a:pt x="1" y="19"/>
                  </a:lnTo>
                  <a:lnTo>
                    <a:pt x="1" y="16"/>
                  </a:lnTo>
                  <a:lnTo>
                    <a:pt x="1" y="15"/>
                  </a:lnTo>
                  <a:lnTo>
                    <a:pt x="1" y="13"/>
                  </a:lnTo>
                  <a:lnTo>
                    <a:pt x="1" y="11"/>
                  </a:lnTo>
                  <a:lnTo>
                    <a:pt x="1" y="10"/>
                  </a:lnTo>
                  <a:lnTo>
                    <a:pt x="1" y="8"/>
                  </a:lnTo>
                  <a:lnTo>
                    <a:pt x="2" y="8"/>
                  </a:lnTo>
                  <a:lnTo>
                    <a:pt x="2" y="6"/>
                  </a:lnTo>
                  <a:lnTo>
                    <a:pt x="2" y="6"/>
                  </a:lnTo>
                  <a:lnTo>
                    <a:pt x="2" y="5"/>
                  </a:lnTo>
                  <a:lnTo>
                    <a:pt x="2" y="4"/>
                  </a:lnTo>
                  <a:lnTo>
                    <a:pt x="2" y="3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0"/>
                  </a:lnTo>
                  <a:lnTo>
                    <a:pt x="2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1"/>
                  </a:lnTo>
                  <a:lnTo>
                    <a:pt x="4" y="1"/>
                  </a:lnTo>
                  <a:lnTo>
                    <a:pt x="4" y="2"/>
                  </a:lnTo>
                  <a:lnTo>
                    <a:pt x="4" y="2"/>
                  </a:lnTo>
                  <a:lnTo>
                    <a:pt x="4" y="3"/>
                  </a:lnTo>
                  <a:lnTo>
                    <a:pt x="4" y="4"/>
                  </a:lnTo>
                  <a:lnTo>
                    <a:pt x="4" y="4"/>
                  </a:lnTo>
                  <a:lnTo>
                    <a:pt x="4" y="6"/>
                  </a:lnTo>
                  <a:lnTo>
                    <a:pt x="4" y="7"/>
                  </a:lnTo>
                  <a:lnTo>
                    <a:pt x="4" y="8"/>
                  </a:lnTo>
                  <a:lnTo>
                    <a:pt x="4" y="10"/>
                  </a:lnTo>
                  <a:lnTo>
                    <a:pt x="4" y="11"/>
                  </a:lnTo>
                  <a:lnTo>
                    <a:pt x="5" y="12"/>
                  </a:lnTo>
                  <a:lnTo>
                    <a:pt x="5" y="15"/>
                  </a:lnTo>
                  <a:lnTo>
                    <a:pt x="5" y="16"/>
                  </a:lnTo>
                  <a:lnTo>
                    <a:pt x="5" y="18"/>
                  </a:lnTo>
                  <a:lnTo>
                    <a:pt x="5" y="20"/>
                  </a:lnTo>
                  <a:lnTo>
                    <a:pt x="6" y="27"/>
                  </a:lnTo>
                  <a:lnTo>
                    <a:pt x="6" y="28"/>
                  </a:lnTo>
                  <a:lnTo>
                    <a:pt x="6" y="30"/>
                  </a:lnTo>
                  <a:lnTo>
                    <a:pt x="6" y="33"/>
                  </a:lnTo>
                  <a:lnTo>
                    <a:pt x="6" y="41"/>
                  </a:lnTo>
                  <a:lnTo>
                    <a:pt x="7" y="56"/>
                  </a:lnTo>
                  <a:lnTo>
                    <a:pt x="7" y="58"/>
                  </a:lnTo>
                  <a:lnTo>
                    <a:pt x="7" y="60"/>
                  </a:lnTo>
                  <a:lnTo>
                    <a:pt x="7" y="64"/>
                  </a:lnTo>
                  <a:lnTo>
                    <a:pt x="8" y="71"/>
                  </a:lnTo>
                  <a:lnTo>
                    <a:pt x="8" y="86"/>
                  </a:lnTo>
                  <a:lnTo>
                    <a:pt x="8" y="87"/>
                  </a:lnTo>
                  <a:lnTo>
                    <a:pt x="8" y="89"/>
                  </a:lnTo>
                  <a:lnTo>
                    <a:pt x="9" y="92"/>
                  </a:lnTo>
                  <a:lnTo>
                    <a:pt x="9" y="94"/>
                  </a:lnTo>
                  <a:lnTo>
                    <a:pt x="9" y="95"/>
                  </a:lnTo>
                  <a:lnTo>
                    <a:pt x="9" y="98"/>
                  </a:lnTo>
                  <a:lnTo>
                    <a:pt x="9" y="99"/>
                  </a:lnTo>
                  <a:lnTo>
                    <a:pt x="9" y="100"/>
                  </a:lnTo>
                  <a:lnTo>
                    <a:pt x="9" y="103"/>
                  </a:lnTo>
                  <a:lnTo>
                    <a:pt x="10" y="104"/>
                  </a:lnTo>
                  <a:lnTo>
                    <a:pt x="10" y="105"/>
                  </a:lnTo>
                  <a:lnTo>
                    <a:pt x="10" y="107"/>
                  </a:lnTo>
                  <a:lnTo>
                    <a:pt x="10" y="108"/>
                  </a:lnTo>
                  <a:lnTo>
                    <a:pt x="10" y="109"/>
                  </a:lnTo>
                  <a:lnTo>
                    <a:pt x="10" y="110"/>
                  </a:lnTo>
                  <a:lnTo>
                    <a:pt x="10" y="111"/>
                  </a:lnTo>
                  <a:lnTo>
                    <a:pt x="10" y="112"/>
                  </a:lnTo>
                  <a:lnTo>
                    <a:pt x="10" y="112"/>
                  </a:lnTo>
                  <a:lnTo>
                    <a:pt x="10" y="113"/>
                  </a:lnTo>
                  <a:lnTo>
                    <a:pt x="10" y="113"/>
                  </a:lnTo>
                  <a:lnTo>
                    <a:pt x="10" y="114"/>
                  </a:lnTo>
                  <a:lnTo>
                    <a:pt x="11" y="114"/>
                  </a:lnTo>
                  <a:lnTo>
                    <a:pt x="11" y="115"/>
                  </a:lnTo>
                  <a:lnTo>
                    <a:pt x="11" y="115"/>
                  </a:lnTo>
                  <a:lnTo>
                    <a:pt x="11" y="115"/>
                  </a:lnTo>
                  <a:lnTo>
                    <a:pt x="11" y="115"/>
                  </a:lnTo>
                  <a:lnTo>
                    <a:pt x="11" y="116"/>
                  </a:lnTo>
                  <a:lnTo>
                    <a:pt x="11" y="116"/>
                  </a:lnTo>
                  <a:lnTo>
                    <a:pt x="11" y="116"/>
                  </a:lnTo>
                  <a:lnTo>
                    <a:pt x="11" y="116"/>
                  </a:lnTo>
                  <a:lnTo>
                    <a:pt x="11" y="115"/>
                  </a:lnTo>
                  <a:lnTo>
                    <a:pt x="12" y="115"/>
                  </a:lnTo>
                  <a:lnTo>
                    <a:pt x="12" y="115"/>
                  </a:lnTo>
                  <a:lnTo>
                    <a:pt x="12" y="115"/>
                  </a:lnTo>
                  <a:lnTo>
                    <a:pt x="12" y="114"/>
                  </a:lnTo>
                  <a:lnTo>
                    <a:pt x="12" y="114"/>
                  </a:lnTo>
                  <a:lnTo>
                    <a:pt x="12" y="113"/>
                  </a:lnTo>
                  <a:lnTo>
                    <a:pt x="12" y="113"/>
                  </a:lnTo>
                  <a:lnTo>
                    <a:pt x="12" y="112"/>
                  </a:lnTo>
                  <a:lnTo>
                    <a:pt x="12" y="111"/>
                  </a:lnTo>
                  <a:lnTo>
                    <a:pt x="12" y="111"/>
                  </a:lnTo>
                  <a:lnTo>
                    <a:pt x="12" y="110"/>
                  </a:lnTo>
                  <a:lnTo>
                    <a:pt x="12" y="108"/>
                  </a:lnTo>
                  <a:lnTo>
                    <a:pt x="13" y="107"/>
                  </a:lnTo>
                  <a:lnTo>
                    <a:pt x="13" y="106"/>
                  </a:lnTo>
                  <a:lnTo>
                    <a:pt x="13" y="104"/>
                  </a:lnTo>
                  <a:lnTo>
                    <a:pt x="13" y="103"/>
                  </a:lnTo>
                  <a:lnTo>
                    <a:pt x="13" y="102"/>
                  </a:lnTo>
                  <a:lnTo>
                    <a:pt x="13" y="99"/>
                  </a:lnTo>
                  <a:lnTo>
                    <a:pt x="13" y="98"/>
                  </a:lnTo>
                  <a:lnTo>
                    <a:pt x="13" y="96"/>
                  </a:lnTo>
                  <a:lnTo>
                    <a:pt x="14" y="93"/>
                  </a:lnTo>
                  <a:lnTo>
                    <a:pt x="14" y="87"/>
                  </a:lnTo>
                  <a:lnTo>
                    <a:pt x="14" y="85"/>
                  </a:lnTo>
                  <a:lnTo>
                    <a:pt x="14" y="84"/>
                  </a:lnTo>
                  <a:lnTo>
                    <a:pt x="14" y="80"/>
                  </a:lnTo>
                  <a:lnTo>
                    <a:pt x="15" y="72"/>
                  </a:lnTo>
                  <a:lnTo>
                    <a:pt x="15" y="56"/>
                  </a:lnTo>
                  <a:lnTo>
                    <a:pt x="16" y="54"/>
                  </a:lnTo>
                  <a:lnTo>
                    <a:pt x="16" y="51"/>
                  </a:lnTo>
                  <a:lnTo>
                    <a:pt x="16" y="47"/>
                  </a:lnTo>
                  <a:lnTo>
                    <a:pt x="16" y="39"/>
                  </a:lnTo>
                  <a:lnTo>
                    <a:pt x="16" y="37"/>
                  </a:lnTo>
                  <a:lnTo>
                    <a:pt x="16" y="35"/>
                  </a:lnTo>
                  <a:lnTo>
                    <a:pt x="16" y="32"/>
                  </a:lnTo>
                  <a:lnTo>
                    <a:pt x="17" y="25"/>
                  </a:lnTo>
                  <a:lnTo>
                    <a:pt x="17" y="23"/>
                  </a:lnTo>
                  <a:lnTo>
                    <a:pt x="17" y="21"/>
                  </a:lnTo>
                  <a:lnTo>
                    <a:pt x="17" y="18"/>
                  </a:lnTo>
                  <a:lnTo>
                    <a:pt x="17" y="17"/>
                  </a:lnTo>
                  <a:lnTo>
                    <a:pt x="17" y="15"/>
                  </a:lnTo>
                  <a:lnTo>
                    <a:pt x="18" y="12"/>
                  </a:lnTo>
                  <a:lnTo>
                    <a:pt x="18" y="11"/>
                  </a:lnTo>
                  <a:lnTo>
                    <a:pt x="18" y="10"/>
                  </a:lnTo>
                  <a:lnTo>
                    <a:pt x="18" y="9"/>
                  </a:lnTo>
                  <a:lnTo>
                    <a:pt x="18" y="8"/>
                  </a:lnTo>
                  <a:lnTo>
                    <a:pt x="18" y="7"/>
                  </a:lnTo>
                  <a:lnTo>
                    <a:pt x="18" y="6"/>
                  </a:lnTo>
                  <a:lnTo>
                    <a:pt x="18" y="4"/>
                  </a:lnTo>
                  <a:lnTo>
                    <a:pt x="18" y="3"/>
                  </a:lnTo>
                  <a:lnTo>
                    <a:pt x="19" y="3"/>
                  </a:lnTo>
                  <a:lnTo>
                    <a:pt x="19" y="2"/>
                  </a:lnTo>
                  <a:lnTo>
                    <a:pt x="19" y="1"/>
                  </a:lnTo>
                  <a:lnTo>
                    <a:pt x="19" y="1"/>
                  </a:lnTo>
                  <a:lnTo>
                    <a:pt x="19" y="1"/>
                  </a:lnTo>
                  <a:lnTo>
                    <a:pt x="19" y="0"/>
                  </a:lnTo>
                  <a:lnTo>
                    <a:pt x="19" y="0"/>
                  </a:lnTo>
                  <a:lnTo>
                    <a:pt x="19" y="0"/>
                  </a:lnTo>
                  <a:lnTo>
                    <a:pt x="19" y="0"/>
                  </a:lnTo>
                  <a:lnTo>
                    <a:pt x="19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1"/>
                  </a:lnTo>
                  <a:lnTo>
                    <a:pt x="20" y="1"/>
                  </a:lnTo>
                  <a:lnTo>
                    <a:pt x="20" y="2"/>
                  </a:lnTo>
                  <a:lnTo>
                    <a:pt x="20" y="2"/>
                  </a:lnTo>
                  <a:lnTo>
                    <a:pt x="20" y="3"/>
                  </a:lnTo>
                  <a:lnTo>
                    <a:pt x="20" y="4"/>
                  </a:lnTo>
                  <a:lnTo>
                    <a:pt x="21" y="5"/>
                  </a:lnTo>
                  <a:lnTo>
                    <a:pt x="21" y="6"/>
                  </a:lnTo>
                  <a:lnTo>
                    <a:pt x="21" y="7"/>
                  </a:lnTo>
                  <a:lnTo>
                    <a:pt x="21" y="9"/>
                  </a:lnTo>
                  <a:lnTo>
                    <a:pt x="21" y="10"/>
                  </a:lnTo>
                  <a:lnTo>
                    <a:pt x="21" y="11"/>
                  </a:lnTo>
                  <a:lnTo>
                    <a:pt x="21" y="14"/>
                  </a:lnTo>
                  <a:lnTo>
                    <a:pt x="21" y="15"/>
                  </a:lnTo>
                  <a:lnTo>
                    <a:pt x="22" y="16"/>
                  </a:lnTo>
                  <a:lnTo>
                    <a:pt x="22" y="19"/>
                  </a:lnTo>
                  <a:lnTo>
                    <a:pt x="22" y="25"/>
                  </a:lnTo>
                  <a:lnTo>
                    <a:pt x="22" y="27"/>
                  </a:lnTo>
                  <a:lnTo>
                    <a:pt x="22" y="28"/>
                  </a:lnTo>
                  <a:lnTo>
                    <a:pt x="22" y="32"/>
                  </a:lnTo>
                  <a:lnTo>
                    <a:pt x="23" y="39"/>
                  </a:lnTo>
                  <a:lnTo>
                    <a:pt x="23" y="41"/>
                  </a:lnTo>
                  <a:lnTo>
                    <a:pt x="23" y="43"/>
                  </a:lnTo>
                  <a:lnTo>
                    <a:pt x="23" y="46"/>
                  </a:lnTo>
                  <a:lnTo>
                    <a:pt x="23" y="54"/>
                  </a:lnTo>
                  <a:lnTo>
                    <a:pt x="24" y="70"/>
                  </a:lnTo>
                  <a:lnTo>
                    <a:pt x="24" y="72"/>
                  </a:lnTo>
                  <a:lnTo>
                    <a:pt x="24" y="73"/>
                  </a:lnTo>
                  <a:lnTo>
                    <a:pt x="24" y="77"/>
                  </a:lnTo>
                  <a:lnTo>
                    <a:pt x="25" y="84"/>
                  </a:lnTo>
                  <a:lnTo>
                    <a:pt x="25" y="86"/>
                  </a:lnTo>
                  <a:lnTo>
                    <a:pt x="25" y="88"/>
                  </a:lnTo>
                  <a:lnTo>
                    <a:pt x="25" y="91"/>
                  </a:lnTo>
                  <a:lnTo>
                    <a:pt x="26" y="97"/>
                  </a:lnTo>
                  <a:lnTo>
                    <a:pt x="26" y="98"/>
                  </a:lnTo>
                  <a:lnTo>
                    <a:pt x="26" y="100"/>
                  </a:lnTo>
                  <a:lnTo>
                    <a:pt x="26" y="102"/>
                  </a:lnTo>
                  <a:lnTo>
                    <a:pt x="26" y="104"/>
                  </a:lnTo>
                  <a:lnTo>
                    <a:pt x="26" y="105"/>
                  </a:lnTo>
                  <a:lnTo>
                    <a:pt x="26" y="107"/>
                  </a:lnTo>
                  <a:lnTo>
                    <a:pt x="26" y="108"/>
                  </a:lnTo>
                  <a:lnTo>
                    <a:pt x="26" y="109"/>
                  </a:lnTo>
                  <a:lnTo>
                    <a:pt x="26" y="110"/>
                  </a:lnTo>
                  <a:lnTo>
                    <a:pt x="27" y="111"/>
                  </a:lnTo>
                  <a:lnTo>
                    <a:pt x="27" y="112"/>
                  </a:lnTo>
                  <a:lnTo>
                    <a:pt x="27" y="113"/>
                  </a:lnTo>
                  <a:lnTo>
                    <a:pt x="27" y="113"/>
                  </a:lnTo>
                  <a:lnTo>
                    <a:pt x="27" y="114"/>
                  </a:lnTo>
                  <a:lnTo>
                    <a:pt x="27" y="114"/>
                  </a:lnTo>
                  <a:lnTo>
                    <a:pt x="27" y="115"/>
                  </a:lnTo>
                  <a:lnTo>
                    <a:pt x="27" y="115"/>
                  </a:lnTo>
                  <a:lnTo>
                    <a:pt x="27" y="115"/>
                  </a:lnTo>
                  <a:lnTo>
                    <a:pt x="28" y="115"/>
                  </a:lnTo>
                  <a:lnTo>
                    <a:pt x="28" y="116"/>
                  </a:lnTo>
                  <a:lnTo>
                    <a:pt x="28" y="116"/>
                  </a:lnTo>
                  <a:lnTo>
                    <a:pt x="28" y="116"/>
                  </a:lnTo>
                  <a:lnTo>
                    <a:pt x="28" y="115"/>
                  </a:lnTo>
                  <a:lnTo>
                    <a:pt x="28" y="115"/>
                  </a:lnTo>
                  <a:lnTo>
                    <a:pt x="28" y="115"/>
                  </a:lnTo>
                  <a:lnTo>
                    <a:pt x="28" y="114"/>
                  </a:lnTo>
                  <a:lnTo>
                    <a:pt x="28" y="114"/>
                  </a:lnTo>
                  <a:lnTo>
                    <a:pt x="28" y="114"/>
                  </a:lnTo>
                  <a:lnTo>
                    <a:pt x="28" y="113"/>
                  </a:lnTo>
                  <a:lnTo>
                    <a:pt x="28" y="112"/>
                  </a:lnTo>
                  <a:lnTo>
                    <a:pt x="29" y="112"/>
                  </a:lnTo>
                  <a:lnTo>
                    <a:pt x="29" y="111"/>
                  </a:lnTo>
                  <a:lnTo>
                    <a:pt x="29" y="110"/>
                  </a:lnTo>
                  <a:lnTo>
                    <a:pt x="29" y="109"/>
                  </a:lnTo>
                  <a:lnTo>
                    <a:pt x="29" y="108"/>
                  </a:lnTo>
                  <a:lnTo>
                    <a:pt x="29" y="107"/>
                  </a:lnTo>
                  <a:lnTo>
                    <a:pt x="29" y="105"/>
                  </a:lnTo>
                  <a:lnTo>
                    <a:pt x="29" y="104"/>
                  </a:lnTo>
                  <a:lnTo>
                    <a:pt x="30" y="102"/>
                  </a:lnTo>
                  <a:lnTo>
                    <a:pt x="30" y="99"/>
                  </a:lnTo>
                  <a:lnTo>
                    <a:pt x="30" y="93"/>
                  </a:lnTo>
                  <a:lnTo>
                    <a:pt x="30" y="92"/>
                  </a:lnTo>
                  <a:lnTo>
                    <a:pt x="30" y="90"/>
                  </a:lnTo>
                  <a:lnTo>
                    <a:pt x="30" y="86"/>
                  </a:lnTo>
                  <a:lnTo>
                    <a:pt x="31" y="79"/>
                  </a:lnTo>
                  <a:lnTo>
                    <a:pt x="32" y="62"/>
                  </a:lnTo>
                  <a:lnTo>
                    <a:pt x="32" y="60"/>
                  </a:lnTo>
                  <a:lnTo>
                    <a:pt x="32" y="58"/>
                  </a:lnTo>
                  <a:lnTo>
                    <a:pt x="32" y="54"/>
                  </a:lnTo>
                  <a:lnTo>
                    <a:pt x="32" y="46"/>
                  </a:lnTo>
                  <a:lnTo>
                    <a:pt x="32" y="44"/>
                  </a:lnTo>
                  <a:lnTo>
                    <a:pt x="32" y="42"/>
                  </a:lnTo>
                  <a:lnTo>
                    <a:pt x="33" y="38"/>
                  </a:lnTo>
                  <a:lnTo>
                    <a:pt x="33" y="30"/>
                  </a:lnTo>
                  <a:lnTo>
                    <a:pt x="33" y="28"/>
                  </a:lnTo>
                  <a:lnTo>
                    <a:pt x="33" y="27"/>
                  </a:lnTo>
                  <a:lnTo>
                    <a:pt x="33" y="23"/>
                  </a:lnTo>
                  <a:lnTo>
                    <a:pt x="34" y="22"/>
                  </a:lnTo>
                  <a:lnTo>
                    <a:pt x="34" y="20"/>
                  </a:lnTo>
                  <a:lnTo>
                    <a:pt x="34" y="17"/>
                  </a:lnTo>
                  <a:lnTo>
                    <a:pt x="34" y="16"/>
                  </a:lnTo>
                  <a:lnTo>
                    <a:pt x="34" y="14"/>
                  </a:lnTo>
                  <a:lnTo>
                    <a:pt x="34" y="12"/>
                  </a:lnTo>
                  <a:lnTo>
                    <a:pt x="34" y="10"/>
                  </a:lnTo>
                  <a:lnTo>
                    <a:pt x="34" y="9"/>
                  </a:lnTo>
                  <a:lnTo>
                    <a:pt x="34" y="7"/>
                  </a:lnTo>
                  <a:lnTo>
                    <a:pt x="35" y="6"/>
                  </a:lnTo>
                  <a:lnTo>
                    <a:pt x="35" y="5"/>
                  </a:lnTo>
                  <a:lnTo>
                    <a:pt x="35" y="4"/>
                  </a:lnTo>
                  <a:lnTo>
                    <a:pt x="35" y="4"/>
                  </a:lnTo>
                  <a:lnTo>
                    <a:pt x="35" y="3"/>
                  </a:lnTo>
                  <a:lnTo>
                    <a:pt x="35" y="2"/>
                  </a:lnTo>
                  <a:lnTo>
                    <a:pt x="35" y="2"/>
                  </a:lnTo>
                  <a:lnTo>
                    <a:pt x="35" y="1"/>
                  </a:lnTo>
                  <a:lnTo>
                    <a:pt x="35" y="1"/>
                  </a:lnTo>
                  <a:lnTo>
                    <a:pt x="36" y="0"/>
                  </a:lnTo>
                  <a:lnTo>
                    <a:pt x="36" y="0"/>
                  </a:lnTo>
                  <a:lnTo>
                    <a:pt x="36" y="0"/>
                  </a:lnTo>
                  <a:lnTo>
                    <a:pt x="36" y="0"/>
                  </a:lnTo>
                  <a:lnTo>
                    <a:pt x="36" y="0"/>
                  </a:lnTo>
                  <a:lnTo>
                    <a:pt x="36" y="0"/>
                  </a:lnTo>
                  <a:lnTo>
                    <a:pt x="36" y="0"/>
                  </a:lnTo>
                  <a:lnTo>
                    <a:pt x="36" y="0"/>
                  </a:lnTo>
                  <a:lnTo>
                    <a:pt x="36" y="0"/>
                  </a:lnTo>
                  <a:lnTo>
                    <a:pt x="36" y="0"/>
                  </a:lnTo>
                  <a:lnTo>
                    <a:pt x="36" y="1"/>
                  </a:lnTo>
                  <a:lnTo>
                    <a:pt x="36" y="1"/>
                  </a:lnTo>
                  <a:lnTo>
                    <a:pt x="37" y="2"/>
                  </a:lnTo>
                  <a:lnTo>
                    <a:pt x="37" y="2"/>
                  </a:lnTo>
                  <a:lnTo>
                    <a:pt x="37" y="3"/>
                  </a:lnTo>
                  <a:lnTo>
                    <a:pt x="37" y="4"/>
                  </a:lnTo>
                  <a:lnTo>
                    <a:pt x="37" y="5"/>
                  </a:lnTo>
                  <a:lnTo>
                    <a:pt x="37" y="6"/>
                  </a:lnTo>
                  <a:lnTo>
                    <a:pt x="37" y="6"/>
                  </a:lnTo>
                  <a:lnTo>
                    <a:pt x="37" y="7"/>
                  </a:lnTo>
                  <a:lnTo>
                    <a:pt x="37" y="8"/>
                  </a:lnTo>
                  <a:lnTo>
                    <a:pt x="38" y="11"/>
                  </a:lnTo>
                  <a:lnTo>
                    <a:pt x="38" y="12"/>
                  </a:lnTo>
                  <a:lnTo>
                    <a:pt x="38" y="13"/>
                  </a:lnTo>
                  <a:lnTo>
                    <a:pt x="38" y="16"/>
                  </a:lnTo>
                  <a:lnTo>
                    <a:pt x="38" y="21"/>
                  </a:lnTo>
                  <a:lnTo>
                    <a:pt x="38" y="23"/>
                  </a:lnTo>
                  <a:lnTo>
                    <a:pt x="38" y="24"/>
                  </a:lnTo>
                  <a:lnTo>
                    <a:pt x="38" y="28"/>
                  </a:lnTo>
                  <a:lnTo>
                    <a:pt x="39" y="35"/>
                  </a:lnTo>
                  <a:lnTo>
                    <a:pt x="39" y="36"/>
                  </a:lnTo>
                  <a:lnTo>
                    <a:pt x="39" y="38"/>
                  </a:lnTo>
                  <a:lnTo>
                    <a:pt x="39" y="42"/>
                  </a:lnTo>
                  <a:lnTo>
                    <a:pt x="40" y="50"/>
                  </a:lnTo>
                  <a:lnTo>
                    <a:pt x="40" y="65"/>
                  </a:lnTo>
                  <a:lnTo>
                    <a:pt x="40" y="67"/>
                  </a:lnTo>
                  <a:lnTo>
                    <a:pt x="40" y="69"/>
                  </a:lnTo>
                  <a:lnTo>
                    <a:pt x="41" y="72"/>
                  </a:lnTo>
                  <a:lnTo>
                    <a:pt x="41" y="80"/>
                  </a:lnTo>
                  <a:lnTo>
                    <a:pt x="41" y="82"/>
                  </a:lnTo>
                  <a:lnTo>
                    <a:pt x="41" y="83"/>
                  </a:lnTo>
                  <a:lnTo>
                    <a:pt x="41" y="87"/>
                  </a:lnTo>
                  <a:lnTo>
                    <a:pt x="42" y="93"/>
                  </a:lnTo>
                  <a:lnTo>
                    <a:pt x="42" y="95"/>
                  </a:lnTo>
                  <a:lnTo>
                    <a:pt x="42" y="96"/>
                  </a:lnTo>
                  <a:lnTo>
                    <a:pt x="42" y="99"/>
                  </a:lnTo>
                  <a:lnTo>
                    <a:pt x="42" y="100"/>
                  </a:lnTo>
                  <a:lnTo>
                    <a:pt x="42" y="102"/>
                  </a:lnTo>
                  <a:lnTo>
                    <a:pt x="42" y="104"/>
                  </a:lnTo>
                  <a:lnTo>
                    <a:pt x="42" y="105"/>
                  </a:lnTo>
                  <a:lnTo>
                    <a:pt x="42" y="106"/>
                  </a:lnTo>
                  <a:lnTo>
                    <a:pt x="43" y="107"/>
                  </a:lnTo>
                  <a:lnTo>
                    <a:pt x="43" y="108"/>
                  </a:lnTo>
                  <a:lnTo>
                    <a:pt x="43" y="109"/>
                  </a:lnTo>
                  <a:lnTo>
                    <a:pt x="43" y="110"/>
                  </a:lnTo>
                  <a:lnTo>
                    <a:pt x="43" y="112"/>
                  </a:lnTo>
                  <a:lnTo>
                    <a:pt x="43" y="112"/>
                  </a:lnTo>
                  <a:lnTo>
                    <a:pt x="43" y="113"/>
                  </a:lnTo>
                  <a:lnTo>
                    <a:pt x="43" y="114"/>
                  </a:lnTo>
                  <a:lnTo>
                    <a:pt x="44" y="114"/>
                  </a:lnTo>
                  <a:lnTo>
                    <a:pt x="44" y="114"/>
                  </a:lnTo>
                  <a:lnTo>
                    <a:pt x="44" y="115"/>
                  </a:lnTo>
                  <a:lnTo>
                    <a:pt x="44" y="115"/>
                  </a:lnTo>
                  <a:lnTo>
                    <a:pt x="44" y="115"/>
                  </a:lnTo>
                  <a:lnTo>
                    <a:pt x="44" y="116"/>
                  </a:lnTo>
                  <a:lnTo>
                    <a:pt x="44" y="116"/>
                  </a:lnTo>
                  <a:lnTo>
                    <a:pt x="44" y="116"/>
                  </a:lnTo>
                  <a:lnTo>
                    <a:pt x="44" y="116"/>
                  </a:lnTo>
                  <a:lnTo>
                    <a:pt x="44" y="115"/>
                  </a:lnTo>
                  <a:lnTo>
                    <a:pt x="44" y="115"/>
                  </a:lnTo>
                  <a:lnTo>
                    <a:pt x="44" y="115"/>
                  </a:lnTo>
                  <a:lnTo>
                    <a:pt x="45" y="114"/>
                  </a:lnTo>
                  <a:lnTo>
                    <a:pt x="45" y="114"/>
                  </a:lnTo>
                  <a:lnTo>
                    <a:pt x="45" y="113"/>
                  </a:lnTo>
                  <a:lnTo>
                    <a:pt x="45" y="113"/>
                  </a:lnTo>
                  <a:lnTo>
                    <a:pt x="45" y="112"/>
                  </a:lnTo>
                  <a:lnTo>
                    <a:pt x="45" y="111"/>
                  </a:lnTo>
                  <a:lnTo>
                    <a:pt x="45" y="110"/>
                  </a:lnTo>
                  <a:lnTo>
                    <a:pt x="45" y="109"/>
                  </a:lnTo>
                  <a:lnTo>
                    <a:pt x="45" y="108"/>
                  </a:lnTo>
                  <a:lnTo>
                    <a:pt x="46" y="107"/>
                  </a:lnTo>
                  <a:lnTo>
                    <a:pt x="46" y="104"/>
                  </a:lnTo>
                  <a:lnTo>
                    <a:pt x="46" y="103"/>
                  </a:lnTo>
                  <a:lnTo>
                    <a:pt x="46" y="102"/>
                  </a:lnTo>
                  <a:lnTo>
                    <a:pt x="46" y="99"/>
                  </a:lnTo>
                  <a:lnTo>
                    <a:pt x="46" y="97"/>
                  </a:lnTo>
                  <a:lnTo>
                    <a:pt x="46" y="96"/>
                  </a:lnTo>
                  <a:lnTo>
                    <a:pt x="46" y="92"/>
                  </a:lnTo>
                  <a:lnTo>
                    <a:pt x="47" y="85"/>
                  </a:lnTo>
                  <a:lnTo>
                    <a:pt x="48" y="70"/>
                  </a:lnTo>
                  <a:lnTo>
                    <a:pt x="48" y="68"/>
                  </a:lnTo>
                  <a:lnTo>
                    <a:pt x="48" y="66"/>
                  </a:lnTo>
                  <a:lnTo>
                    <a:pt x="48" y="61"/>
                  </a:lnTo>
                  <a:lnTo>
                    <a:pt x="48" y="53"/>
                  </a:lnTo>
                  <a:lnTo>
                    <a:pt x="49" y="37"/>
                  </a:lnTo>
                  <a:lnTo>
                    <a:pt x="49" y="35"/>
                  </a:lnTo>
                  <a:lnTo>
                    <a:pt x="49" y="33"/>
                  </a:lnTo>
                  <a:lnTo>
                    <a:pt x="50" y="30"/>
                  </a:lnTo>
                  <a:lnTo>
                    <a:pt x="50" y="23"/>
                  </a:lnTo>
                  <a:lnTo>
                    <a:pt x="50" y="21"/>
                  </a:lnTo>
                  <a:lnTo>
                    <a:pt x="50" y="20"/>
                  </a:lnTo>
                  <a:lnTo>
                    <a:pt x="50" y="17"/>
                  </a:lnTo>
                  <a:lnTo>
                    <a:pt x="50" y="12"/>
                  </a:lnTo>
                  <a:lnTo>
                    <a:pt x="51" y="11"/>
                  </a:lnTo>
                  <a:lnTo>
                    <a:pt x="51" y="10"/>
                  </a:lnTo>
                  <a:lnTo>
                    <a:pt x="51" y="8"/>
                  </a:lnTo>
                  <a:lnTo>
                    <a:pt x="51" y="7"/>
                  </a:lnTo>
                  <a:lnTo>
                    <a:pt x="51" y="6"/>
                  </a:lnTo>
                  <a:lnTo>
                    <a:pt x="51" y="6"/>
                  </a:lnTo>
                  <a:lnTo>
                    <a:pt x="51" y="4"/>
                  </a:lnTo>
                  <a:lnTo>
                    <a:pt x="51" y="3"/>
                  </a:lnTo>
                  <a:lnTo>
                    <a:pt x="51" y="3"/>
                  </a:lnTo>
                  <a:lnTo>
                    <a:pt x="52" y="2"/>
                  </a:lnTo>
                  <a:lnTo>
                    <a:pt x="52" y="2"/>
                  </a:lnTo>
                  <a:lnTo>
                    <a:pt x="52" y="1"/>
                  </a:lnTo>
                  <a:lnTo>
                    <a:pt x="52" y="1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3" y="0"/>
                  </a:lnTo>
                  <a:lnTo>
                    <a:pt x="53" y="1"/>
                  </a:lnTo>
                  <a:lnTo>
                    <a:pt x="53" y="1"/>
                  </a:lnTo>
                  <a:lnTo>
                    <a:pt x="53" y="2"/>
                  </a:lnTo>
                  <a:lnTo>
                    <a:pt x="53" y="2"/>
                  </a:lnTo>
                  <a:lnTo>
                    <a:pt x="53" y="3"/>
                  </a:lnTo>
                  <a:lnTo>
                    <a:pt x="53" y="3"/>
                  </a:lnTo>
                  <a:lnTo>
                    <a:pt x="53" y="4"/>
                  </a:lnTo>
                  <a:lnTo>
                    <a:pt x="53" y="5"/>
                  </a:lnTo>
                  <a:lnTo>
                    <a:pt x="53" y="6"/>
                  </a:lnTo>
                  <a:lnTo>
                    <a:pt x="54" y="6"/>
                  </a:lnTo>
                  <a:lnTo>
                    <a:pt x="54" y="8"/>
                  </a:lnTo>
                  <a:lnTo>
                    <a:pt x="54" y="10"/>
                  </a:lnTo>
                  <a:lnTo>
                    <a:pt x="54" y="11"/>
                  </a:lnTo>
                  <a:lnTo>
                    <a:pt x="54" y="13"/>
                  </a:lnTo>
                  <a:lnTo>
                    <a:pt x="54" y="14"/>
                  </a:lnTo>
                  <a:lnTo>
                    <a:pt x="54" y="16"/>
                  </a:lnTo>
                  <a:lnTo>
                    <a:pt x="54" y="18"/>
                  </a:lnTo>
                  <a:lnTo>
                    <a:pt x="55" y="25"/>
                  </a:lnTo>
                  <a:lnTo>
                    <a:pt x="55" y="26"/>
                  </a:lnTo>
                  <a:lnTo>
                    <a:pt x="55" y="28"/>
                  </a:lnTo>
                  <a:lnTo>
                    <a:pt x="55" y="31"/>
                  </a:lnTo>
                  <a:lnTo>
                    <a:pt x="55" y="38"/>
                  </a:lnTo>
                  <a:lnTo>
                    <a:pt x="56" y="53"/>
                  </a:lnTo>
                  <a:lnTo>
                    <a:pt x="56" y="55"/>
                  </a:lnTo>
                  <a:lnTo>
                    <a:pt x="56" y="57"/>
                  </a:lnTo>
                  <a:lnTo>
                    <a:pt x="56" y="61"/>
                  </a:lnTo>
                  <a:lnTo>
                    <a:pt x="57" y="69"/>
                  </a:lnTo>
                  <a:lnTo>
                    <a:pt x="58" y="83"/>
                  </a:lnTo>
                  <a:lnTo>
                    <a:pt x="58" y="85"/>
                  </a:lnTo>
                  <a:lnTo>
                    <a:pt x="58" y="87"/>
                  </a:lnTo>
                  <a:lnTo>
                    <a:pt x="58" y="90"/>
                  </a:lnTo>
                  <a:lnTo>
                    <a:pt x="58" y="92"/>
                  </a:lnTo>
                  <a:lnTo>
                    <a:pt x="58" y="93"/>
                  </a:lnTo>
                  <a:lnTo>
                    <a:pt x="58" y="96"/>
                  </a:lnTo>
                  <a:lnTo>
                    <a:pt x="58" y="98"/>
                  </a:lnTo>
                  <a:lnTo>
                    <a:pt x="58" y="99"/>
                  </a:lnTo>
                  <a:lnTo>
                    <a:pt x="58" y="102"/>
                  </a:lnTo>
                  <a:lnTo>
                    <a:pt x="59" y="103"/>
                  </a:lnTo>
                  <a:lnTo>
                    <a:pt x="59" y="104"/>
                  </a:lnTo>
                  <a:lnTo>
                    <a:pt x="59" y="106"/>
                  </a:lnTo>
                  <a:lnTo>
                    <a:pt x="59" y="107"/>
                  </a:lnTo>
                  <a:lnTo>
                    <a:pt x="59" y="108"/>
                  </a:lnTo>
                  <a:lnTo>
                    <a:pt x="59" y="109"/>
                  </a:lnTo>
                  <a:lnTo>
                    <a:pt x="59" y="110"/>
                  </a:lnTo>
                  <a:lnTo>
                    <a:pt x="59" y="111"/>
                  </a:lnTo>
                  <a:lnTo>
                    <a:pt x="59" y="111"/>
                  </a:lnTo>
                  <a:lnTo>
                    <a:pt x="60" y="112"/>
                  </a:lnTo>
                  <a:lnTo>
                    <a:pt x="60" y="113"/>
                  </a:lnTo>
                  <a:lnTo>
                    <a:pt x="60" y="113"/>
                  </a:lnTo>
                  <a:lnTo>
                    <a:pt x="60" y="114"/>
                  </a:lnTo>
                  <a:lnTo>
                    <a:pt x="60" y="114"/>
                  </a:lnTo>
                  <a:lnTo>
                    <a:pt x="60" y="115"/>
                  </a:lnTo>
                  <a:lnTo>
                    <a:pt x="60" y="115"/>
                  </a:lnTo>
                  <a:lnTo>
                    <a:pt x="60" y="115"/>
                  </a:lnTo>
                  <a:lnTo>
                    <a:pt x="60" y="115"/>
                  </a:lnTo>
                  <a:lnTo>
                    <a:pt x="60" y="116"/>
                  </a:lnTo>
                  <a:lnTo>
                    <a:pt x="60" y="116"/>
                  </a:lnTo>
                  <a:lnTo>
                    <a:pt x="60" y="116"/>
                  </a:lnTo>
                  <a:lnTo>
                    <a:pt x="60" y="115"/>
                  </a:lnTo>
                  <a:lnTo>
                    <a:pt x="61" y="115"/>
                  </a:lnTo>
                  <a:lnTo>
                    <a:pt x="61" y="115"/>
                  </a:lnTo>
                  <a:lnTo>
                    <a:pt x="61" y="115"/>
                  </a:lnTo>
                  <a:lnTo>
                    <a:pt x="61" y="114"/>
                  </a:lnTo>
                  <a:lnTo>
                    <a:pt x="61" y="114"/>
                  </a:lnTo>
                  <a:lnTo>
                    <a:pt x="61" y="113"/>
                  </a:lnTo>
                  <a:lnTo>
                    <a:pt x="61" y="113"/>
                  </a:lnTo>
                  <a:lnTo>
                    <a:pt x="61" y="112"/>
                  </a:lnTo>
                  <a:lnTo>
                    <a:pt x="61" y="111"/>
                  </a:lnTo>
                  <a:lnTo>
                    <a:pt x="62" y="110"/>
                  </a:lnTo>
                  <a:lnTo>
                    <a:pt x="62" y="110"/>
                  </a:lnTo>
                  <a:lnTo>
                    <a:pt x="62" y="108"/>
                  </a:lnTo>
                  <a:lnTo>
                    <a:pt x="62" y="106"/>
                  </a:lnTo>
                  <a:lnTo>
                    <a:pt x="62" y="105"/>
                  </a:lnTo>
                  <a:lnTo>
                    <a:pt x="62" y="103"/>
                  </a:lnTo>
                  <a:lnTo>
                    <a:pt x="62" y="101"/>
                  </a:lnTo>
                  <a:lnTo>
                    <a:pt x="62" y="100"/>
                  </a:lnTo>
                  <a:lnTo>
                    <a:pt x="62" y="97"/>
                  </a:lnTo>
                  <a:lnTo>
                    <a:pt x="63" y="96"/>
                  </a:lnTo>
                  <a:lnTo>
                    <a:pt x="63" y="94"/>
                  </a:lnTo>
                  <a:lnTo>
                    <a:pt x="63" y="90"/>
                  </a:lnTo>
                  <a:lnTo>
                    <a:pt x="63" y="83"/>
                  </a:lnTo>
                  <a:lnTo>
                    <a:pt x="63" y="81"/>
                  </a:lnTo>
                  <a:lnTo>
                    <a:pt x="63" y="80"/>
                  </a:lnTo>
                  <a:lnTo>
                    <a:pt x="64" y="76"/>
                  </a:lnTo>
                  <a:lnTo>
                    <a:pt x="64" y="67"/>
                  </a:lnTo>
                  <a:lnTo>
                    <a:pt x="65" y="51"/>
                  </a:lnTo>
                  <a:lnTo>
                    <a:pt x="65" y="49"/>
                  </a:lnTo>
                  <a:lnTo>
                    <a:pt x="65" y="46"/>
                  </a:lnTo>
                  <a:lnTo>
                    <a:pt x="65" y="42"/>
                  </a:lnTo>
                  <a:lnTo>
                    <a:pt x="66" y="34"/>
                  </a:lnTo>
                  <a:lnTo>
                    <a:pt x="66" y="33"/>
                  </a:lnTo>
                  <a:lnTo>
                    <a:pt x="66" y="31"/>
                  </a:lnTo>
                  <a:lnTo>
                    <a:pt x="66" y="27"/>
                  </a:lnTo>
                  <a:lnTo>
                    <a:pt x="66" y="20"/>
                  </a:lnTo>
                  <a:lnTo>
                    <a:pt x="66" y="19"/>
                  </a:lnTo>
                  <a:lnTo>
                    <a:pt x="67" y="17"/>
                  </a:lnTo>
                  <a:lnTo>
                    <a:pt x="67" y="15"/>
                  </a:lnTo>
                  <a:lnTo>
                    <a:pt x="67" y="13"/>
                  </a:lnTo>
                  <a:lnTo>
                    <a:pt x="67" y="12"/>
                  </a:lnTo>
                  <a:lnTo>
                    <a:pt x="67" y="10"/>
                  </a:lnTo>
                  <a:lnTo>
                    <a:pt x="67" y="9"/>
                  </a:lnTo>
                  <a:lnTo>
                    <a:pt x="67" y="8"/>
                  </a:lnTo>
                  <a:lnTo>
                    <a:pt x="67" y="7"/>
                  </a:lnTo>
                  <a:lnTo>
                    <a:pt x="67" y="6"/>
                  </a:lnTo>
                  <a:lnTo>
                    <a:pt x="67" y="5"/>
                  </a:lnTo>
                  <a:lnTo>
                    <a:pt x="68" y="4"/>
                  </a:lnTo>
                </a:path>
              </a:pathLst>
            </a:custGeom>
            <a:grpFill/>
            <a:ln w="9525" cap="sq">
              <a:solidFill>
                <a:srgbClr val="0D8BE6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783">
                <a:defRPr/>
              </a:pPr>
              <a:endParaRPr lang="en-US" sz="1350" kern="0" dirty="0">
                <a:solidFill>
                  <a:srgbClr val="0D8BE6"/>
                </a:solidFill>
              </a:endParaRPr>
            </a:p>
          </p:txBody>
        </p:sp>
        <p:sp>
          <p:nvSpPr>
            <p:cNvPr id="181" name="Freeform 97"/>
            <p:cNvSpPr>
              <a:spLocks/>
            </p:cNvSpPr>
            <p:nvPr/>
          </p:nvSpPr>
          <p:spPr bwMode="auto">
            <a:xfrm>
              <a:off x="5593" y="2186"/>
              <a:ext cx="66" cy="11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" y="0"/>
                </a:cxn>
                <a:cxn ang="0">
                  <a:pos x="2" y="4"/>
                </a:cxn>
                <a:cxn ang="0">
                  <a:pos x="3" y="15"/>
                </a:cxn>
                <a:cxn ang="0">
                  <a:pos x="4" y="50"/>
                </a:cxn>
                <a:cxn ang="0">
                  <a:pos x="6" y="83"/>
                </a:cxn>
                <a:cxn ang="0">
                  <a:pos x="7" y="104"/>
                </a:cxn>
                <a:cxn ang="0">
                  <a:pos x="8" y="112"/>
                </a:cxn>
                <a:cxn ang="0">
                  <a:pos x="9" y="116"/>
                </a:cxn>
                <a:cxn ang="0">
                  <a:pos x="9" y="114"/>
                </a:cxn>
                <a:cxn ang="0">
                  <a:pos x="10" y="106"/>
                </a:cxn>
                <a:cxn ang="0">
                  <a:pos x="11" y="86"/>
                </a:cxn>
                <a:cxn ang="0">
                  <a:pos x="13" y="48"/>
                </a:cxn>
                <a:cxn ang="0">
                  <a:pos x="15" y="19"/>
                </a:cxn>
                <a:cxn ang="0">
                  <a:pos x="15" y="7"/>
                </a:cxn>
                <a:cxn ang="0">
                  <a:pos x="16" y="1"/>
                </a:cxn>
                <a:cxn ang="0">
                  <a:pos x="17" y="0"/>
                </a:cxn>
                <a:cxn ang="0">
                  <a:pos x="18" y="3"/>
                </a:cxn>
                <a:cxn ang="0">
                  <a:pos x="19" y="12"/>
                </a:cxn>
                <a:cxn ang="0">
                  <a:pos x="20" y="38"/>
                </a:cxn>
                <a:cxn ang="0">
                  <a:pos x="22" y="83"/>
                </a:cxn>
                <a:cxn ang="0">
                  <a:pos x="23" y="104"/>
                </a:cxn>
                <a:cxn ang="0">
                  <a:pos x="24" y="113"/>
                </a:cxn>
                <a:cxn ang="0">
                  <a:pos x="25" y="116"/>
                </a:cxn>
                <a:cxn ang="0">
                  <a:pos x="25" y="113"/>
                </a:cxn>
                <a:cxn ang="0">
                  <a:pos x="26" y="107"/>
                </a:cxn>
                <a:cxn ang="0">
                  <a:pos x="27" y="86"/>
                </a:cxn>
                <a:cxn ang="0">
                  <a:pos x="30" y="30"/>
                </a:cxn>
                <a:cxn ang="0">
                  <a:pos x="31" y="13"/>
                </a:cxn>
                <a:cxn ang="0">
                  <a:pos x="32" y="4"/>
                </a:cxn>
                <a:cxn ang="0">
                  <a:pos x="33" y="0"/>
                </a:cxn>
                <a:cxn ang="0">
                  <a:pos x="33" y="0"/>
                </a:cxn>
                <a:cxn ang="0">
                  <a:pos x="34" y="6"/>
                </a:cxn>
                <a:cxn ang="0">
                  <a:pos x="35" y="24"/>
                </a:cxn>
                <a:cxn ang="0">
                  <a:pos x="37" y="72"/>
                </a:cxn>
                <a:cxn ang="0">
                  <a:pos x="39" y="101"/>
                </a:cxn>
                <a:cxn ang="0">
                  <a:pos x="40" y="112"/>
                </a:cxn>
                <a:cxn ang="0">
                  <a:pos x="41" y="115"/>
                </a:cxn>
                <a:cxn ang="0">
                  <a:pos x="41" y="114"/>
                </a:cxn>
                <a:cxn ang="0">
                  <a:pos x="42" y="107"/>
                </a:cxn>
                <a:cxn ang="0">
                  <a:pos x="43" y="88"/>
                </a:cxn>
                <a:cxn ang="0">
                  <a:pos x="45" y="41"/>
                </a:cxn>
                <a:cxn ang="0">
                  <a:pos x="47" y="19"/>
                </a:cxn>
                <a:cxn ang="0">
                  <a:pos x="48" y="6"/>
                </a:cxn>
                <a:cxn ang="0">
                  <a:pos x="48" y="1"/>
                </a:cxn>
                <a:cxn ang="0">
                  <a:pos x="49" y="0"/>
                </a:cxn>
                <a:cxn ang="0">
                  <a:pos x="50" y="3"/>
                </a:cxn>
                <a:cxn ang="0">
                  <a:pos x="51" y="12"/>
                </a:cxn>
                <a:cxn ang="0">
                  <a:pos x="52" y="40"/>
                </a:cxn>
                <a:cxn ang="0">
                  <a:pos x="54" y="88"/>
                </a:cxn>
                <a:cxn ang="0">
                  <a:pos x="55" y="106"/>
                </a:cxn>
                <a:cxn ang="0">
                  <a:pos x="56" y="114"/>
                </a:cxn>
                <a:cxn ang="0">
                  <a:pos x="57" y="116"/>
                </a:cxn>
                <a:cxn ang="0">
                  <a:pos x="58" y="112"/>
                </a:cxn>
                <a:cxn ang="0">
                  <a:pos x="58" y="104"/>
                </a:cxn>
                <a:cxn ang="0">
                  <a:pos x="60" y="82"/>
                </a:cxn>
                <a:cxn ang="0">
                  <a:pos x="62" y="26"/>
                </a:cxn>
                <a:cxn ang="0">
                  <a:pos x="63" y="11"/>
                </a:cxn>
                <a:cxn ang="0">
                  <a:pos x="64" y="2"/>
                </a:cxn>
                <a:cxn ang="0">
                  <a:pos x="65" y="0"/>
                </a:cxn>
                <a:cxn ang="0">
                  <a:pos x="65" y="1"/>
                </a:cxn>
                <a:cxn ang="0">
                  <a:pos x="66" y="7"/>
                </a:cxn>
              </a:cxnLst>
              <a:rect l="0" t="0" r="r" b="b"/>
              <a:pathLst>
                <a:path w="66" h="116">
                  <a:moveTo>
                    <a:pt x="0" y="4"/>
                  </a:moveTo>
                  <a:lnTo>
                    <a:pt x="0" y="4"/>
                  </a:lnTo>
                  <a:lnTo>
                    <a:pt x="0" y="3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3"/>
                  </a:lnTo>
                  <a:lnTo>
                    <a:pt x="2" y="4"/>
                  </a:lnTo>
                  <a:lnTo>
                    <a:pt x="2" y="4"/>
                  </a:lnTo>
                  <a:lnTo>
                    <a:pt x="2" y="6"/>
                  </a:lnTo>
                  <a:lnTo>
                    <a:pt x="2" y="7"/>
                  </a:lnTo>
                  <a:lnTo>
                    <a:pt x="2" y="8"/>
                  </a:lnTo>
                  <a:lnTo>
                    <a:pt x="2" y="10"/>
                  </a:lnTo>
                  <a:lnTo>
                    <a:pt x="2" y="11"/>
                  </a:lnTo>
                  <a:lnTo>
                    <a:pt x="2" y="13"/>
                  </a:lnTo>
                  <a:lnTo>
                    <a:pt x="3" y="15"/>
                  </a:lnTo>
                  <a:lnTo>
                    <a:pt x="3" y="17"/>
                  </a:lnTo>
                  <a:lnTo>
                    <a:pt x="3" y="18"/>
                  </a:lnTo>
                  <a:lnTo>
                    <a:pt x="3" y="21"/>
                  </a:lnTo>
                  <a:lnTo>
                    <a:pt x="3" y="27"/>
                  </a:lnTo>
                  <a:lnTo>
                    <a:pt x="4" y="42"/>
                  </a:lnTo>
                  <a:lnTo>
                    <a:pt x="4" y="44"/>
                  </a:lnTo>
                  <a:lnTo>
                    <a:pt x="4" y="46"/>
                  </a:lnTo>
                  <a:lnTo>
                    <a:pt x="4" y="50"/>
                  </a:lnTo>
                  <a:lnTo>
                    <a:pt x="5" y="58"/>
                  </a:lnTo>
                  <a:lnTo>
                    <a:pt x="5" y="61"/>
                  </a:lnTo>
                  <a:lnTo>
                    <a:pt x="5" y="63"/>
                  </a:lnTo>
                  <a:lnTo>
                    <a:pt x="5" y="67"/>
                  </a:lnTo>
                  <a:lnTo>
                    <a:pt x="5" y="75"/>
                  </a:lnTo>
                  <a:lnTo>
                    <a:pt x="5" y="77"/>
                  </a:lnTo>
                  <a:lnTo>
                    <a:pt x="6" y="79"/>
                  </a:lnTo>
                  <a:lnTo>
                    <a:pt x="6" y="83"/>
                  </a:lnTo>
                  <a:lnTo>
                    <a:pt x="6" y="90"/>
                  </a:lnTo>
                  <a:lnTo>
                    <a:pt x="6" y="92"/>
                  </a:lnTo>
                  <a:lnTo>
                    <a:pt x="6" y="94"/>
                  </a:lnTo>
                  <a:lnTo>
                    <a:pt x="7" y="97"/>
                  </a:lnTo>
                  <a:lnTo>
                    <a:pt x="7" y="99"/>
                  </a:lnTo>
                  <a:lnTo>
                    <a:pt x="7" y="100"/>
                  </a:lnTo>
                  <a:lnTo>
                    <a:pt x="7" y="103"/>
                  </a:lnTo>
                  <a:lnTo>
                    <a:pt x="7" y="104"/>
                  </a:lnTo>
                  <a:lnTo>
                    <a:pt x="7" y="105"/>
                  </a:lnTo>
                  <a:lnTo>
                    <a:pt x="7" y="107"/>
                  </a:lnTo>
                  <a:lnTo>
                    <a:pt x="7" y="108"/>
                  </a:lnTo>
                  <a:lnTo>
                    <a:pt x="7" y="109"/>
                  </a:lnTo>
                  <a:lnTo>
                    <a:pt x="7" y="110"/>
                  </a:lnTo>
                  <a:lnTo>
                    <a:pt x="8" y="111"/>
                  </a:lnTo>
                  <a:lnTo>
                    <a:pt x="8" y="111"/>
                  </a:lnTo>
                  <a:lnTo>
                    <a:pt x="8" y="112"/>
                  </a:lnTo>
                  <a:lnTo>
                    <a:pt x="8" y="113"/>
                  </a:lnTo>
                  <a:lnTo>
                    <a:pt x="8" y="114"/>
                  </a:lnTo>
                  <a:lnTo>
                    <a:pt x="8" y="114"/>
                  </a:lnTo>
                  <a:lnTo>
                    <a:pt x="8" y="114"/>
                  </a:lnTo>
                  <a:lnTo>
                    <a:pt x="8" y="115"/>
                  </a:lnTo>
                  <a:lnTo>
                    <a:pt x="8" y="115"/>
                  </a:lnTo>
                  <a:lnTo>
                    <a:pt x="9" y="115"/>
                  </a:lnTo>
                  <a:lnTo>
                    <a:pt x="9" y="116"/>
                  </a:lnTo>
                  <a:lnTo>
                    <a:pt x="9" y="116"/>
                  </a:lnTo>
                  <a:lnTo>
                    <a:pt x="9" y="116"/>
                  </a:lnTo>
                  <a:lnTo>
                    <a:pt x="9" y="115"/>
                  </a:lnTo>
                  <a:lnTo>
                    <a:pt x="9" y="115"/>
                  </a:lnTo>
                  <a:lnTo>
                    <a:pt x="9" y="115"/>
                  </a:lnTo>
                  <a:lnTo>
                    <a:pt x="9" y="115"/>
                  </a:lnTo>
                  <a:lnTo>
                    <a:pt x="9" y="114"/>
                  </a:lnTo>
                  <a:lnTo>
                    <a:pt x="9" y="114"/>
                  </a:lnTo>
                  <a:lnTo>
                    <a:pt x="9" y="113"/>
                  </a:lnTo>
                  <a:lnTo>
                    <a:pt x="9" y="113"/>
                  </a:lnTo>
                  <a:lnTo>
                    <a:pt x="10" y="112"/>
                  </a:lnTo>
                  <a:lnTo>
                    <a:pt x="10" y="111"/>
                  </a:lnTo>
                  <a:lnTo>
                    <a:pt x="10" y="110"/>
                  </a:lnTo>
                  <a:lnTo>
                    <a:pt x="10" y="108"/>
                  </a:lnTo>
                  <a:lnTo>
                    <a:pt x="10" y="107"/>
                  </a:lnTo>
                  <a:lnTo>
                    <a:pt x="10" y="106"/>
                  </a:lnTo>
                  <a:lnTo>
                    <a:pt x="10" y="104"/>
                  </a:lnTo>
                  <a:lnTo>
                    <a:pt x="10" y="103"/>
                  </a:lnTo>
                  <a:lnTo>
                    <a:pt x="11" y="102"/>
                  </a:lnTo>
                  <a:lnTo>
                    <a:pt x="11" y="99"/>
                  </a:lnTo>
                  <a:lnTo>
                    <a:pt x="11" y="98"/>
                  </a:lnTo>
                  <a:lnTo>
                    <a:pt x="11" y="96"/>
                  </a:lnTo>
                  <a:lnTo>
                    <a:pt x="11" y="93"/>
                  </a:lnTo>
                  <a:lnTo>
                    <a:pt x="11" y="86"/>
                  </a:lnTo>
                  <a:lnTo>
                    <a:pt x="11" y="84"/>
                  </a:lnTo>
                  <a:lnTo>
                    <a:pt x="12" y="83"/>
                  </a:lnTo>
                  <a:lnTo>
                    <a:pt x="12" y="79"/>
                  </a:lnTo>
                  <a:lnTo>
                    <a:pt x="12" y="72"/>
                  </a:lnTo>
                  <a:lnTo>
                    <a:pt x="13" y="56"/>
                  </a:lnTo>
                  <a:lnTo>
                    <a:pt x="13" y="54"/>
                  </a:lnTo>
                  <a:lnTo>
                    <a:pt x="13" y="52"/>
                  </a:lnTo>
                  <a:lnTo>
                    <a:pt x="13" y="48"/>
                  </a:lnTo>
                  <a:lnTo>
                    <a:pt x="13" y="40"/>
                  </a:lnTo>
                  <a:lnTo>
                    <a:pt x="14" y="38"/>
                  </a:lnTo>
                  <a:lnTo>
                    <a:pt x="14" y="36"/>
                  </a:lnTo>
                  <a:lnTo>
                    <a:pt x="14" y="33"/>
                  </a:lnTo>
                  <a:lnTo>
                    <a:pt x="14" y="26"/>
                  </a:lnTo>
                  <a:lnTo>
                    <a:pt x="14" y="24"/>
                  </a:lnTo>
                  <a:lnTo>
                    <a:pt x="14" y="22"/>
                  </a:lnTo>
                  <a:lnTo>
                    <a:pt x="15" y="19"/>
                  </a:lnTo>
                  <a:lnTo>
                    <a:pt x="15" y="18"/>
                  </a:lnTo>
                  <a:lnTo>
                    <a:pt x="15" y="16"/>
                  </a:lnTo>
                  <a:lnTo>
                    <a:pt x="15" y="14"/>
                  </a:lnTo>
                  <a:lnTo>
                    <a:pt x="15" y="12"/>
                  </a:lnTo>
                  <a:lnTo>
                    <a:pt x="15" y="11"/>
                  </a:lnTo>
                  <a:lnTo>
                    <a:pt x="15" y="9"/>
                  </a:lnTo>
                  <a:lnTo>
                    <a:pt x="15" y="8"/>
                  </a:lnTo>
                  <a:lnTo>
                    <a:pt x="15" y="7"/>
                  </a:lnTo>
                  <a:lnTo>
                    <a:pt x="16" y="5"/>
                  </a:lnTo>
                  <a:lnTo>
                    <a:pt x="16" y="4"/>
                  </a:lnTo>
                  <a:lnTo>
                    <a:pt x="16" y="4"/>
                  </a:lnTo>
                  <a:lnTo>
                    <a:pt x="16" y="3"/>
                  </a:lnTo>
                  <a:lnTo>
                    <a:pt x="16" y="2"/>
                  </a:lnTo>
                  <a:lnTo>
                    <a:pt x="16" y="2"/>
                  </a:lnTo>
                  <a:lnTo>
                    <a:pt x="16" y="1"/>
                  </a:lnTo>
                  <a:lnTo>
                    <a:pt x="16" y="1"/>
                  </a:lnTo>
                  <a:lnTo>
                    <a:pt x="16" y="0"/>
                  </a:lnTo>
                  <a:lnTo>
                    <a:pt x="16" y="0"/>
                  </a:lnTo>
                  <a:lnTo>
                    <a:pt x="17" y="0"/>
                  </a:lnTo>
                  <a:lnTo>
                    <a:pt x="17" y="0"/>
                  </a:lnTo>
                  <a:lnTo>
                    <a:pt x="17" y="0"/>
                  </a:lnTo>
                  <a:lnTo>
                    <a:pt x="17" y="0"/>
                  </a:lnTo>
                  <a:lnTo>
                    <a:pt x="17" y="0"/>
                  </a:lnTo>
                  <a:lnTo>
                    <a:pt x="17" y="0"/>
                  </a:lnTo>
                  <a:lnTo>
                    <a:pt x="17" y="0"/>
                  </a:lnTo>
                  <a:lnTo>
                    <a:pt x="17" y="0"/>
                  </a:lnTo>
                  <a:lnTo>
                    <a:pt x="17" y="0"/>
                  </a:lnTo>
                  <a:lnTo>
                    <a:pt x="17" y="1"/>
                  </a:lnTo>
                  <a:lnTo>
                    <a:pt x="17" y="1"/>
                  </a:lnTo>
                  <a:lnTo>
                    <a:pt x="17" y="2"/>
                  </a:lnTo>
                  <a:lnTo>
                    <a:pt x="17" y="2"/>
                  </a:lnTo>
                  <a:lnTo>
                    <a:pt x="18" y="3"/>
                  </a:lnTo>
                  <a:lnTo>
                    <a:pt x="18" y="4"/>
                  </a:lnTo>
                  <a:lnTo>
                    <a:pt x="18" y="4"/>
                  </a:lnTo>
                  <a:lnTo>
                    <a:pt x="18" y="5"/>
                  </a:lnTo>
                  <a:lnTo>
                    <a:pt x="18" y="7"/>
                  </a:lnTo>
                  <a:lnTo>
                    <a:pt x="18" y="8"/>
                  </a:lnTo>
                  <a:lnTo>
                    <a:pt x="18" y="9"/>
                  </a:lnTo>
                  <a:lnTo>
                    <a:pt x="18" y="11"/>
                  </a:lnTo>
                  <a:lnTo>
                    <a:pt x="19" y="12"/>
                  </a:lnTo>
                  <a:lnTo>
                    <a:pt x="19" y="14"/>
                  </a:lnTo>
                  <a:lnTo>
                    <a:pt x="19" y="16"/>
                  </a:lnTo>
                  <a:lnTo>
                    <a:pt x="19" y="22"/>
                  </a:lnTo>
                  <a:lnTo>
                    <a:pt x="19" y="24"/>
                  </a:lnTo>
                  <a:lnTo>
                    <a:pt x="19" y="25"/>
                  </a:lnTo>
                  <a:lnTo>
                    <a:pt x="19" y="29"/>
                  </a:lnTo>
                  <a:lnTo>
                    <a:pt x="20" y="36"/>
                  </a:lnTo>
                  <a:lnTo>
                    <a:pt x="20" y="38"/>
                  </a:lnTo>
                  <a:lnTo>
                    <a:pt x="20" y="39"/>
                  </a:lnTo>
                  <a:lnTo>
                    <a:pt x="20" y="43"/>
                  </a:lnTo>
                  <a:lnTo>
                    <a:pt x="21" y="51"/>
                  </a:lnTo>
                  <a:lnTo>
                    <a:pt x="21" y="66"/>
                  </a:lnTo>
                  <a:lnTo>
                    <a:pt x="21" y="68"/>
                  </a:lnTo>
                  <a:lnTo>
                    <a:pt x="21" y="71"/>
                  </a:lnTo>
                  <a:lnTo>
                    <a:pt x="22" y="75"/>
                  </a:lnTo>
                  <a:lnTo>
                    <a:pt x="22" y="83"/>
                  </a:lnTo>
                  <a:lnTo>
                    <a:pt x="22" y="84"/>
                  </a:lnTo>
                  <a:lnTo>
                    <a:pt x="22" y="86"/>
                  </a:lnTo>
                  <a:lnTo>
                    <a:pt x="22" y="90"/>
                  </a:lnTo>
                  <a:lnTo>
                    <a:pt x="23" y="97"/>
                  </a:lnTo>
                  <a:lnTo>
                    <a:pt x="23" y="98"/>
                  </a:lnTo>
                  <a:lnTo>
                    <a:pt x="23" y="100"/>
                  </a:lnTo>
                  <a:lnTo>
                    <a:pt x="23" y="102"/>
                  </a:lnTo>
                  <a:lnTo>
                    <a:pt x="23" y="104"/>
                  </a:lnTo>
                  <a:lnTo>
                    <a:pt x="23" y="105"/>
                  </a:lnTo>
                  <a:lnTo>
                    <a:pt x="23" y="107"/>
                  </a:lnTo>
                  <a:lnTo>
                    <a:pt x="23" y="108"/>
                  </a:lnTo>
                  <a:lnTo>
                    <a:pt x="24" y="109"/>
                  </a:lnTo>
                  <a:lnTo>
                    <a:pt x="24" y="110"/>
                  </a:lnTo>
                  <a:lnTo>
                    <a:pt x="24" y="111"/>
                  </a:lnTo>
                  <a:lnTo>
                    <a:pt x="24" y="112"/>
                  </a:lnTo>
                  <a:lnTo>
                    <a:pt x="24" y="113"/>
                  </a:lnTo>
                  <a:lnTo>
                    <a:pt x="24" y="113"/>
                  </a:lnTo>
                  <a:lnTo>
                    <a:pt x="24" y="114"/>
                  </a:lnTo>
                  <a:lnTo>
                    <a:pt x="24" y="114"/>
                  </a:lnTo>
                  <a:lnTo>
                    <a:pt x="24" y="115"/>
                  </a:lnTo>
                  <a:lnTo>
                    <a:pt x="25" y="115"/>
                  </a:lnTo>
                  <a:lnTo>
                    <a:pt x="25" y="115"/>
                  </a:lnTo>
                  <a:lnTo>
                    <a:pt x="25" y="115"/>
                  </a:lnTo>
                  <a:lnTo>
                    <a:pt x="25" y="116"/>
                  </a:lnTo>
                  <a:lnTo>
                    <a:pt x="25" y="116"/>
                  </a:lnTo>
                  <a:lnTo>
                    <a:pt x="25" y="116"/>
                  </a:lnTo>
                  <a:lnTo>
                    <a:pt x="25" y="115"/>
                  </a:lnTo>
                  <a:lnTo>
                    <a:pt x="25" y="115"/>
                  </a:lnTo>
                  <a:lnTo>
                    <a:pt x="25" y="115"/>
                  </a:lnTo>
                  <a:lnTo>
                    <a:pt x="25" y="114"/>
                  </a:lnTo>
                  <a:lnTo>
                    <a:pt x="25" y="114"/>
                  </a:lnTo>
                  <a:lnTo>
                    <a:pt x="25" y="113"/>
                  </a:lnTo>
                  <a:lnTo>
                    <a:pt x="26" y="113"/>
                  </a:lnTo>
                  <a:lnTo>
                    <a:pt x="26" y="112"/>
                  </a:lnTo>
                  <a:lnTo>
                    <a:pt x="26" y="111"/>
                  </a:lnTo>
                  <a:lnTo>
                    <a:pt x="26" y="111"/>
                  </a:lnTo>
                  <a:lnTo>
                    <a:pt x="26" y="110"/>
                  </a:lnTo>
                  <a:lnTo>
                    <a:pt x="26" y="109"/>
                  </a:lnTo>
                  <a:lnTo>
                    <a:pt x="26" y="108"/>
                  </a:lnTo>
                  <a:lnTo>
                    <a:pt x="26" y="107"/>
                  </a:lnTo>
                  <a:lnTo>
                    <a:pt x="26" y="104"/>
                  </a:lnTo>
                  <a:lnTo>
                    <a:pt x="27" y="103"/>
                  </a:lnTo>
                  <a:lnTo>
                    <a:pt x="27" y="102"/>
                  </a:lnTo>
                  <a:lnTo>
                    <a:pt x="27" y="99"/>
                  </a:lnTo>
                  <a:lnTo>
                    <a:pt x="27" y="92"/>
                  </a:lnTo>
                  <a:lnTo>
                    <a:pt x="27" y="90"/>
                  </a:lnTo>
                  <a:lnTo>
                    <a:pt x="27" y="89"/>
                  </a:lnTo>
                  <a:lnTo>
                    <a:pt x="27" y="86"/>
                  </a:lnTo>
                  <a:lnTo>
                    <a:pt x="28" y="78"/>
                  </a:lnTo>
                  <a:lnTo>
                    <a:pt x="29" y="63"/>
                  </a:lnTo>
                  <a:lnTo>
                    <a:pt x="29" y="61"/>
                  </a:lnTo>
                  <a:lnTo>
                    <a:pt x="29" y="59"/>
                  </a:lnTo>
                  <a:lnTo>
                    <a:pt x="29" y="55"/>
                  </a:lnTo>
                  <a:lnTo>
                    <a:pt x="29" y="47"/>
                  </a:lnTo>
                  <a:lnTo>
                    <a:pt x="30" y="32"/>
                  </a:lnTo>
                  <a:lnTo>
                    <a:pt x="30" y="30"/>
                  </a:lnTo>
                  <a:lnTo>
                    <a:pt x="30" y="28"/>
                  </a:lnTo>
                  <a:lnTo>
                    <a:pt x="30" y="25"/>
                  </a:lnTo>
                  <a:lnTo>
                    <a:pt x="30" y="23"/>
                  </a:lnTo>
                  <a:lnTo>
                    <a:pt x="31" y="22"/>
                  </a:lnTo>
                  <a:lnTo>
                    <a:pt x="31" y="19"/>
                  </a:lnTo>
                  <a:lnTo>
                    <a:pt x="31" y="17"/>
                  </a:lnTo>
                  <a:lnTo>
                    <a:pt x="31" y="16"/>
                  </a:lnTo>
                  <a:lnTo>
                    <a:pt x="31" y="13"/>
                  </a:lnTo>
                  <a:lnTo>
                    <a:pt x="31" y="12"/>
                  </a:lnTo>
                  <a:lnTo>
                    <a:pt x="31" y="11"/>
                  </a:lnTo>
                  <a:lnTo>
                    <a:pt x="31" y="8"/>
                  </a:lnTo>
                  <a:lnTo>
                    <a:pt x="31" y="8"/>
                  </a:lnTo>
                  <a:lnTo>
                    <a:pt x="32" y="6"/>
                  </a:lnTo>
                  <a:lnTo>
                    <a:pt x="32" y="6"/>
                  </a:lnTo>
                  <a:lnTo>
                    <a:pt x="32" y="5"/>
                  </a:lnTo>
                  <a:lnTo>
                    <a:pt x="32" y="4"/>
                  </a:lnTo>
                  <a:lnTo>
                    <a:pt x="32" y="3"/>
                  </a:lnTo>
                  <a:lnTo>
                    <a:pt x="32" y="3"/>
                  </a:lnTo>
                  <a:lnTo>
                    <a:pt x="32" y="2"/>
                  </a:lnTo>
                  <a:lnTo>
                    <a:pt x="32" y="2"/>
                  </a:lnTo>
                  <a:lnTo>
                    <a:pt x="32" y="1"/>
                  </a:lnTo>
                  <a:lnTo>
                    <a:pt x="32" y="1"/>
                  </a:lnTo>
                  <a:lnTo>
                    <a:pt x="33" y="0"/>
                  </a:lnTo>
                  <a:lnTo>
                    <a:pt x="33" y="0"/>
                  </a:lnTo>
                  <a:lnTo>
                    <a:pt x="33" y="0"/>
                  </a:lnTo>
                  <a:lnTo>
                    <a:pt x="33" y="0"/>
                  </a:lnTo>
                  <a:lnTo>
                    <a:pt x="33" y="0"/>
                  </a:lnTo>
                  <a:lnTo>
                    <a:pt x="33" y="0"/>
                  </a:lnTo>
                  <a:lnTo>
                    <a:pt x="33" y="0"/>
                  </a:lnTo>
                  <a:lnTo>
                    <a:pt x="33" y="0"/>
                  </a:lnTo>
                  <a:lnTo>
                    <a:pt x="33" y="0"/>
                  </a:lnTo>
                  <a:lnTo>
                    <a:pt x="33" y="0"/>
                  </a:lnTo>
                  <a:lnTo>
                    <a:pt x="33" y="1"/>
                  </a:lnTo>
                  <a:lnTo>
                    <a:pt x="33" y="1"/>
                  </a:lnTo>
                  <a:lnTo>
                    <a:pt x="34" y="2"/>
                  </a:lnTo>
                  <a:lnTo>
                    <a:pt x="34" y="3"/>
                  </a:lnTo>
                  <a:lnTo>
                    <a:pt x="34" y="3"/>
                  </a:lnTo>
                  <a:lnTo>
                    <a:pt x="34" y="4"/>
                  </a:lnTo>
                  <a:lnTo>
                    <a:pt x="34" y="5"/>
                  </a:lnTo>
                  <a:lnTo>
                    <a:pt x="34" y="6"/>
                  </a:lnTo>
                  <a:lnTo>
                    <a:pt x="34" y="7"/>
                  </a:lnTo>
                  <a:lnTo>
                    <a:pt x="34" y="9"/>
                  </a:lnTo>
                  <a:lnTo>
                    <a:pt x="34" y="10"/>
                  </a:lnTo>
                  <a:lnTo>
                    <a:pt x="35" y="12"/>
                  </a:lnTo>
                  <a:lnTo>
                    <a:pt x="35" y="14"/>
                  </a:lnTo>
                  <a:lnTo>
                    <a:pt x="35" y="21"/>
                  </a:lnTo>
                  <a:lnTo>
                    <a:pt x="35" y="22"/>
                  </a:lnTo>
                  <a:lnTo>
                    <a:pt x="35" y="24"/>
                  </a:lnTo>
                  <a:lnTo>
                    <a:pt x="35" y="28"/>
                  </a:lnTo>
                  <a:lnTo>
                    <a:pt x="36" y="36"/>
                  </a:lnTo>
                  <a:lnTo>
                    <a:pt x="36" y="38"/>
                  </a:lnTo>
                  <a:lnTo>
                    <a:pt x="36" y="40"/>
                  </a:lnTo>
                  <a:lnTo>
                    <a:pt x="36" y="44"/>
                  </a:lnTo>
                  <a:lnTo>
                    <a:pt x="37" y="52"/>
                  </a:lnTo>
                  <a:lnTo>
                    <a:pt x="37" y="70"/>
                  </a:lnTo>
                  <a:lnTo>
                    <a:pt x="37" y="72"/>
                  </a:lnTo>
                  <a:lnTo>
                    <a:pt x="38" y="74"/>
                  </a:lnTo>
                  <a:lnTo>
                    <a:pt x="38" y="78"/>
                  </a:lnTo>
                  <a:lnTo>
                    <a:pt x="38" y="86"/>
                  </a:lnTo>
                  <a:lnTo>
                    <a:pt x="38" y="88"/>
                  </a:lnTo>
                  <a:lnTo>
                    <a:pt x="38" y="89"/>
                  </a:lnTo>
                  <a:lnTo>
                    <a:pt x="39" y="93"/>
                  </a:lnTo>
                  <a:lnTo>
                    <a:pt x="39" y="99"/>
                  </a:lnTo>
                  <a:lnTo>
                    <a:pt x="39" y="101"/>
                  </a:lnTo>
                  <a:lnTo>
                    <a:pt x="39" y="102"/>
                  </a:lnTo>
                  <a:lnTo>
                    <a:pt x="39" y="105"/>
                  </a:lnTo>
                  <a:lnTo>
                    <a:pt x="39" y="106"/>
                  </a:lnTo>
                  <a:lnTo>
                    <a:pt x="39" y="107"/>
                  </a:lnTo>
                  <a:lnTo>
                    <a:pt x="40" y="109"/>
                  </a:lnTo>
                  <a:lnTo>
                    <a:pt x="40" y="110"/>
                  </a:lnTo>
                  <a:lnTo>
                    <a:pt x="40" y="111"/>
                  </a:lnTo>
                  <a:lnTo>
                    <a:pt x="40" y="112"/>
                  </a:lnTo>
                  <a:lnTo>
                    <a:pt x="40" y="112"/>
                  </a:lnTo>
                  <a:lnTo>
                    <a:pt x="40" y="113"/>
                  </a:lnTo>
                  <a:lnTo>
                    <a:pt x="40" y="114"/>
                  </a:lnTo>
                  <a:lnTo>
                    <a:pt x="40" y="114"/>
                  </a:lnTo>
                  <a:lnTo>
                    <a:pt x="40" y="115"/>
                  </a:lnTo>
                  <a:lnTo>
                    <a:pt x="41" y="115"/>
                  </a:lnTo>
                  <a:lnTo>
                    <a:pt x="41" y="115"/>
                  </a:lnTo>
                  <a:lnTo>
                    <a:pt x="41" y="115"/>
                  </a:lnTo>
                  <a:lnTo>
                    <a:pt x="41" y="116"/>
                  </a:lnTo>
                  <a:lnTo>
                    <a:pt x="41" y="116"/>
                  </a:lnTo>
                  <a:lnTo>
                    <a:pt x="41" y="116"/>
                  </a:lnTo>
                  <a:lnTo>
                    <a:pt x="41" y="115"/>
                  </a:lnTo>
                  <a:lnTo>
                    <a:pt x="41" y="115"/>
                  </a:lnTo>
                  <a:lnTo>
                    <a:pt x="41" y="115"/>
                  </a:lnTo>
                  <a:lnTo>
                    <a:pt x="41" y="114"/>
                  </a:lnTo>
                  <a:lnTo>
                    <a:pt x="41" y="114"/>
                  </a:lnTo>
                  <a:lnTo>
                    <a:pt x="41" y="114"/>
                  </a:lnTo>
                  <a:lnTo>
                    <a:pt x="42" y="113"/>
                  </a:lnTo>
                  <a:lnTo>
                    <a:pt x="42" y="112"/>
                  </a:lnTo>
                  <a:lnTo>
                    <a:pt x="42" y="112"/>
                  </a:lnTo>
                  <a:lnTo>
                    <a:pt x="42" y="111"/>
                  </a:lnTo>
                  <a:lnTo>
                    <a:pt x="42" y="110"/>
                  </a:lnTo>
                  <a:lnTo>
                    <a:pt x="42" y="109"/>
                  </a:lnTo>
                  <a:lnTo>
                    <a:pt x="42" y="107"/>
                  </a:lnTo>
                  <a:lnTo>
                    <a:pt x="42" y="106"/>
                  </a:lnTo>
                  <a:lnTo>
                    <a:pt x="42" y="105"/>
                  </a:lnTo>
                  <a:lnTo>
                    <a:pt x="43" y="102"/>
                  </a:lnTo>
                  <a:lnTo>
                    <a:pt x="43" y="100"/>
                  </a:lnTo>
                  <a:lnTo>
                    <a:pt x="43" y="99"/>
                  </a:lnTo>
                  <a:lnTo>
                    <a:pt x="43" y="96"/>
                  </a:lnTo>
                  <a:lnTo>
                    <a:pt x="43" y="89"/>
                  </a:lnTo>
                  <a:lnTo>
                    <a:pt x="43" y="88"/>
                  </a:lnTo>
                  <a:lnTo>
                    <a:pt x="43" y="86"/>
                  </a:lnTo>
                  <a:lnTo>
                    <a:pt x="44" y="82"/>
                  </a:lnTo>
                  <a:lnTo>
                    <a:pt x="44" y="74"/>
                  </a:lnTo>
                  <a:lnTo>
                    <a:pt x="45" y="57"/>
                  </a:lnTo>
                  <a:lnTo>
                    <a:pt x="45" y="55"/>
                  </a:lnTo>
                  <a:lnTo>
                    <a:pt x="45" y="53"/>
                  </a:lnTo>
                  <a:lnTo>
                    <a:pt x="45" y="49"/>
                  </a:lnTo>
                  <a:lnTo>
                    <a:pt x="45" y="41"/>
                  </a:lnTo>
                  <a:lnTo>
                    <a:pt x="46" y="40"/>
                  </a:lnTo>
                  <a:lnTo>
                    <a:pt x="46" y="38"/>
                  </a:lnTo>
                  <a:lnTo>
                    <a:pt x="46" y="34"/>
                  </a:lnTo>
                  <a:lnTo>
                    <a:pt x="46" y="27"/>
                  </a:lnTo>
                  <a:lnTo>
                    <a:pt x="46" y="25"/>
                  </a:lnTo>
                  <a:lnTo>
                    <a:pt x="46" y="24"/>
                  </a:lnTo>
                  <a:lnTo>
                    <a:pt x="47" y="20"/>
                  </a:lnTo>
                  <a:lnTo>
                    <a:pt x="47" y="19"/>
                  </a:lnTo>
                  <a:lnTo>
                    <a:pt x="47" y="18"/>
                  </a:lnTo>
                  <a:lnTo>
                    <a:pt x="47" y="15"/>
                  </a:lnTo>
                  <a:lnTo>
                    <a:pt x="47" y="13"/>
                  </a:lnTo>
                  <a:lnTo>
                    <a:pt x="47" y="12"/>
                  </a:lnTo>
                  <a:lnTo>
                    <a:pt x="47" y="10"/>
                  </a:lnTo>
                  <a:lnTo>
                    <a:pt x="47" y="9"/>
                  </a:lnTo>
                  <a:lnTo>
                    <a:pt x="47" y="8"/>
                  </a:lnTo>
                  <a:lnTo>
                    <a:pt x="48" y="6"/>
                  </a:lnTo>
                  <a:lnTo>
                    <a:pt x="48" y="5"/>
                  </a:lnTo>
                  <a:lnTo>
                    <a:pt x="48" y="4"/>
                  </a:lnTo>
                  <a:lnTo>
                    <a:pt x="48" y="3"/>
                  </a:lnTo>
                  <a:lnTo>
                    <a:pt x="48" y="3"/>
                  </a:lnTo>
                  <a:lnTo>
                    <a:pt x="48" y="2"/>
                  </a:lnTo>
                  <a:lnTo>
                    <a:pt x="48" y="2"/>
                  </a:lnTo>
                  <a:lnTo>
                    <a:pt x="48" y="1"/>
                  </a:lnTo>
                  <a:lnTo>
                    <a:pt x="48" y="1"/>
                  </a:lnTo>
                  <a:lnTo>
                    <a:pt x="48" y="0"/>
                  </a:lnTo>
                  <a:lnTo>
                    <a:pt x="49" y="0"/>
                  </a:lnTo>
                  <a:lnTo>
                    <a:pt x="49" y="0"/>
                  </a:lnTo>
                  <a:lnTo>
                    <a:pt x="49" y="0"/>
                  </a:lnTo>
                  <a:lnTo>
                    <a:pt x="49" y="0"/>
                  </a:lnTo>
                  <a:lnTo>
                    <a:pt x="49" y="0"/>
                  </a:lnTo>
                  <a:lnTo>
                    <a:pt x="49" y="0"/>
                  </a:lnTo>
                  <a:lnTo>
                    <a:pt x="49" y="0"/>
                  </a:lnTo>
                  <a:lnTo>
                    <a:pt x="49" y="0"/>
                  </a:lnTo>
                  <a:lnTo>
                    <a:pt x="49" y="0"/>
                  </a:lnTo>
                  <a:lnTo>
                    <a:pt x="49" y="1"/>
                  </a:lnTo>
                  <a:lnTo>
                    <a:pt x="49" y="1"/>
                  </a:lnTo>
                  <a:lnTo>
                    <a:pt x="49" y="2"/>
                  </a:lnTo>
                  <a:lnTo>
                    <a:pt x="50" y="2"/>
                  </a:lnTo>
                  <a:lnTo>
                    <a:pt x="50" y="3"/>
                  </a:lnTo>
                  <a:lnTo>
                    <a:pt x="50" y="3"/>
                  </a:lnTo>
                  <a:lnTo>
                    <a:pt x="50" y="4"/>
                  </a:lnTo>
                  <a:lnTo>
                    <a:pt x="50" y="5"/>
                  </a:lnTo>
                  <a:lnTo>
                    <a:pt x="50" y="6"/>
                  </a:lnTo>
                  <a:lnTo>
                    <a:pt x="50" y="7"/>
                  </a:lnTo>
                  <a:lnTo>
                    <a:pt x="50" y="8"/>
                  </a:lnTo>
                  <a:lnTo>
                    <a:pt x="50" y="9"/>
                  </a:lnTo>
                  <a:lnTo>
                    <a:pt x="50" y="11"/>
                  </a:lnTo>
                  <a:lnTo>
                    <a:pt x="51" y="12"/>
                  </a:lnTo>
                  <a:lnTo>
                    <a:pt x="51" y="14"/>
                  </a:lnTo>
                  <a:lnTo>
                    <a:pt x="51" y="16"/>
                  </a:lnTo>
                  <a:lnTo>
                    <a:pt x="51" y="23"/>
                  </a:lnTo>
                  <a:lnTo>
                    <a:pt x="51" y="25"/>
                  </a:lnTo>
                  <a:lnTo>
                    <a:pt x="51" y="26"/>
                  </a:lnTo>
                  <a:lnTo>
                    <a:pt x="52" y="30"/>
                  </a:lnTo>
                  <a:lnTo>
                    <a:pt x="52" y="38"/>
                  </a:lnTo>
                  <a:lnTo>
                    <a:pt x="52" y="40"/>
                  </a:lnTo>
                  <a:lnTo>
                    <a:pt x="52" y="42"/>
                  </a:lnTo>
                  <a:lnTo>
                    <a:pt x="52" y="46"/>
                  </a:lnTo>
                  <a:lnTo>
                    <a:pt x="53" y="55"/>
                  </a:lnTo>
                  <a:lnTo>
                    <a:pt x="53" y="72"/>
                  </a:lnTo>
                  <a:lnTo>
                    <a:pt x="53" y="74"/>
                  </a:lnTo>
                  <a:lnTo>
                    <a:pt x="54" y="76"/>
                  </a:lnTo>
                  <a:lnTo>
                    <a:pt x="54" y="80"/>
                  </a:lnTo>
                  <a:lnTo>
                    <a:pt x="54" y="88"/>
                  </a:lnTo>
                  <a:lnTo>
                    <a:pt x="54" y="90"/>
                  </a:lnTo>
                  <a:lnTo>
                    <a:pt x="54" y="92"/>
                  </a:lnTo>
                  <a:lnTo>
                    <a:pt x="55" y="95"/>
                  </a:lnTo>
                  <a:lnTo>
                    <a:pt x="55" y="101"/>
                  </a:lnTo>
                  <a:lnTo>
                    <a:pt x="55" y="102"/>
                  </a:lnTo>
                  <a:lnTo>
                    <a:pt x="55" y="104"/>
                  </a:lnTo>
                  <a:lnTo>
                    <a:pt x="55" y="105"/>
                  </a:lnTo>
                  <a:lnTo>
                    <a:pt x="55" y="106"/>
                  </a:lnTo>
                  <a:lnTo>
                    <a:pt x="55" y="108"/>
                  </a:lnTo>
                  <a:lnTo>
                    <a:pt x="55" y="108"/>
                  </a:lnTo>
                  <a:lnTo>
                    <a:pt x="56" y="110"/>
                  </a:lnTo>
                  <a:lnTo>
                    <a:pt x="56" y="111"/>
                  </a:lnTo>
                  <a:lnTo>
                    <a:pt x="56" y="112"/>
                  </a:lnTo>
                  <a:lnTo>
                    <a:pt x="56" y="113"/>
                  </a:lnTo>
                  <a:lnTo>
                    <a:pt x="56" y="113"/>
                  </a:lnTo>
                  <a:lnTo>
                    <a:pt x="56" y="114"/>
                  </a:lnTo>
                  <a:lnTo>
                    <a:pt x="56" y="114"/>
                  </a:lnTo>
                  <a:lnTo>
                    <a:pt x="56" y="115"/>
                  </a:lnTo>
                  <a:lnTo>
                    <a:pt x="57" y="115"/>
                  </a:lnTo>
                  <a:lnTo>
                    <a:pt x="57" y="115"/>
                  </a:lnTo>
                  <a:lnTo>
                    <a:pt x="57" y="116"/>
                  </a:lnTo>
                  <a:lnTo>
                    <a:pt x="57" y="116"/>
                  </a:lnTo>
                  <a:lnTo>
                    <a:pt x="57" y="116"/>
                  </a:lnTo>
                  <a:lnTo>
                    <a:pt x="57" y="116"/>
                  </a:lnTo>
                  <a:lnTo>
                    <a:pt x="57" y="115"/>
                  </a:lnTo>
                  <a:lnTo>
                    <a:pt x="57" y="115"/>
                  </a:lnTo>
                  <a:lnTo>
                    <a:pt x="57" y="115"/>
                  </a:lnTo>
                  <a:lnTo>
                    <a:pt x="57" y="114"/>
                  </a:lnTo>
                  <a:lnTo>
                    <a:pt x="57" y="114"/>
                  </a:lnTo>
                  <a:lnTo>
                    <a:pt x="57" y="114"/>
                  </a:lnTo>
                  <a:lnTo>
                    <a:pt x="57" y="113"/>
                  </a:lnTo>
                  <a:lnTo>
                    <a:pt x="58" y="112"/>
                  </a:lnTo>
                  <a:lnTo>
                    <a:pt x="58" y="112"/>
                  </a:lnTo>
                  <a:lnTo>
                    <a:pt x="58" y="111"/>
                  </a:lnTo>
                  <a:lnTo>
                    <a:pt x="58" y="110"/>
                  </a:lnTo>
                  <a:lnTo>
                    <a:pt x="58" y="109"/>
                  </a:lnTo>
                  <a:lnTo>
                    <a:pt x="58" y="108"/>
                  </a:lnTo>
                  <a:lnTo>
                    <a:pt x="58" y="106"/>
                  </a:lnTo>
                  <a:lnTo>
                    <a:pt x="58" y="105"/>
                  </a:lnTo>
                  <a:lnTo>
                    <a:pt x="58" y="104"/>
                  </a:lnTo>
                  <a:lnTo>
                    <a:pt x="59" y="102"/>
                  </a:lnTo>
                  <a:lnTo>
                    <a:pt x="59" y="100"/>
                  </a:lnTo>
                  <a:lnTo>
                    <a:pt x="59" y="99"/>
                  </a:lnTo>
                  <a:lnTo>
                    <a:pt x="59" y="96"/>
                  </a:lnTo>
                  <a:lnTo>
                    <a:pt x="59" y="89"/>
                  </a:lnTo>
                  <a:lnTo>
                    <a:pt x="60" y="88"/>
                  </a:lnTo>
                  <a:lnTo>
                    <a:pt x="60" y="86"/>
                  </a:lnTo>
                  <a:lnTo>
                    <a:pt x="60" y="82"/>
                  </a:lnTo>
                  <a:lnTo>
                    <a:pt x="60" y="75"/>
                  </a:lnTo>
                  <a:lnTo>
                    <a:pt x="61" y="59"/>
                  </a:lnTo>
                  <a:lnTo>
                    <a:pt x="61" y="57"/>
                  </a:lnTo>
                  <a:lnTo>
                    <a:pt x="61" y="55"/>
                  </a:lnTo>
                  <a:lnTo>
                    <a:pt x="61" y="51"/>
                  </a:lnTo>
                  <a:lnTo>
                    <a:pt x="62" y="43"/>
                  </a:lnTo>
                  <a:lnTo>
                    <a:pt x="62" y="28"/>
                  </a:lnTo>
                  <a:lnTo>
                    <a:pt x="62" y="26"/>
                  </a:lnTo>
                  <a:lnTo>
                    <a:pt x="62" y="25"/>
                  </a:lnTo>
                  <a:lnTo>
                    <a:pt x="63" y="22"/>
                  </a:lnTo>
                  <a:lnTo>
                    <a:pt x="63" y="20"/>
                  </a:lnTo>
                  <a:lnTo>
                    <a:pt x="63" y="18"/>
                  </a:lnTo>
                  <a:lnTo>
                    <a:pt x="63" y="16"/>
                  </a:lnTo>
                  <a:lnTo>
                    <a:pt x="63" y="14"/>
                  </a:lnTo>
                  <a:lnTo>
                    <a:pt x="63" y="13"/>
                  </a:lnTo>
                  <a:lnTo>
                    <a:pt x="63" y="11"/>
                  </a:lnTo>
                  <a:lnTo>
                    <a:pt x="63" y="9"/>
                  </a:lnTo>
                  <a:lnTo>
                    <a:pt x="63" y="8"/>
                  </a:lnTo>
                  <a:lnTo>
                    <a:pt x="64" y="6"/>
                  </a:lnTo>
                  <a:lnTo>
                    <a:pt x="64" y="6"/>
                  </a:lnTo>
                  <a:lnTo>
                    <a:pt x="64" y="5"/>
                  </a:lnTo>
                  <a:lnTo>
                    <a:pt x="64" y="4"/>
                  </a:lnTo>
                  <a:lnTo>
                    <a:pt x="64" y="3"/>
                  </a:lnTo>
                  <a:lnTo>
                    <a:pt x="64" y="2"/>
                  </a:lnTo>
                  <a:lnTo>
                    <a:pt x="64" y="2"/>
                  </a:lnTo>
                  <a:lnTo>
                    <a:pt x="64" y="1"/>
                  </a:lnTo>
                  <a:lnTo>
                    <a:pt x="64" y="1"/>
                  </a:lnTo>
                  <a:lnTo>
                    <a:pt x="64" y="1"/>
                  </a:lnTo>
                  <a:lnTo>
                    <a:pt x="64" y="0"/>
                  </a:lnTo>
                  <a:lnTo>
                    <a:pt x="64" y="0"/>
                  </a:lnTo>
                  <a:lnTo>
                    <a:pt x="65" y="0"/>
                  </a:lnTo>
                  <a:lnTo>
                    <a:pt x="65" y="0"/>
                  </a:lnTo>
                  <a:lnTo>
                    <a:pt x="65" y="0"/>
                  </a:lnTo>
                  <a:lnTo>
                    <a:pt x="65" y="0"/>
                  </a:lnTo>
                  <a:lnTo>
                    <a:pt x="65" y="0"/>
                  </a:lnTo>
                  <a:lnTo>
                    <a:pt x="65" y="0"/>
                  </a:lnTo>
                  <a:lnTo>
                    <a:pt x="65" y="0"/>
                  </a:lnTo>
                  <a:lnTo>
                    <a:pt x="65" y="0"/>
                  </a:lnTo>
                  <a:lnTo>
                    <a:pt x="65" y="1"/>
                  </a:lnTo>
                  <a:lnTo>
                    <a:pt x="65" y="1"/>
                  </a:lnTo>
                  <a:lnTo>
                    <a:pt x="66" y="2"/>
                  </a:lnTo>
                  <a:lnTo>
                    <a:pt x="66" y="2"/>
                  </a:lnTo>
                  <a:lnTo>
                    <a:pt x="66" y="3"/>
                  </a:lnTo>
                  <a:lnTo>
                    <a:pt x="66" y="4"/>
                  </a:lnTo>
                  <a:lnTo>
                    <a:pt x="66" y="4"/>
                  </a:lnTo>
                  <a:lnTo>
                    <a:pt x="66" y="5"/>
                  </a:lnTo>
                  <a:lnTo>
                    <a:pt x="66" y="6"/>
                  </a:lnTo>
                  <a:lnTo>
                    <a:pt x="66" y="7"/>
                  </a:lnTo>
                  <a:lnTo>
                    <a:pt x="66" y="8"/>
                  </a:lnTo>
                  <a:lnTo>
                    <a:pt x="66" y="10"/>
                  </a:lnTo>
                  <a:lnTo>
                    <a:pt x="66" y="11"/>
                  </a:lnTo>
                  <a:lnTo>
                    <a:pt x="66" y="12"/>
                  </a:lnTo>
                </a:path>
              </a:pathLst>
            </a:custGeom>
            <a:grpFill/>
            <a:ln w="9525" cap="sq">
              <a:solidFill>
                <a:srgbClr val="0D8BE6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783">
                <a:defRPr/>
              </a:pPr>
              <a:endParaRPr lang="en-US" sz="1350" kern="0" dirty="0">
                <a:solidFill>
                  <a:srgbClr val="0D8BE6"/>
                </a:solidFill>
              </a:endParaRPr>
            </a:p>
          </p:txBody>
        </p:sp>
        <p:sp>
          <p:nvSpPr>
            <p:cNvPr id="182" name="Freeform 98"/>
            <p:cNvSpPr>
              <a:spLocks/>
            </p:cNvSpPr>
            <p:nvPr/>
          </p:nvSpPr>
          <p:spPr bwMode="auto">
            <a:xfrm>
              <a:off x="5659" y="2186"/>
              <a:ext cx="69" cy="116"/>
            </a:xfrm>
            <a:custGeom>
              <a:avLst/>
              <a:gdLst/>
              <a:ahLst/>
              <a:cxnLst>
                <a:cxn ang="0">
                  <a:pos x="2" y="36"/>
                </a:cxn>
                <a:cxn ang="0">
                  <a:pos x="4" y="84"/>
                </a:cxn>
                <a:cxn ang="0">
                  <a:pos x="5" y="105"/>
                </a:cxn>
                <a:cxn ang="0">
                  <a:pos x="6" y="113"/>
                </a:cxn>
                <a:cxn ang="0">
                  <a:pos x="7" y="116"/>
                </a:cxn>
                <a:cxn ang="0">
                  <a:pos x="8" y="113"/>
                </a:cxn>
                <a:cxn ang="0">
                  <a:pos x="8" y="103"/>
                </a:cxn>
                <a:cxn ang="0">
                  <a:pos x="10" y="77"/>
                </a:cxn>
                <a:cxn ang="0">
                  <a:pos x="12" y="37"/>
                </a:cxn>
                <a:cxn ang="0">
                  <a:pos x="13" y="16"/>
                </a:cxn>
                <a:cxn ang="0">
                  <a:pos x="14" y="4"/>
                </a:cxn>
                <a:cxn ang="0">
                  <a:pos x="14" y="0"/>
                </a:cxn>
                <a:cxn ang="0">
                  <a:pos x="15" y="1"/>
                </a:cxn>
                <a:cxn ang="0">
                  <a:pos x="16" y="7"/>
                </a:cxn>
                <a:cxn ang="0">
                  <a:pos x="17" y="26"/>
                </a:cxn>
                <a:cxn ang="0">
                  <a:pos x="19" y="59"/>
                </a:cxn>
                <a:cxn ang="0">
                  <a:pos x="20" y="93"/>
                </a:cxn>
                <a:cxn ang="0">
                  <a:pos x="21" y="108"/>
                </a:cxn>
                <a:cxn ang="0">
                  <a:pos x="22" y="114"/>
                </a:cxn>
                <a:cxn ang="0">
                  <a:pos x="23" y="115"/>
                </a:cxn>
                <a:cxn ang="0">
                  <a:pos x="23" y="112"/>
                </a:cxn>
                <a:cxn ang="0">
                  <a:pos x="24" y="101"/>
                </a:cxn>
                <a:cxn ang="0">
                  <a:pos x="26" y="78"/>
                </a:cxn>
                <a:cxn ang="0">
                  <a:pos x="28" y="33"/>
                </a:cxn>
                <a:cxn ang="0">
                  <a:pos x="29" y="13"/>
                </a:cxn>
                <a:cxn ang="0">
                  <a:pos x="29" y="4"/>
                </a:cxn>
                <a:cxn ang="0">
                  <a:pos x="30" y="0"/>
                </a:cxn>
                <a:cxn ang="0">
                  <a:pos x="31" y="1"/>
                </a:cxn>
                <a:cxn ang="0">
                  <a:pos x="32" y="7"/>
                </a:cxn>
                <a:cxn ang="0">
                  <a:pos x="33" y="22"/>
                </a:cxn>
                <a:cxn ang="0">
                  <a:pos x="35" y="69"/>
                </a:cxn>
                <a:cxn ang="0">
                  <a:pos x="36" y="94"/>
                </a:cxn>
                <a:cxn ang="0">
                  <a:pos x="37" y="109"/>
                </a:cxn>
                <a:cxn ang="0">
                  <a:pos x="38" y="115"/>
                </a:cxn>
                <a:cxn ang="0">
                  <a:pos x="38" y="115"/>
                </a:cxn>
                <a:cxn ang="0">
                  <a:pos x="39" y="111"/>
                </a:cxn>
                <a:cxn ang="0">
                  <a:pos x="40" y="102"/>
                </a:cxn>
                <a:cxn ang="0">
                  <a:pos x="41" y="75"/>
                </a:cxn>
                <a:cxn ang="0">
                  <a:pos x="43" y="28"/>
                </a:cxn>
                <a:cxn ang="0">
                  <a:pos x="45" y="8"/>
                </a:cxn>
                <a:cxn ang="0">
                  <a:pos x="46" y="1"/>
                </a:cxn>
                <a:cxn ang="0">
                  <a:pos x="46" y="0"/>
                </a:cxn>
                <a:cxn ang="0">
                  <a:pos x="47" y="5"/>
                </a:cxn>
                <a:cxn ang="0">
                  <a:pos x="48" y="17"/>
                </a:cxn>
                <a:cxn ang="0">
                  <a:pos x="50" y="64"/>
                </a:cxn>
                <a:cxn ang="0">
                  <a:pos x="52" y="95"/>
                </a:cxn>
                <a:cxn ang="0">
                  <a:pos x="53" y="109"/>
                </a:cxn>
                <a:cxn ang="0">
                  <a:pos x="53" y="115"/>
                </a:cxn>
                <a:cxn ang="0">
                  <a:pos x="54" y="115"/>
                </a:cxn>
                <a:cxn ang="0">
                  <a:pos x="55" y="111"/>
                </a:cxn>
                <a:cxn ang="0">
                  <a:pos x="56" y="99"/>
                </a:cxn>
                <a:cxn ang="0">
                  <a:pos x="58" y="59"/>
                </a:cxn>
                <a:cxn ang="0">
                  <a:pos x="59" y="28"/>
                </a:cxn>
                <a:cxn ang="0">
                  <a:pos x="60" y="11"/>
                </a:cxn>
                <a:cxn ang="0">
                  <a:pos x="61" y="2"/>
                </a:cxn>
                <a:cxn ang="0">
                  <a:pos x="62" y="0"/>
                </a:cxn>
                <a:cxn ang="0">
                  <a:pos x="62" y="2"/>
                </a:cxn>
                <a:cxn ang="0">
                  <a:pos x="63" y="10"/>
                </a:cxn>
                <a:cxn ang="0">
                  <a:pos x="65" y="34"/>
                </a:cxn>
                <a:cxn ang="0">
                  <a:pos x="67" y="81"/>
                </a:cxn>
                <a:cxn ang="0">
                  <a:pos x="68" y="104"/>
                </a:cxn>
                <a:cxn ang="0">
                  <a:pos x="69" y="112"/>
                </a:cxn>
              </a:cxnLst>
              <a:rect l="0" t="0" r="r" b="b"/>
              <a:pathLst>
                <a:path w="69" h="116">
                  <a:moveTo>
                    <a:pt x="0" y="12"/>
                  </a:moveTo>
                  <a:lnTo>
                    <a:pt x="1" y="15"/>
                  </a:lnTo>
                  <a:lnTo>
                    <a:pt x="1" y="21"/>
                  </a:lnTo>
                  <a:lnTo>
                    <a:pt x="1" y="22"/>
                  </a:lnTo>
                  <a:lnTo>
                    <a:pt x="1" y="24"/>
                  </a:lnTo>
                  <a:lnTo>
                    <a:pt x="1" y="27"/>
                  </a:lnTo>
                  <a:lnTo>
                    <a:pt x="2" y="34"/>
                  </a:lnTo>
                  <a:lnTo>
                    <a:pt x="2" y="36"/>
                  </a:lnTo>
                  <a:lnTo>
                    <a:pt x="2" y="38"/>
                  </a:lnTo>
                  <a:lnTo>
                    <a:pt x="2" y="42"/>
                  </a:lnTo>
                  <a:lnTo>
                    <a:pt x="2" y="51"/>
                  </a:lnTo>
                  <a:lnTo>
                    <a:pt x="3" y="68"/>
                  </a:lnTo>
                  <a:lnTo>
                    <a:pt x="3" y="70"/>
                  </a:lnTo>
                  <a:lnTo>
                    <a:pt x="3" y="72"/>
                  </a:lnTo>
                  <a:lnTo>
                    <a:pt x="4" y="76"/>
                  </a:lnTo>
                  <a:lnTo>
                    <a:pt x="4" y="84"/>
                  </a:lnTo>
                  <a:lnTo>
                    <a:pt x="4" y="86"/>
                  </a:lnTo>
                  <a:lnTo>
                    <a:pt x="4" y="88"/>
                  </a:lnTo>
                  <a:lnTo>
                    <a:pt x="4" y="92"/>
                  </a:lnTo>
                  <a:lnTo>
                    <a:pt x="5" y="98"/>
                  </a:lnTo>
                  <a:lnTo>
                    <a:pt x="5" y="100"/>
                  </a:lnTo>
                  <a:lnTo>
                    <a:pt x="5" y="101"/>
                  </a:lnTo>
                  <a:lnTo>
                    <a:pt x="5" y="104"/>
                  </a:lnTo>
                  <a:lnTo>
                    <a:pt x="5" y="105"/>
                  </a:lnTo>
                  <a:lnTo>
                    <a:pt x="5" y="106"/>
                  </a:lnTo>
                  <a:lnTo>
                    <a:pt x="6" y="108"/>
                  </a:lnTo>
                  <a:lnTo>
                    <a:pt x="6" y="110"/>
                  </a:lnTo>
                  <a:lnTo>
                    <a:pt x="6" y="110"/>
                  </a:lnTo>
                  <a:lnTo>
                    <a:pt x="6" y="111"/>
                  </a:lnTo>
                  <a:lnTo>
                    <a:pt x="6" y="112"/>
                  </a:lnTo>
                  <a:lnTo>
                    <a:pt x="6" y="113"/>
                  </a:lnTo>
                  <a:lnTo>
                    <a:pt x="6" y="113"/>
                  </a:lnTo>
                  <a:lnTo>
                    <a:pt x="6" y="114"/>
                  </a:lnTo>
                  <a:lnTo>
                    <a:pt x="6" y="114"/>
                  </a:lnTo>
                  <a:lnTo>
                    <a:pt x="6" y="115"/>
                  </a:lnTo>
                  <a:lnTo>
                    <a:pt x="6" y="115"/>
                  </a:lnTo>
                  <a:lnTo>
                    <a:pt x="6" y="115"/>
                  </a:lnTo>
                  <a:lnTo>
                    <a:pt x="7" y="116"/>
                  </a:lnTo>
                  <a:lnTo>
                    <a:pt x="7" y="116"/>
                  </a:lnTo>
                  <a:lnTo>
                    <a:pt x="7" y="116"/>
                  </a:lnTo>
                  <a:lnTo>
                    <a:pt x="7" y="115"/>
                  </a:lnTo>
                  <a:lnTo>
                    <a:pt x="7" y="115"/>
                  </a:lnTo>
                  <a:lnTo>
                    <a:pt x="7" y="115"/>
                  </a:lnTo>
                  <a:lnTo>
                    <a:pt x="7" y="115"/>
                  </a:lnTo>
                  <a:lnTo>
                    <a:pt x="7" y="114"/>
                  </a:lnTo>
                  <a:lnTo>
                    <a:pt x="7" y="114"/>
                  </a:lnTo>
                  <a:lnTo>
                    <a:pt x="8" y="113"/>
                  </a:lnTo>
                  <a:lnTo>
                    <a:pt x="8" y="113"/>
                  </a:lnTo>
                  <a:lnTo>
                    <a:pt x="8" y="112"/>
                  </a:lnTo>
                  <a:lnTo>
                    <a:pt x="8" y="111"/>
                  </a:lnTo>
                  <a:lnTo>
                    <a:pt x="8" y="110"/>
                  </a:lnTo>
                  <a:lnTo>
                    <a:pt x="8" y="109"/>
                  </a:lnTo>
                  <a:lnTo>
                    <a:pt x="8" y="107"/>
                  </a:lnTo>
                  <a:lnTo>
                    <a:pt x="8" y="106"/>
                  </a:lnTo>
                  <a:lnTo>
                    <a:pt x="8" y="105"/>
                  </a:lnTo>
                  <a:lnTo>
                    <a:pt x="8" y="103"/>
                  </a:lnTo>
                  <a:lnTo>
                    <a:pt x="8" y="102"/>
                  </a:lnTo>
                  <a:lnTo>
                    <a:pt x="9" y="100"/>
                  </a:lnTo>
                  <a:lnTo>
                    <a:pt x="9" y="97"/>
                  </a:lnTo>
                  <a:lnTo>
                    <a:pt x="9" y="91"/>
                  </a:lnTo>
                  <a:lnTo>
                    <a:pt x="9" y="90"/>
                  </a:lnTo>
                  <a:lnTo>
                    <a:pt x="9" y="88"/>
                  </a:lnTo>
                  <a:lnTo>
                    <a:pt x="10" y="84"/>
                  </a:lnTo>
                  <a:lnTo>
                    <a:pt x="10" y="77"/>
                  </a:lnTo>
                  <a:lnTo>
                    <a:pt x="10" y="61"/>
                  </a:lnTo>
                  <a:lnTo>
                    <a:pt x="11" y="59"/>
                  </a:lnTo>
                  <a:lnTo>
                    <a:pt x="11" y="57"/>
                  </a:lnTo>
                  <a:lnTo>
                    <a:pt x="11" y="53"/>
                  </a:lnTo>
                  <a:lnTo>
                    <a:pt x="11" y="45"/>
                  </a:lnTo>
                  <a:lnTo>
                    <a:pt x="11" y="43"/>
                  </a:lnTo>
                  <a:lnTo>
                    <a:pt x="11" y="41"/>
                  </a:lnTo>
                  <a:lnTo>
                    <a:pt x="12" y="37"/>
                  </a:lnTo>
                  <a:lnTo>
                    <a:pt x="12" y="30"/>
                  </a:lnTo>
                  <a:lnTo>
                    <a:pt x="12" y="28"/>
                  </a:lnTo>
                  <a:lnTo>
                    <a:pt x="12" y="26"/>
                  </a:lnTo>
                  <a:lnTo>
                    <a:pt x="12" y="23"/>
                  </a:lnTo>
                  <a:lnTo>
                    <a:pt x="12" y="22"/>
                  </a:lnTo>
                  <a:lnTo>
                    <a:pt x="12" y="20"/>
                  </a:lnTo>
                  <a:lnTo>
                    <a:pt x="13" y="17"/>
                  </a:lnTo>
                  <a:lnTo>
                    <a:pt x="13" y="16"/>
                  </a:lnTo>
                  <a:lnTo>
                    <a:pt x="13" y="14"/>
                  </a:lnTo>
                  <a:lnTo>
                    <a:pt x="13" y="12"/>
                  </a:lnTo>
                  <a:lnTo>
                    <a:pt x="13" y="10"/>
                  </a:lnTo>
                  <a:lnTo>
                    <a:pt x="13" y="9"/>
                  </a:lnTo>
                  <a:lnTo>
                    <a:pt x="13" y="7"/>
                  </a:lnTo>
                  <a:lnTo>
                    <a:pt x="13" y="6"/>
                  </a:lnTo>
                  <a:lnTo>
                    <a:pt x="14" y="5"/>
                  </a:lnTo>
                  <a:lnTo>
                    <a:pt x="14" y="4"/>
                  </a:lnTo>
                  <a:lnTo>
                    <a:pt x="14" y="4"/>
                  </a:lnTo>
                  <a:lnTo>
                    <a:pt x="14" y="3"/>
                  </a:lnTo>
                  <a:lnTo>
                    <a:pt x="14" y="2"/>
                  </a:lnTo>
                  <a:lnTo>
                    <a:pt x="14" y="2"/>
                  </a:lnTo>
                  <a:lnTo>
                    <a:pt x="14" y="1"/>
                  </a:lnTo>
                  <a:lnTo>
                    <a:pt x="14" y="0"/>
                  </a:lnTo>
                  <a:lnTo>
                    <a:pt x="14" y="0"/>
                  </a:lnTo>
                  <a:lnTo>
                    <a:pt x="14" y="0"/>
                  </a:lnTo>
                  <a:lnTo>
                    <a:pt x="14" y="0"/>
                  </a:lnTo>
                  <a:lnTo>
                    <a:pt x="15" y="0"/>
                  </a:lnTo>
                  <a:lnTo>
                    <a:pt x="15" y="0"/>
                  </a:lnTo>
                  <a:lnTo>
                    <a:pt x="15" y="0"/>
                  </a:lnTo>
                  <a:lnTo>
                    <a:pt x="15" y="0"/>
                  </a:lnTo>
                  <a:lnTo>
                    <a:pt x="15" y="0"/>
                  </a:lnTo>
                  <a:lnTo>
                    <a:pt x="15" y="0"/>
                  </a:lnTo>
                  <a:lnTo>
                    <a:pt x="15" y="1"/>
                  </a:lnTo>
                  <a:lnTo>
                    <a:pt x="15" y="1"/>
                  </a:lnTo>
                  <a:lnTo>
                    <a:pt x="15" y="2"/>
                  </a:lnTo>
                  <a:lnTo>
                    <a:pt x="15" y="2"/>
                  </a:lnTo>
                  <a:lnTo>
                    <a:pt x="16" y="3"/>
                  </a:lnTo>
                  <a:lnTo>
                    <a:pt x="16" y="4"/>
                  </a:lnTo>
                  <a:lnTo>
                    <a:pt x="16" y="5"/>
                  </a:lnTo>
                  <a:lnTo>
                    <a:pt x="16" y="6"/>
                  </a:lnTo>
                  <a:lnTo>
                    <a:pt x="16" y="7"/>
                  </a:lnTo>
                  <a:lnTo>
                    <a:pt x="16" y="8"/>
                  </a:lnTo>
                  <a:lnTo>
                    <a:pt x="16" y="9"/>
                  </a:lnTo>
                  <a:lnTo>
                    <a:pt x="16" y="10"/>
                  </a:lnTo>
                  <a:lnTo>
                    <a:pt x="16" y="13"/>
                  </a:lnTo>
                  <a:lnTo>
                    <a:pt x="16" y="14"/>
                  </a:lnTo>
                  <a:lnTo>
                    <a:pt x="17" y="16"/>
                  </a:lnTo>
                  <a:lnTo>
                    <a:pt x="17" y="19"/>
                  </a:lnTo>
                  <a:lnTo>
                    <a:pt x="17" y="26"/>
                  </a:lnTo>
                  <a:lnTo>
                    <a:pt x="17" y="28"/>
                  </a:lnTo>
                  <a:lnTo>
                    <a:pt x="17" y="30"/>
                  </a:lnTo>
                  <a:lnTo>
                    <a:pt x="18" y="34"/>
                  </a:lnTo>
                  <a:lnTo>
                    <a:pt x="18" y="42"/>
                  </a:lnTo>
                  <a:lnTo>
                    <a:pt x="18" y="44"/>
                  </a:lnTo>
                  <a:lnTo>
                    <a:pt x="18" y="46"/>
                  </a:lnTo>
                  <a:lnTo>
                    <a:pt x="18" y="50"/>
                  </a:lnTo>
                  <a:lnTo>
                    <a:pt x="19" y="59"/>
                  </a:lnTo>
                  <a:lnTo>
                    <a:pt x="19" y="76"/>
                  </a:lnTo>
                  <a:lnTo>
                    <a:pt x="20" y="78"/>
                  </a:lnTo>
                  <a:lnTo>
                    <a:pt x="20" y="80"/>
                  </a:lnTo>
                  <a:lnTo>
                    <a:pt x="20" y="84"/>
                  </a:lnTo>
                  <a:lnTo>
                    <a:pt x="20" y="86"/>
                  </a:lnTo>
                  <a:lnTo>
                    <a:pt x="20" y="88"/>
                  </a:lnTo>
                  <a:lnTo>
                    <a:pt x="20" y="92"/>
                  </a:lnTo>
                  <a:lnTo>
                    <a:pt x="20" y="93"/>
                  </a:lnTo>
                  <a:lnTo>
                    <a:pt x="20" y="95"/>
                  </a:lnTo>
                  <a:lnTo>
                    <a:pt x="20" y="98"/>
                  </a:lnTo>
                  <a:lnTo>
                    <a:pt x="21" y="100"/>
                  </a:lnTo>
                  <a:lnTo>
                    <a:pt x="21" y="101"/>
                  </a:lnTo>
                  <a:lnTo>
                    <a:pt x="21" y="104"/>
                  </a:lnTo>
                  <a:lnTo>
                    <a:pt x="21" y="105"/>
                  </a:lnTo>
                  <a:lnTo>
                    <a:pt x="21" y="106"/>
                  </a:lnTo>
                  <a:lnTo>
                    <a:pt x="21" y="108"/>
                  </a:lnTo>
                  <a:lnTo>
                    <a:pt x="21" y="108"/>
                  </a:lnTo>
                  <a:lnTo>
                    <a:pt x="21" y="110"/>
                  </a:lnTo>
                  <a:lnTo>
                    <a:pt x="22" y="110"/>
                  </a:lnTo>
                  <a:lnTo>
                    <a:pt x="22" y="111"/>
                  </a:lnTo>
                  <a:lnTo>
                    <a:pt x="22" y="112"/>
                  </a:lnTo>
                  <a:lnTo>
                    <a:pt x="22" y="113"/>
                  </a:lnTo>
                  <a:lnTo>
                    <a:pt x="22" y="113"/>
                  </a:lnTo>
                  <a:lnTo>
                    <a:pt x="22" y="114"/>
                  </a:lnTo>
                  <a:lnTo>
                    <a:pt x="22" y="114"/>
                  </a:lnTo>
                  <a:lnTo>
                    <a:pt x="22" y="115"/>
                  </a:lnTo>
                  <a:lnTo>
                    <a:pt x="22" y="115"/>
                  </a:lnTo>
                  <a:lnTo>
                    <a:pt x="22" y="115"/>
                  </a:lnTo>
                  <a:lnTo>
                    <a:pt x="22" y="116"/>
                  </a:lnTo>
                  <a:lnTo>
                    <a:pt x="22" y="116"/>
                  </a:lnTo>
                  <a:lnTo>
                    <a:pt x="23" y="116"/>
                  </a:lnTo>
                  <a:lnTo>
                    <a:pt x="23" y="115"/>
                  </a:lnTo>
                  <a:lnTo>
                    <a:pt x="23" y="115"/>
                  </a:lnTo>
                  <a:lnTo>
                    <a:pt x="23" y="115"/>
                  </a:lnTo>
                  <a:lnTo>
                    <a:pt x="23" y="115"/>
                  </a:lnTo>
                  <a:lnTo>
                    <a:pt x="23" y="114"/>
                  </a:lnTo>
                  <a:lnTo>
                    <a:pt x="23" y="114"/>
                  </a:lnTo>
                  <a:lnTo>
                    <a:pt x="23" y="113"/>
                  </a:lnTo>
                  <a:lnTo>
                    <a:pt x="23" y="113"/>
                  </a:lnTo>
                  <a:lnTo>
                    <a:pt x="23" y="112"/>
                  </a:lnTo>
                  <a:lnTo>
                    <a:pt x="24" y="111"/>
                  </a:lnTo>
                  <a:lnTo>
                    <a:pt x="24" y="110"/>
                  </a:lnTo>
                  <a:lnTo>
                    <a:pt x="24" y="109"/>
                  </a:lnTo>
                  <a:lnTo>
                    <a:pt x="24" y="107"/>
                  </a:lnTo>
                  <a:lnTo>
                    <a:pt x="24" y="106"/>
                  </a:lnTo>
                  <a:lnTo>
                    <a:pt x="24" y="105"/>
                  </a:lnTo>
                  <a:lnTo>
                    <a:pt x="24" y="102"/>
                  </a:lnTo>
                  <a:lnTo>
                    <a:pt x="24" y="101"/>
                  </a:lnTo>
                  <a:lnTo>
                    <a:pt x="24" y="99"/>
                  </a:lnTo>
                  <a:lnTo>
                    <a:pt x="25" y="96"/>
                  </a:lnTo>
                  <a:lnTo>
                    <a:pt x="25" y="94"/>
                  </a:lnTo>
                  <a:lnTo>
                    <a:pt x="25" y="93"/>
                  </a:lnTo>
                  <a:lnTo>
                    <a:pt x="25" y="89"/>
                  </a:lnTo>
                  <a:lnTo>
                    <a:pt x="25" y="82"/>
                  </a:lnTo>
                  <a:lnTo>
                    <a:pt x="26" y="80"/>
                  </a:lnTo>
                  <a:lnTo>
                    <a:pt x="26" y="78"/>
                  </a:lnTo>
                  <a:lnTo>
                    <a:pt x="26" y="74"/>
                  </a:lnTo>
                  <a:lnTo>
                    <a:pt x="26" y="66"/>
                  </a:lnTo>
                  <a:lnTo>
                    <a:pt x="27" y="50"/>
                  </a:lnTo>
                  <a:lnTo>
                    <a:pt x="27" y="48"/>
                  </a:lnTo>
                  <a:lnTo>
                    <a:pt x="27" y="46"/>
                  </a:lnTo>
                  <a:lnTo>
                    <a:pt x="27" y="42"/>
                  </a:lnTo>
                  <a:lnTo>
                    <a:pt x="27" y="35"/>
                  </a:lnTo>
                  <a:lnTo>
                    <a:pt x="28" y="33"/>
                  </a:lnTo>
                  <a:lnTo>
                    <a:pt x="28" y="31"/>
                  </a:lnTo>
                  <a:lnTo>
                    <a:pt x="28" y="28"/>
                  </a:lnTo>
                  <a:lnTo>
                    <a:pt x="28" y="21"/>
                  </a:lnTo>
                  <a:lnTo>
                    <a:pt x="28" y="20"/>
                  </a:lnTo>
                  <a:lnTo>
                    <a:pt x="28" y="18"/>
                  </a:lnTo>
                  <a:lnTo>
                    <a:pt x="28" y="15"/>
                  </a:lnTo>
                  <a:lnTo>
                    <a:pt x="29" y="14"/>
                  </a:lnTo>
                  <a:lnTo>
                    <a:pt x="29" y="13"/>
                  </a:lnTo>
                  <a:lnTo>
                    <a:pt x="29" y="10"/>
                  </a:lnTo>
                  <a:lnTo>
                    <a:pt x="29" y="9"/>
                  </a:lnTo>
                  <a:lnTo>
                    <a:pt x="29" y="8"/>
                  </a:lnTo>
                  <a:lnTo>
                    <a:pt x="29" y="7"/>
                  </a:lnTo>
                  <a:lnTo>
                    <a:pt x="29" y="6"/>
                  </a:lnTo>
                  <a:lnTo>
                    <a:pt x="29" y="5"/>
                  </a:lnTo>
                  <a:lnTo>
                    <a:pt x="29" y="4"/>
                  </a:lnTo>
                  <a:lnTo>
                    <a:pt x="29" y="4"/>
                  </a:lnTo>
                  <a:lnTo>
                    <a:pt x="30" y="3"/>
                  </a:lnTo>
                  <a:lnTo>
                    <a:pt x="30" y="2"/>
                  </a:lnTo>
                  <a:lnTo>
                    <a:pt x="30" y="2"/>
                  </a:lnTo>
                  <a:lnTo>
                    <a:pt x="30" y="1"/>
                  </a:lnTo>
                  <a:lnTo>
                    <a:pt x="30" y="1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1" y="0"/>
                  </a:lnTo>
                  <a:lnTo>
                    <a:pt x="31" y="0"/>
                  </a:lnTo>
                  <a:lnTo>
                    <a:pt x="31" y="0"/>
                  </a:lnTo>
                  <a:lnTo>
                    <a:pt x="31" y="1"/>
                  </a:lnTo>
                  <a:lnTo>
                    <a:pt x="31" y="1"/>
                  </a:lnTo>
                  <a:lnTo>
                    <a:pt x="31" y="2"/>
                  </a:lnTo>
                  <a:lnTo>
                    <a:pt x="31" y="2"/>
                  </a:lnTo>
                  <a:lnTo>
                    <a:pt x="31" y="3"/>
                  </a:lnTo>
                  <a:lnTo>
                    <a:pt x="31" y="4"/>
                  </a:lnTo>
                  <a:lnTo>
                    <a:pt x="31" y="4"/>
                  </a:lnTo>
                  <a:lnTo>
                    <a:pt x="32" y="5"/>
                  </a:lnTo>
                  <a:lnTo>
                    <a:pt x="32" y="7"/>
                  </a:lnTo>
                  <a:lnTo>
                    <a:pt x="32" y="9"/>
                  </a:lnTo>
                  <a:lnTo>
                    <a:pt x="32" y="10"/>
                  </a:lnTo>
                  <a:lnTo>
                    <a:pt x="32" y="12"/>
                  </a:lnTo>
                  <a:lnTo>
                    <a:pt x="32" y="14"/>
                  </a:lnTo>
                  <a:lnTo>
                    <a:pt x="32" y="15"/>
                  </a:lnTo>
                  <a:lnTo>
                    <a:pt x="32" y="18"/>
                  </a:lnTo>
                  <a:lnTo>
                    <a:pt x="32" y="20"/>
                  </a:lnTo>
                  <a:lnTo>
                    <a:pt x="33" y="22"/>
                  </a:lnTo>
                  <a:lnTo>
                    <a:pt x="33" y="25"/>
                  </a:lnTo>
                  <a:lnTo>
                    <a:pt x="33" y="33"/>
                  </a:lnTo>
                  <a:lnTo>
                    <a:pt x="34" y="50"/>
                  </a:lnTo>
                  <a:lnTo>
                    <a:pt x="34" y="52"/>
                  </a:lnTo>
                  <a:lnTo>
                    <a:pt x="34" y="54"/>
                  </a:lnTo>
                  <a:lnTo>
                    <a:pt x="34" y="58"/>
                  </a:lnTo>
                  <a:lnTo>
                    <a:pt x="35" y="67"/>
                  </a:lnTo>
                  <a:lnTo>
                    <a:pt x="35" y="69"/>
                  </a:lnTo>
                  <a:lnTo>
                    <a:pt x="35" y="71"/>
                  </a:lnTo>
                  <a:lnTo>
                    <a:pt x="35" y="76"/>
                  </a:lnTo>
                  <a:lnTo>
                    <a:pt x="35" y="84"/>
                  </a:lnTo>
                  <a:lnTo>
                    <a:pt x="36" y="86"/>
                  </a:lnTo>
                  <a:lnTo>
                    <a:pt x="36" y="87"/>
                  </a:lnTo>
                  <a:lnTo>
                    <a:pt x="36" y="91"/>
                  </a:lnTo>
                  <a:lnTo>
                    <a:pt x="36" y="93"/>
                  </a:lnTo>
                  <a:lnTo>
                    <a:pt x="36" y="94"/>
                  </a:lnTo>
                  <a:lnTo>
                    <a:pt x="36" y="98"/>
                  </a:lnTo>
                  <a:lnTo>
                    <a:pt x="36" y="99"/>
                  </a:lnTo>
                  <a:lnTo>
                    <a:pt x="36" y="101"/>
                  </a:lnTo>
                  <a:lnTo>
                    <a:pt x="37" y="104"/>
                  </a:lnTo>
                  <a:lnTo>
                    <a:pt x="37" y="105"/>
                  </a:lnTo>
                  <a:lnTo>
                    <a:pt x="37" y="106"/>
                  </a:lnTo>
                  <a:lnTo>
                    <a:pt x="37" y="108"/>
                  </a:lnTo>
                  <a:lnTo>
                    <a:pt x="37" y="109"/>
                  </a:lnTo>
                  <a:lnTo>
                    <a:pt x="37" y="110"/>
                  </a:lnTo>
                  <a:lnTo>
                    <a:pt x="37" y="111"/>
                  </a:lnTo>
                  <a:lnTo>
                    <a:pt x="37" y="112"/>
                  </a:lnTo>
                  <a:lnTo>
                    <a:pt x="37" y="112"/>
                  </a:lnTo>
                  <a:lnTo>
                    <a:pt x="38" y="113"/>
                  </a:lnTo>
                  <a:lnTo>
                    <a:pt x="38" y="114"/>
                  </a:lnTo>
                  <a:lnTo>
                    <a:pt x="38" y="114"/>
                  </a:lnTo>
                  <a:lnTo>
                    <a:pt x="38" y="115"/>
                  </a:lnTo>
                  <a:lnTo>
                    <a:pt x="38" y="115"/>
                  </a:lnTo>
                  <a:lnTo>
                    <a:pt x="38" y="115"/>
                  </a:lnTo>
                  <a:lnTo>
                    <a:pt x="38" y="115"/>
                  </a:lnTo>
                  <a:lnTo>
                    <a:pt x="38" y="116"/>
                  </a:lnTo>
                  <a:lnTo>
                    <a:pt x="38" y="116"/>
                  </a:lnTo>
                  <a:lnTo>
                    <a:pt x="38" y="116"/>
                  </a:lnTo>
                  <a:lnTo>
                    <a:pt x="38" y="115"/>
                  </a:lnTo>
                  <a:lnTo>
                    <a:pt x="38" y="115"/>
                  </a:lnTo>
                  <a:lnTo>
                    <a:pt x="38" y="115"/>
                  </a:lnTo>
                  <a:lnTo>
                    <a:pt x="39" y="115"/>
                  </a:lnTo>
                  <a:lnTo>
                    <a:pt x="39" y="114"/>
                  </a:lnTo>
                  <a:lnTo>
                    <a:pt x="39" y="114"/>
                  </a:lnTo>
                  <a:lnTo>
                    <a:pt x="39" y="113"/>
                  </a:lnTo>
                  <a:lnTo>
                    <a:pt x="39" y="113"/>
                  </a:lnTo>
                  <a:lnTo>
                    <a:pt x="39" y="112"/>
                  </a:lnTo>
                  <a:lnTo>
                    <a:pt x="39" y="111"/>
                  </a:lnTo>
                  <a:lnTo>
                    <a:pt x="39" y="111"/>
                  </a:lnTo>
                  <a:lnTo>
                    <a:pt x="39" y="110"/>
                  </a:lnTo>
                  <a:lnTo>
                    <a:pt x="39" y="109"/>
                  </a:lnTo>
                  <a:lnTo>
                    <a:pt x="40" y="108"/>
                  </a:lnTo>
                  <a:lnTo>
                    <a:pt x="40" y="107"/>
                  </a:lnTo>
                  <a:lnTo>
                    <a:pt x="40" y="104"/>
                  </a:lnTo>
                  <a:lnTo>
                    <a:pt x="40" y="103"/>
                  </a:lnTo>
                  <a:lnTo>
                    <a:pt x="40" y="102"/>
                  </a:lnTo>
                  <a:lnTo>
                    <a:pt x="40" y="99"/>
                  </a:lnTo>
                  <a:lnTo>
                    <a:pt x="40" y="93"/>
                  </a:lnTo>
                  <a:lnTo>
                    <a:pt x="40" y="92"/>
                  </a:lnTo>
                  <a:lnTo>
                    <a:pt x="41" y="90"/>
                  </a:lnTo>
                  <a:lnTo>
                    <a:pt x="41" y="86"/>
                  </a:lnTo>
                  <a:lnTo>
                    <a:pt x="41" y="79"/>
                  </a:lnTo>
                  <a:lnTo>
                    <a:pt x="41" y="77"/>
                  </a:lnTo>
                  <a:lnTo>
                    <a:pt x="41" y="75"/>
                  </a:lnTo>
                  <a:lnTo>
                    <a:pt x="42" y="71"/>
                  </a:lnTo>
                  <a:lnTo>
                    <a:pt x="42" y="63"/>
                  </a:lnTo>
                  <a:lnTo>
                    <a:pt x="43" y="47"/>
                  </a:lnTo>
                  <a:lnTo>
                    <a:pt x="43" y="44"/>
                  </a:lnTo>
                  <a:lnTo>
                    <a:pt x="43" y="42"/>
                  </a:lnTo>
                  <a:lnTo>
                    <a:pt x="43" y="38"/>
                  </a:lnTo>
                  <a:lnTo>
                    <a:pt x="43" y="30"/>
                  </a:lnTo>
                  <a:lnTo>
                    <a:pt x="43" y="28"/>
                  </a:lnTo>
                  <a:lnTo>
                    <a:pt x="44" y="26"/>
                  </a:lnTo>
                  <a:lnTo>
                    <a:pt x="44" y="23"/>
                  </a:lnTo>
                  <a:lnTo>
                    <a:pt x="44" y="16"/>
                  </a:lnTo>
                  <a:lnTo>
                    <a:pt x="44" y="14"/>
                  </a:lnTo>
                  <a:lnTo>
                    <a:pt x="44" y="13"/>
                  </a:lnTo>
                  <a:lnTo>
                    <a:pt x="44" y="10"/>
                  </a:lnTo>
                  <a:lnTo>
                    <a:pt x="45" y="9"/>
                  </a:lnTo>
                  <a:lnTo>
                    <a:pt x="45" y="8"/>
                  </a:lnTo>
                  <a:lnTo>
                    <a:pt x="45" y="6"/>
                  </a:lnTo>
                  <a:lnTo>
                    <a:pt x="45" y="5"/>
                  </a:lnTo>
                  <a:lnTo>
                    <a:pt x="45" y="4"/>
                  </a:lnTo>
                  <a:lnTo>
                    <a:pt x="45" y="3"/>
                  </a:lnTo>
                  <a:lnTo>
                    <a:pt x="45" y="2"/>
                  </a:lnTo>
                  <a:lnTo>
                    <a:pt x="45" y="2"/>
                  </a:lnTo>
                  <a:lnTo>
                    <a:pt x="45" y="1"/>
                  </a:lnTo>
                  <a:lnTo>
                    <a:pt x="46" y="1"/>
                  </a:lnTo>
                  <a:lnTo>
                    <a:pt x="46" y="0"/>
                  </a:lnTo>
                  <a:lnTo>
                    <a:pt x="46" y="0"/>
                  </a:lnTo>
                  <a:lnTo>
                    <a:pt x="46" y="0"/>
                  </a:lnTo>
                  <a:lnTo>
                    <a:pt x="46" y="0"/>
                  </a:lnTo>
                  <a:lnTo>
                    <a:pt x="46" y="0"/>
                  </a:lnTo>
                  <a:lnTo>
                    <a:pt x="46" y="0"/>
                  </a:lnTo>
                  <a:lnTo>
                    <a:pt x="46" y="0"/>
                  </a:lnTo>
                  <a:lnTo>
                    <a:pt x="46" y="0"/>
                  </a:lnTo>
                  <a:lnTo>
                    <a:pt x="46" y="0"/>
                  </a:lnTo>
                  <a:lnTo>
                    <a:pt x="46" y="1"/>
                  </a:lnTo>
                  <a:lnTo>
                    <a:pt x="46" y="1"/>
                  </a:lnTo>
                  <a:lnTo>
                    <a:pt x="47" y="2"/>
                  </a:lnTo>
                  <a:lnTo>
                    <a:pt x="47" y="2"/>
                  </a:lnTo>
                  <a:lnTo>
                    <a:pt x="47" y="3"/>
                  </a:lnTo>
                  <a:lnTo>
                    <a:pt x="47" y="4"/>
                  </a:lnTo>
                  <a:lnTo>
                    <a:pt x="47" y="5"/>
                  </a:lnTo>
                  <a:lnTo>
                    <a:pt x="47" y="6"/>
                  </a:lnTo>
                  <a:lnTo>
                    <a:pt x="47" y="7"/>
                  </a:lnTo>
                  <a:lnTo>
                    <a:pt x="47" y="8"/>
                  </a:lnTo>
                  <a:lnTo>
                    <a:pt x="48" y="10"/>
                  </a:lnTo>
                  <a:lnTo>
                    <a:pt x="48" y="12"/>
                  </a:lnTo>
                  <a:lnTo>
                    <a:pt x="48" y="13"/>
                  </a:lnTo>
                  <a:lnTo>
                    <a:pt x="48" y="16"/>
                  </a:lnTo>
                  <a:lnTo>
                    <a:pt x="48" y="17"/>
                  </a:lnTo>
                  <a:lnTo>
                    <a:pt x="48" y="19"/>
                  </a:lnTo>
                  <a:lnTo>
                    <a:pt x="48" y="22"/>
                  </a:lnTo>
                  <a:lnTo>
                    <a:pt x="49" y="30"/>
                  </a:lnTo>
                  <a:lnTo>
                    <a:pt x="49" y="32"/>
                  </a:lnTo>
                  <a:lnTo>
                    <a:pt x="49" y="34"/>
                  </a:lnTo>
                  <a:lnTo>
                    <a:pt x="49" y="38"/>
                  </a:lnTo>
                  <a:lnTo>
                    <a:pt x="49" y="46"/>
                  </a:lnTo>
                  <a:lnTo>
                    <a:pt x="50" y="64"/>
                  </a:lnTo>
                  <a:lnTo>
                    <a:pt x="50" y="66"/>
                  </a:lnTo>
                  <a:lnTo>
                    <a:pt x="50" y="68"/>
                  </a:lnTo>
                  <a:lnTo>
                    <a:pt x="50" y="72"/>
                  </a:lnTo>
                  <a:lnTo>
                    <a:pt x="51" y="80"/>
                  </a:lnTo>
                  <a:lnTo>
                    <a:pt x="51" y="82"/>
                  </a:lnTo>
                  <a:lnTo>
                    <a:pt x="51" y="84"/>
                  </a:lnTo>
                  <a:lnTo>
                    <a:pt x="51" y="88"/>
                  </a:lnTo>
                  <a:lnTo>
                    <a:pt x="52" y="95"/>
                  </a:lnTo>
                  <a:lnTo>
                    <a:pt x="52" y="97"/>
                  </a:lnTo>
                  <a:lnTo>
                    <a:pt x="52" y="98"/>
                  </a:lnTo>
                  <a:lnTo>
                    <a:pt x="52" y="102"/>
                  </a:lnTo>
                  <a:lnTo>
                    <a:pt x="52" y="103"/>
                  </a:lnTo>
                  <a:lnTo>
                    <a:pt x="52" y="104"/>
                  </a:lnTo>
                  <a:lnTo>
                    <a:pt x="52" y="107"/>
                  </a:lnTo>
                  <a:lnTo>
                    <a:pt x="52" y="108"/>
                  </a:lnTo>
                  <a:lnTo>
                    <a:pt x="53" y="109"/>
                  </a:lnTo>
                  <a:lnTo>
                    <a:pt x="53" y="110"/>
                  </a:lnTo>
                  <a:lnTo>
                    <a:pt x="53" y="111"/>
                  </a:lnTo>
                  <a:lnTo>
                    <a:pt x="53" y="112"/>
                  </a:lnTo>
                  <a:lnTo>
                    <a:pt x="53" y="112"/>
                  </a:lnTo>
                  <a:lnTo>
                    <a:pt x="53" y="113"/>
                  </a:lnTo>
                  <a:lnTo>
                    <a:pt x="53" y="114"/>
                  </a:lnTo>
                  <a:lnTo>
                    <a:pt x="53" y="114"/>
                  </a:lnTo>
                  <a:lnTo>
                    <a:pt x="53" y="115"/>
                  </a:lnTo>
                  <a:lnTo>
                    <a:pt x="53" y="115"/>
                  </a:lnTo>
                  <a:lnTo>
                    <a:pt x="54" y="115"/>
                  </a:lnTo>
                  <a:lnTo>
                    <a:pt x="54" y="115"/>
                  </a:lnTo>
                  <a:lnTo>
                    <a:pt x="54" y="116"/>
                  </a:lnTo>
                  <a:lnTo>
                    <a:pt x="54" y="116"/>
                  </a:lnTo>
                  <a:lnTo>
                    <a:pt x="54" y="116"/>
                  </a:lnTo>
                  <a:lnTo>
                    <a:pt x="54" y="115"/>
                  </a:lnTo>
                  <a:lnTo>
                    <a:pt x="54" y="115"/>
                  </a:lnTo>
                  <a:lnTo>
                    <a:pt x="54" y="115"/>
                  </a:lnTo>
                  <a:lnTo>
                    <a:pt x="54" y="114"/>
                  </a:lnTo>
                  <a:lnTo>
                    <a:pt x="54" y="114"/>
                  </a:lnTo>
                  <a:lnTo>
                    <a:pt x="54" y="113"/>
                  </a:lnTo>
                  <a:lnTo>
                    <a:pt x="54" y="113"/>
                  </a:lnTo>
                  <a:lnTo>
                    <a:pt x="55" y="112"/>
                  </a:lnTo>
                  <a:lnTo>
                    <a:pt x="55" y="111"/>
                  </a:lnTo>
                  <a:lnTo>
                    <a:pt x="55" y="111"/>
                  </a:lnTo>
                  <a:lnTo>
                    <a:pt x="55" y="110"/>
                  </a:lnTo>
                  <a:lnTo>
                    <a:pt x="55" y="109"/>
                  </a:lnTo>
                  <a:lnTo>
                    <a:pt x="55" y="108"/>
                  </a:lnTo>
                  <a:lnTo>
                    <a:pt x="55" y="107"/>
                  </a:lnTo>
                  <a:lnTo>
                    <a:pt x="55" y="104"/>
                  </a:lnTo>
                  <a:lnTo>
                    <a:pt x="55" y="103"/>
                  </a:lnTo>
                  <a:lnTo>
                    <a:pt x="56" y="102"/>
                  </a:lnTo>
                  <a:lnTo>
                    <a:pt x="56" y="99"/>
                  </a:lnTo>
                  <a:lnTo>
                    <a:pt x="56" y="93"/>
                  </a:lnTo>
                  <a:lnTo>
                    <a:pt x="56" y="92"/>
                  </a:lnTo>
                  <a:lnTo>
                    <a:pt x="56" y="90"/>
                  </a:lnTo>
                  <a:lnTo>
                    <a:pt x="57" y="86"/>
                  </a:lnTo>
                  <a:lnTo>
                    <a:pt x="57" y="79"/>
                  </a:lnTo>
                  <a:lnTo>
                    <a:pt x="57" y="63"/>
                  </a:lnTo>
                  <a:lnTo>
                    <a:pt x="58" y="61"/>
                  </a:lnTo>
                  <a:lnTo>
                    <a:pt x="58" y="59"/>
                  </a:lnTo>
                  <a:lnTo>
                    <a:pt x="58" y="55"/>
                  </a:lnTo>
                  <a:lnTo>
                    <a:pt x="58" y="47"/>
                  </a:lnTo>
                  <a:lnTo>
                    <a:pt x="58" y="45"/>
                  </a:lnTo>
                  <a:lnTo>
                    <a:pt x="58" y="43"/>
                  </a:lnTo>
                  <a:lnTo>
                    <a:pt x="59" y="39"/>
                  </a:lnTo>
                  <a:lnTo>
                    <a:pt x="59" y="31"/>
                  </a:lnTo>
                  <a:lnTo>
                    <a:pt x="59" y="30"/>
                  </a:lnTo>
                  <a:lnTo>
                    <a:pt x="59" y="28"/>
                  </a:lnTo>
                  <a:lnTo>
                    <a:pt x="59" y="24"/>
                  </a:lnTo>
                  <a:lnTo>
                    <a:pt x="59" y="23"/>
                  </a:lnTo>
                  <a:lnTo>
                    <a:pt x="59" y="21"/>
                  </a:lnTo>
                  <a:lnTo>
                    <a:pt x="60" y="18"/>
                  </a:lnTo>
                  <a:lnTo>
                    <a:pt x="60" y="17"/>
                  </a:lnTo>
                  <a:lnTo>
                    <a:pt x="60" y="15"/>
                  </a:lnTo>
                  <a:lnTo>
                    <a:pt x="60" y="12"/>
                  </a:lnTo>
                  <a:lnTo>
                    <a:pt x="60" y="11"/>
                  </a:lnTo>
                  <a:lnTo>
                    <a:pt x="60" y="10"/>
                  </a:lnTo>
                  <a:lnTo>
                    <a:pt x="60" y="8"/>
                  </a:lnTo>
                  <a:lnTo>
                    <a:pt x="60" y="7"/>
                  </a:lnTo>
                  <a:lnTo>
                    <a:pt x="61" y="6"/>
                  </a:lnTo>
                  <a:lnTo>
                    <a:pt x="61" y="5"/>
                  </a:lnTo>
                  <a:lnTo>
                    <a:pt x="61" y="4"/>
                  </a:lnTo>
                  <a:lnTo>
                    <a:pt x="61" y="3"/>
                  </a:lnTo>
                  <a:lnTo>
                    <a:pt x="61" y="2"/>
                  </a:lnTo>
                  <a:lnTo>
                    <a:pt x="61" y="2"/>
                  </a:lnTo>
                  <a:lnTo>
                    <a:pt x="61" y="1"/>
                  </a:lnTo>
                  <a:lnTo>
                    <a:pt x="61" y="1"/>
                  </a:lnTo>
                  <a:lnTo>
                    <a:pt x="61" y="0"/>
                  </a:lnTo>
                  <a:lnTo>
                    <a:pt x="61" y="0"/>
                  </a:lnTo>
                  <a:lnTo>
                    <a:pt x="61" y="0"/>
                  </a:lnTo>
                  <a:lnTo>
                    <a:pt x="61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1"/>
                  </a:lnTo>
                  <a:lnTo>
                    <a:pt x="62" y="1"/>
                  </a:lnTo>
                  <a:lnTo>
                    <a:pt x="62" y="2"/>
                  </a:lnTo>
                  <a:lnTo>
                    <a:pt x="62" y="2"/>
                  </a:lnTo>
                  <a:lnTo>
                    <a:pt x="63" y="3"/>
                  </a:lnTo>
                  <a:lnTo>
                    <a:pt x="63" y="4"/>
                  </a:lnTo>
                  <a:lnTo>
                    <a:pt x="63" y="5"/>
                  </a:lnTo>
                  <a:lnTo>
                    <a:pt x="63" y="6"/>
                  </a:lnTo>
                  <a:lnTo>
                    <a:pt x="63" y="7"/>
                  </a:lnTo>
                  <a:lnTo>
                    <a:pt x="63" y="8"/>
                  </a:lnTo>
                  <a:lnTo>
                    <a:pt x="63" y="9"/>
                  </a:lnTo>
                  <a:lnTo>
                    <a:pt x="63" y="10"/>
                  </a:lnTo>
                  <a:lnTo>
                    <a:pt x="63" y="13"/>
                  </a:lnTo>
                  <a:lnTo>
                    <a:pt x="63" y="14"/>
                  </a:lnTo>
                  <a:lnTo>
                    <a:pt x="63" y="16"/>
                  </a:lnTo>
                  <a:lnTo>
                    <a:pt x="64" y="19"/>
                  </a:lnTo>
                  <a:lnTo>
                    <a:pt x="64" y="26"/>
                  </a:lnTo>
                  <a:lnTo>
                    <a:pt x="64" y="28"/>
                  </a:lnTo>
                  <a:lnTo>
                    <a:pt x="64" y="30"/>
                  </a:lnTo>
                  <a:lnTo>
                    <a:pt x="65" y="34"/>
                  </a:lnTo>
                  <a:lnTo>
                    <a:pt x="65" y="42"/>
                  </a:lnTo>
                  <a:lnTo>
                    <a:pt x="65" y="44"/>
                  </a:lnTo>
                  <a:lnTo>
                    <a:pt x="65" y="46"/>
                  </a:lnTo>
                  <a:lnTo>
                    <a:pt x="65" y="51"/>
                  </a:lnTo>
                  <a:lnTo>
                    <a:pt x="66" y="60"/>
                  </a:lnTo>
                  <a:lnTo>
                    <a:pt x="66" y="77"/>
                  </a:lnTo>
                  <a:lnTo>
                    <a:pt x="67" y="79"/>
                  </a:lnTo>
                  <a:lnTo>
                    <a:pt x="67" y="81"/>
                  </a:lnTo>
                  <a:lnTo>
                    <a:pt x="67" y="85"/>
                  </a:lnTo>
                  <a:lnTo>
                    <a:pt x="67" y="92"/>
                  </a:lnTo>
                  <a:lnTo>
                    <a:pt x="67" y="93"/>
                  </a:lnTo>
                  <a:lnTo>
                    <a:pt x="67" y="95"/>
                  </a:lnTo>
                  <a:lnTo>
                    <a:pt x="67" y="98"/>
                  </a:lnTo>
                  <a:lnTo>
                    <a:pt x="67" y="100"/>
                  </a:lnTo>
                  <a:lnTo>
                    <a:pt x="68" y="101"/>
                  </a:lnTo>
                  <a:lnTo>
                    <a:pt x="68" y="104"/>
                  </a:lnTo>
                  <a:lnTo>
                    <a:pt x="68" y="105"/>
                  </a:lnTo>
                  <a:lnTo>
                    <a:pt x="68" y="106"/>
                  </a:lnTo>
                  <a:lnTo>
                    <a:pt x="68" y="107"/>
                  </a:lnTo>
                  <a:lnTo>
                    <a:pt x="68" y="108"/>
                  </a:lnTo>
                  <a:lnTo>
                    <a:pt x="68" y="109"/>
                  </a:lnTo>
                  <a:lnTo>
                    <a:pt x="68" y="110"/>
                  </a:lnTo>
                  <a:lnTo>
                    <a:pt x="68" y="111"/>
                  </a:lnTo>
                  <a:lnTo>
                    <a:pt x="69" y="112"/>
                  </a:lnTo>
                  <a:lnTo>
                    <a:pt x="69" y="112"/>
                  </a:lnTo>
                  <a:lnTo>
                    <a:pt x="69" y="113"/>
                  </a:lnTo>
                  <a:lnTo>
                    <a:pt x="69" y="114"/>
                  </a:lnTo>
                  <a:lnTo>
                    <a:pt x="69" y="114"/>
                  </a:lnTo>
                </a:path>
              </a:pathLst>
            </a:custGeom>
            <a:grpFill/>
            <a:ln w="9525" cap="sq">
              <a:solidFill>
                <a:srgbClr val="0D8BE6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783">
                <a:defRPr/>
              </a:pPr>
              <a:endParaRPr lang="en-US" sz="1350" kern="0" dirty="0">
                <a:solidFill>
                  <a:srgbClr val="0D8BE6"/>
                </a:solidFill>
              </a:endParaRPr>
            </a:p>
          </p:txBody>
        </p:sp>
        <p:sp>
          <p:nvSpPr>
            <p:cNvPr id="183" name="Freeform 99"/>
            <p:cNvSpPr>
              <a:spLocks/>
            </p:cNvSpPr>
            <p:nvPr/>
          </p:nvSpPr>
          <p:spPr bwMode="auto">
            <a:xfrm>
              <a:off x="5728" y="2186"/>
              <a:ext cx="55" cy="116"/>
            </a:xfrm>
            <a:custGeom>
              <a:avLst/>
              <a:gdLst/>
              <a:ahLst/>
              <a:cxnLst>
                <a:cxn ang="0">
                  <a:pos x="0" y="116"/>
                </a:cxn>
                <a:cxn ang="0">
                  <a:pos x="1" y="114"/>
                </a:cxn>
                <a:cxn ang="0">
                  <a:pos x="2" y="108"/>
                </a:cxn>
                <a:cxn ang="0">
                  <a:pos x="2" y="96"/>
                </a:cxn>
                <a:cxn ang="0">
                  <a:pos x="4" y="54"/>
                </a:cxn>
                <a:cxn ang="0">
                  <a:pos x="5" y="31"/>
                </a:cxn>
                <a:cxn ang="0">
                  <a:pos x="6" y="12"/>
                </a:cxn>
                <a:cxn ang="0">
                  <a:pos x="7" y="4"/>
                </a:cxn>
                <a:cxn ang="0">
                  <a:pos x="8" y="0"/>
                </a:cxn>
                <a:cxn ang="0">
                  <a:pos x="8" y="0"/>
                </a:cxn>
                <a:cxn ang="0">
                  <a:pos x="9" y="4"/>
                </a:cxn>
                <a:cxn ang="0">
                  <a:pos x="10" y="12"/>
                </a:cxn>
                <a:cxn ang="0">
                  <a:pos x="12" y="48"/>
                </a:cxn>
                <a:cxn ang="0">
                  <a:pos x="13" y="74"/>
                </a:cxn>
                <a:cxn ang="0">
                  <a:pos x="14" y="97"/>
                </a:cxn>
                <a:cxn ang="0">
                  <a:pos x="15" y="109"/>
                </a:cxn>
                <a:cxn ang="0">
                  <a:pos x="15" y="114"/>
                </a:cxn>
                <a:cxn ang="0">
                  <a:pos x="16" y="116"/>
                </a:cxn>
                <a:cxn ang="0">
                  <a:pos x="16" y="113"/>
                </a:cxn>
                <a:cxn ang="0">
                  <a:pos x="17" y="108"/>
                </a:cxn>
                <a:cxn ang="0">
                  <a:pos x="18" y="91"/>
                </a:cxn>
                <a:cxn ang="0">
                  <a:pos x="20" y="62"/>
                </a:cxn>
                <a:cxn ang="0">
                  <a:pos x="21" y="25"/>
                </a:cxn>
                <a:cxn ang="0">
                  <a:pos x="22" y="8"/>
                </a:cxn>
                <a:cxn ang="0">
                  <a:pos x="23" y="1"/>
                </a:cxn>
                <a:cxn ang="0">
                  <a:pos x="24" y="0"/>
                </a:cxn>
                <a:cxn ang="0">
                  <a:pos x="24" y="2"/>
                </a:cxn>
                <a:cxn ang="0">
                  <a:pos x="25" y="12"/>
                </a:cxn>
                <a:cxn ang="0">
                  <a:pos x="26" y="33"/>
                </a:cxn>
                <a:cxn ang="0">
                  <a:pos x="28" y="72"/>
                </a:cxn>
                <a:cxn ang="0">
                  <a:pos x="29" y="100"/>
                </a:cxn>
                <a:cxn ang="0">
                  <a:pos x="30" y="111"/>
                </a:cxn>
                <a:cxn ang="0">
                  <a:pos x="31" y="115"/>
                </a:cxn>
                <a:cxn ang="0">
                  <a:pos x="32" y="115"/>
                </a:cxn>
                <a:cxn ang="0">
                  <a:pos x="32" y="111"/>
                </a:cxn>
                <a:cxn ang="0">
                  <a:pos x="33" y="101"/>
                </a:cxn>
                <a:cxn ang="0">
                  <a:pos x="34" y="81"/>
                </a:cxn>
                <a:cxn ang="0">
                  <a:pos x="36" y="39"/>
                </a:cxn>
                <a:cxn ang="0">
                  <a:pos x="37" y="18"/>
                </a:cxn>
                <a:cxn ang="0">
                  <a:pos x="38" y="8"/>
                </a:cxn>
                <a:cxn ang="0">
                  <a:pos x="38" y="1"/>
                </a:cxn>
                <a:cxn ang="0">
                  <a:pos x="39" y="0"/>
                </a:cxn>
                <a:cxn ang="0">
                  <a:pos x="40" y="2"/>
                </a:cxn>
                <a:cxn ang="0">
                  <a:pos x="40" y="12"/>
                </a:cxn>
                <a:cxn ang="0">
                  <a:pos x="42" y="33"/>
                </a:cxn>
                <a:cxn ang="0">
                  <a:pos x="44" y="87"/>
                </a:cxn>
                <a:cxn ang="0">
                  <a:pos x="45" y="101"/>
                </a:cxn>
                <a:cxn ang="0">
                  <a:pos x="46" y="111"/>
                </a:cxn>
                <a:cxn ang="0">
                  <a:pos x="46" y="115"/>
                </a:cxn>
                <a:cxn ang="0">
                  <a:pos x="47" y="115"/>
                </a:cxn>
                <a:cxn ang="0">
                  <a:pos x="47" y="112"/>
                </a:cxn>
                <a:cxn ang="0">
                  <a:pos x="48" y="103"/>
                </a:cxn>
                <a:cxn ang="0">
                  <a:pos x="49" y="84"/>
                </a:cxn>
                <a:cxn ang="0">
                  <a:pos x="51" y="40"/>
                </a:cxn>
                <a:cxn ang="0">
                  <a:pos x="52" y="14"/>
                </a:cxn>
                <a:cxn ang="0">
                  <a:pos x="53" y="5"/>
                </a:cxn>
                <a:cxn ang="0">
                  <a:pos x="54" y="0"/>
                </a:cxn>
                <a:cxn ang="0">
                  <a:pos x="54" y="0"/>
                </a:cxn>
                <a:cxn ang="0">
                  <a:pos x="55" y="3"/>
                </a:cxn>
              </a:cxnLst>
              <a:rect l="0" t="0" r="r" b="b"/>
              <a:pathLst>
                <a:path w="55" h="116">
                  <a:moveTo>
                    <a:pt x="0" y="114"/>
                  </a:moveTo>
                  <a:lnTo>
                    <a:pt x="0" y="114"/>
                  </a:lnTo>
                  <a:lnTo>
                    <a:pt x="0" y="115"/>
                  </a:lnTo>
                  <a:lnTo>
                    <a:pt x="0" y="115"/>
                  </a:lnTo>
                  <a:lnTo>
                    <a:pt x="0" y="115"/>
                  </a:lnTo>
                  <a:lnTo>
                    <a:pt x="0" y="116"/>
                  </a:lnTo>
                  <a:lnTo>
                    <a:pt x="0" y="116"/>
                  </a:lnTo>
                  <a:lnTo>
                    <a:pt x="0" y="116"/>
                  </a:lnTo>
                  <a:lnTo>
                    <a:pt x="0" y="115"/>
                  </a:lnTo>
                  <a:lnTo>
                    <a:pt x="1" y="115"/>
                  </a:lnTo>
                  <a:lnTo>
                    <a:pt x="1" y="115"/>
                  </a:lnTo>
                  <a:lnTo>
                    <a:pt x="1" y="115"/>
                  </a:lnTo>
                  <a:lnTo>
                    <a:pt x="1" y="114"/>
                  </a:lnTo>
                  <a:lnTo>
                    <a:pt x="1" y="114"/>
                  </a:lnTo>
                  <a:lnTo>
                    <a:pt x="1" y="113"/>
                  </a:lnTo>
                  <a:lnTo>
                    <a:pt x="1" y="113"/>
                  </a:lnTo>
                  <a:lnTo>
                    <a:pt x="1" y="112"/>
                  </a:lnTo>
                  <a:lnTo>
                    <a:pt x="1" y="111"/>
                  </a:lnTo>
                  <a:lnTo>
                    <a:pt x="1" y="110"/>
                  </a:lnTo>
                  <a:lnTo>
                    <a:pt x="2" y="109"/>
                  </a:lnTo>
                  <a:lnTo>
                    <a:pt x="2" y="108"/>
                  </a:lnTo>
                  <a:lnTo>
                    <a:pt x="2" y="106"/>
                  </a:lnTo>
                  <a:lnTo>
                    <a:pt x="2" y="104"/>
                  </a:lnTo>
                  <a:lnTo>
                    <a:pt x="2" y="103"/>
                  </a:lnTo>
                  <a:lnTo>
                    <a:pt x="2" y="102"/>
                  </a:lnTo>
                  <a:lnTo>
                    <a:pt x="2" y="99"/>
                  </a:lnTo>
                  <a:lnTo>
                    <a:pt x="2" y="97"/>
                  </a:lnTo>
                  <a:lnTo>
                    <a:pt x="2" y="96"/>
                  </a:lnTo>
                  <a:lnTo>
                    <a:pt x="3" y="92"/>
                  </a:lnTo>
                  <a:lnTo>
                    <a:pt x="3" y="86"/>
                  </a:lnTo>
                  <a:lnTo>
                    <a:pt x="3" y="84"/>
                  </a:lnTo>
                  <a:lnTo>
                    <a:pt x="3" y="82"/>
                  </a:lnTo>
                  <a:lnTo>
                    <a:pt x="3" y="78"/>
                  </a:lnTo>
                  <a:lnTo>
                    <a:pt x="4" y="70"/>
                  </a:lnTo>
                  <a:lnTo>
                    <a:pt x="4" y="54"/>
                  </a:lnTo>
                  <a:lnTo>
                    <a:pt x="4" y="52"/>
                  </a:lnTo>
                  <a:lnTo>
                    <a:pt x="5" y="50"/>
                  </a:lnTo>
                  <a:lnTo>
                    <a:pt x="5" y="46"/>
                  </a:lnTo>
                  <a:lnTo>
                    <a:pt x="5" y="38"/>
                  </a:lnTo>
                  <a:lnTo>
                    <a:pt x="5" y="36"/>
                  </a:lnTo>
                  <a:lnTo>
                    <a:pt x="5" y="34"/>
                  </a:lnTo>
                  <a:lnTo>
                    <a:pt x="5" y="31"/>
                  </a:lnTo>
                  <a:lnTo>
                    <a:pt x="6" y="24"/>
                  </a:lnTo>
                  <a:lnTo>
                    <a:pt x="6" y="22"/>
                  </a:lnTo>
                  <a:lnTo>
                    <a:pt x="6" y="20"/>
                  </a:lnTo>
                  <a:lnTo>
                    <a:pt x="6" y="18"/>
                  </a:lnTo>
                  <a:lnTo>
                    <a:pt x="6" y="16"/>
                  </a:lnTo>
                  <a:lnTo>
                    <a:pt x="6" y="15"/>
                  </a:lnTo>
                  <a:lnTo>
                    <a:pt x="6" y="12"/>
                  </a:lnTo>
                  <a:lnTo>
                    <a:pt x="7" y="11"/>
                  </a:lnTo>
                  <a:lnTo>
                    <a:pt x="7" y="10"/>
                  </a:lnTo>
                  <a:lnTo>
                    <a:pt x="7" y="8"/>
                  </a:lnTo>
                  <a:lnTo>
                    <a:pt x="7" y="7"/>
                  </a:lnTo>
                  <a:lnTo>
                    <a:pt x="7" y="6"/>
                  </a:lnTo>
                  <a:lnTo>
                    <a:pt x="7" y="6"/>
                  </a:lnTo>
                  <a:lnTo>
                    <a:pt x="7" y="4"/>
                  </a:lnTo>
                  <a:lnTo>
                    <a:pt x="7" y="3"/>
                  </a:lnTo>
                  <a:lnTo>
                    <a:pt x="7" y="2"/>
                  </a:lnTo>
                  <a:lnTo>
                    <a:pt x="7" y="2"/>
                  </a:lnTo>
                  <a:lnTo>
                    <a:pt x="8" y="1"/>
                  </a:lnTo>
                  <a:lnTo>
                    <a:pt x="8" y="1"/>
                  </a:lnTo>
                  <a:lnTo>
                    <a:pt x="8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9" y="1"/>
                  </a:lnTo>
                  <a:lnTo>
                    <a:pt x="9" y="1"/>
                  </a:lnTo>
                  <a:lnTo>
                    <a:pt x="9" y="2"/>
                  </a:lnTo>
                  <a:lnTo>
                    <a:pt x="9" y="2"/>
                  </a:lnTo>
                  <a:lnTo>
                    <a:pt x="9" y="3"/>
                  </a:lnTo>
                  <a:lnTo>
                    <a:pt x="9" y="4"/>
                  </a:lnTo>
                  <a:lnTo>
                    <a:pt x="9" y="4"/>
                  </a:lnTo>
                  <a:lnTo>
                    <a:pt x="9" y="5"/>
                  </a:lnTo>
                  <a:lnTo>
                    <a:pt x="9" y="6"/>
                  </a:lnTo>
                  <a:lnTo>
                    <a:pt x="9" y="7"/>
                  </a:lnTo>
                  <a:lnTo>
                    <a:pt x="10" y="9"/>
                  </a:lnTo>
                  <a:lnTo>
                    <a:pt x="10" y="11"/>
                  </a:lnTo>
                  <a:lnTo>
                    <a:pt x="10" y="12"/>
                  </a:lnTo>
                  <a:lnTo>
                    <a:pt x="10" y="14"/>
                  </a:lnTo>
                  <a:lnTo>
                    <a:pt x="10" y="17"/>
                  </a:lnTo>
                  <a:lnTo>
                    <a:pt x="10" y="18"/>
                  </a:lnTo>
                  <a:lnTo>
                    <a:pt x="10" y="20"/>
                  </a:lnTo>
                  <a:lnTo>
                    <a:pt x="10" y="24"/>
                  </a:lnTo>
                  <a:lnTo>
                    <a:pt x="11" y="31"/>
                  </a:lnTo>
                  <a:lnTo>
                    <a:pt x="12" y="48"/>
                  </a:lnTo>
                  <a:lnTo>
                    <a:pt x="12" y="50"/>
                  </a:lnTo>
                  <a:lnTo>
                    <a:pt x="12" y="52"/>
                  </a:lnTo>
                  <a:lnTo>
                    <a:pt x="12" y="57"/>
                  </a:lnTo>
                  <a:lnTo>
                    <a:pt x="12" y="66"/>
                  </a:lnTo>
                  <a:lnTo>
                    <a:pt x="12" y="68"/>
                  </a:lnTo>
                  <a:lnTo>
                    <a:pt x="12" y="70"/>
                  </a:lnTo>
                  <a:lnTo>
                    <a:pt x="13" y="74"/>
                  </a:lnTo>
                  <a:lnTo>
                    <a:pt x="13" y="83"/>
                  </a:lnTo>
                  <a:lnTo>
                    <a:pt x="13" y="85"/>
                  </a:lnTo>
                  <a:lnTo>
                    <a:pt x="13" y="87"/>
                  </a:lnTo>
                  <a:lnTo>
                    <a:pt x="13" y="90"/>
                  </a:lnTo>
                  <a:lnTo>
                    <a:pt x="14" y="92"/>
                  </a:lnTo>
                  <a:lnTo>
                    <a:pt x="14" y="94"/>
                  </a:lnTo>
                  <a:lnTo>
                    <a:pt x="14" y="97"/>
                  </a:lnTo>
                  <a:lnTo>
                    <a:pt x="14" y="99"/>
                  </a:lnTo>
                  <a:lnTo>
                    <a:pt x="14" y="100"/>
                  </a:lnTo>
                  <a:lnTo>
                    <a:pt x="14" y="103"/>
                  </a:lnTo>
                  <a:lnTo>
                    <a:pt x="14" y="105"/>
                  </a:lnTo>
                  <a:lnTo>
                    <a:pt x="14" y="106"/>
                  </a:lnTo>
                  <a:lnTo>
                    <a:pt x="15" y="108"/>
                  </a:lnTo>
                  <a:lnTo>
                    <a:pt x="15" y="109"/>
                  </a:lnTo>
                  <a:lnTo>
                    <a:pt x="15" y="110"/>
                  </a:lnTo>
                  <a:lnTo>
                    <a:pt x="15" y="111"/>
                  </a:lnTo>
                  <a:lnTo>
                    <a:pt x="15" y="112"/>
                  </a:lnTo>
                  <a:lnTo>
                    <a:pt x="15" y="112"/>
                  </a:lnTo>
                  <a:lnTo>
                    <a:pt x="15" y="113"/>
                  </a:lnTo>
                  <a:lnTo>
                    <a:pt x="15" y="114"/>
                  </a:lnTo>
                  <a:lnTo>
                    <a:pt x="15" y="114"/>
                  </a:lnTo>
                  <a:lnTo>
                    <a:pt x="15" y="114"/>
                  </a:lnTo>
                  <a:lnTo>
                    <a:pt x="15" y="115"/>
                  </a:lnTo>
                  <a:lnTo>
                    <a:pt x="16" y="115"/>
                  </a:lnTo>
                  <a:lnTo>
                    <a:pt x="16" y="115"/>
                  </a:lnTo>
                  <a:lnTo>
                    <a:pt x="16" y="116"/>
                  </a:lnTo>
                  <a:lnTo>
                    <a:pt x="16" y="116"/>
                  </a:lnTo>
                  <a:lnTo>
                    <a:pt x="16" y="116"/>
                  </a:lnTo>
                  <a:lnTo>
                    <a:pt x="16" y="115"/>
                  </a:lnTo>
                  <a:lnTo>
                    <a:pt x="16" y="115"/>
                  </a:lnTo>
                  <a:lnTo>
                    <a:pt x="16" y="115"/>
                  </a:lnTo>
                  <a:lnTo>
                    <a:pt x="16" y="115"/>
                  </a:lnTo>
                  <a:lnTo>
                    <a:pt x="16" y="114"/>
                  </a:lnTo>
                  <a:lnTo>
                    <a:pt x="16" y="114"/>
                  </a:lnTo>
                  <a:lnTo>
                    <a:pt x="16" y="113"/>
                  </a:lnTo>
                  <a:lnTo>
                    <a:pt x="17" y="113"/>
                  </a:lnTo>
                  <a:lnTo>
                    <a:pt x="17" y="112"/>
                  </a:lnTo>
                  <a:lnTo>
                    <a:pt x="17" y="111"/>
                  </a:lnTo>
                  <a:lnTo>
                    <a:pt x="17" y="110"/>
                  </a:lnTo>
                  <a:lnTo>
                    <a:pt x="17" y="110"/>
                  </a:lnTo>
                  <a:lnTo>
                    <a:pt x="17" y="109"/>
                  </a:lnTo>
                  <a:lnTo>
                    <a:pt x="17" y="108"/>
                  </a:lnTo>
                  <a:lnTo>
                    <a:pt x="17" y="107"/>
                  </a:lnTo>
                  <a:lnTo>
                    <a:pt x="17" y="104"/>
                  </a:lnTo>
                  <a:lnTo>
                    <a:pt x="18" y="103"/>
                  </a:lnTo>
                  <a:lnTo>
                    <a:pt x="18" y="102"/>
                  </a:lnTo>
                  <a:lnTo>
                    <a:pt x="18" y="99"/>
                  </a:lnTo>
                  <a:lnTo>
                    <a:pt x="18" y="93"/>
                  </a:lnTo>
                  <a:lnTo>
                    <a:pt x="18" y="91"/>
                  </a:lnTo>
                  <a:lnTo>
                    <a:pt x="18" y="89"/>
                  </a:lnTo>
                  <a:lnTo>
                    <a:pt x="18" y="86"/>
                  </a:lnTo>
                  <a:lnTo>
                    <a:pt x="19" y="78"/>
                  </a:lnTo>
                  <a:lnTo>
                    <a:pt x="19" y="76"/>
                  </a:lnTo>
                  <a:lnTo>
                    <a:pt x="19" y="74"/>
                  </a:lnTo>
                  <a:lnTo>
                    <a:pt x="19" y="70"/>
                  </a:lnTo>
                  <a:lnTo>
                    <a:pt x="20" y="62"/>
                  </a:lnTo>
                  <a:lnTo>
                    <a:pt x="20" y="46"/>
                  </a:lnTo>
                  <a:lnTo>
                    <a:pt x="20" y="43"/>
                  </a:lnTo>
                  <a:lnTo>
                    <a:pt x="20" y="41"/>
                  </a:lnTo>
                  <a:lnTo>
                    <a:pt x="20" y="37"/>
                  </a:lnTo>
                  <a:lnTo>
                    <a:pt x="21" y="29"/>
                  </a:lnTo>
                  <a:lnTo>
                    <a:pt x="21" y="27"/>
                  </a:lnTo>
                  <a:lnTo>
                    <a:pt x="21" y="25"/>
                  </a:lnTo>
                  <a:lnTo>
                    <a:pt x="21" y="21"/>
                  </a:lnTo>
                  <a:lnTo>
                    <a:pt x="22" y="15"/>
                  </a:lnTo>
                  <a:lnTo>
                    <a:pt x="22" y="13"/>
                  </a:lnTo>
                  <a:lnTo>
                    <a:pt x="22" y="12"/>
                  </a:lnTo>
                  <a:lnTo>
                    <a:pt x="22" y="10"/>
                  </a:lnTo>
                  <a:lnTo>
                    <a:pt x="22" y="9"/>
                  </a:lnTo>
                  <a:lnTo>
                    <a:pt x="22" y="8"/>
                  </a:lnTo>
                  <a:lnTo>
                    <a:pt x="22" y="7"/>
                  </a:lnTo>
                  <a:lnTo>
                    <a:pt x="22" y="5"/>
                  </a:lnTo>
                  <a:lnTo>
                    <a:pt x="22" y="4"/>
                  </a:lnTo>
                  <a:lnTo>
                    <a:pt x="23" y="3"/>
                  </a:lnTo>
                  <a:lnTo>
                    <a:pt x="23" y="2"/>
                  </a:lnTo>
                  <a:lnTo>
                    <a:pt x="23" y="2"/>
                  </a:lnTo>
                  <a:lnTo>
                    <a:pt x="23" y="1"/>
                  </a:lnTo>
                  <a:lnTo>
                    <a:pt x="23" y="1"/>
                  </a:lnTo>
                  <a:lnTo>
                    <a:pt x="23" y="0"/>
                  </a:lnTo>
                  <a:lnTo>
                    <a:pt x="23" y="0"/>
                  </a:lnTo>
                  <a:lnTo>
                    <a:pt x="23" y="0"/>
                  </a:lnTo>
                  <a:lnTo>
                    <a:pt x="23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4" y="1"/>
                  </a:lnTo>
                  <a:lnTo>
                    <a:pt x="24" y="1"/>
                  </a:lnTo>
                  <a:lnTo>
                    <a:pt x="24" y="2"/>
                  </a:lnTo>
                  <a:lnTo>
                    <a:pt x="24" y="2"/>
                  </a:lnTo>
                  <a:lnTo>
                    <a:pt x="24" y="3"/>
                  </a:lnTo>
                  <a:lnTo>
                    <a:pt x="24" y="4"/>
                  </a:lnTo>
                  <a:lnTo>
                    <a:pt x="24" y="5"/>
                  </a:lnTo>
                  <a:lnTo>
                    <a:pt x="25" y="7"/>
                  </a:lnTo>
                  <a:lnTo>
                    <a:pt x="25" y="8"/>
                  </a:lnTo>
                  <a:lnTo>
                    <a:pt x="25" y="9"/>
                  </a:lnTo>
                  <a:lnTo>
                    <a:pt x="25" y="12"/>
                  </a:lnTo>
                  <a:lnTo>
                    <a:pt x="25" y="13"/>
                  </a:lnTo>
                  <a:lnTo>
                    <a:pt x="25" y="15"/>
                  </a:lnTo>
                  <a:lnTo>
                    <a:pt x="26" y="18"/>
                  </a:lnTo>
                  <a:lnTo>
                    <a:pt x="26" y="20"/>
                  </a:lnTo>
                  <a:lnTo>
                    <a:pt x="26" y="21"/>
                  </a:lnTo>
                  <a:lnTo>
                    <a:pt x="26" y="25"/>
                  </a:lnTo>
                  <a:lnTo>
                    <a:pt x="26" y="33"/>
                  </a:lnTo>
                  <a:lnTo>
                    <a:pt x="26" y="35"/>
                  </a:lnTo>
                  <a:lnTo>
                    <a:pt x="26" y="37"/>
                  </a:lnTo>
                  <a:lnTo>
                    <a:pt x="27" y="41"/>
                  </a:lnTo>
                  <a:lnTo>
                    <a:pt x="27" y="50"/>
                  </a:lnTo>
                  <a:lnTo>
                    <a:pt x="28" y="67"/>
                  </a:lnTo>
                  <a:lnTo>
                    <a:pt x="28" y="69"/>
                  </a:lnTo>
                  <a:lnTo>
                    <a:pt x="28" y="72"/>
                  </a:lnTo>
                  <a:lnTo>
                    <a:pt x="28" y="76"/>
                  </a:lnTo>
                  <a:lnTo>
                    <a:pt x="28" y="84"/>
                  </a:lnTo>
                  <a:lnTo>
                    <a:pt x="29" y="86"/>
                  </a:lnTo>
                  <a:lnTo>
                    <a:pt x="29" y="88"/>
                  </a:lnTo>
                  <a:lnTo>
                    <a:pt x="29" y="92"/>
                  </a:lnTo>
                  <a:lnTo>
                    <a:pt x="29" y="98"/>
                  </a:lnTo>
                  <a:lnTo>
                    <a:pt x="29" y="100"/>
                  </a:lnTo>
                  <a:lnTo>
                    <a:pt x="29" y="101"/>
                  </a:lnTo>
                  <a:lnTo>
                    <a:pt x="30" y="104"/>
                  </a:lnTo>
                  <a:lnTo>
                    <a:pt x="30" y="105"/>
                  </a:lnTo>
                  <a:lnTo>
                    <a:pt x="30" y="107"/>
                  </a:lnTo>
                  <a:lnTo>
                    <a:pt x="30" y="109"/>
                  </a:lnTo>
                  <a:lnTo>
                    <a:pt x="30" y="110"/>
                  </a:lnTo>
                  <a:lnTo>
                    <a:pt x="30" y="111"/>
                  </a:lnTo>
                  <a:lnTo>
                    <a:pt x="30" y="112"/>
                  </a:lnTo>
                  <a:lnTo>
                    <a:pt x="30" y="112"/>
                  </a:lnTo>
                  <a:lnTo>
                    <a:pt x="30" y="113"/>
                  </a:lnTo>
                  <a:lnTo>
                    <a:pt x="30" y="114"/>
                  </a:lnTo>
                  <a:lnTo>
                    <a:pt x="31" y="114"/>
                  </a:lnTo>
                  <a:lnTo>
                    <a:pt x="31" y="115"/>
                  </a:lnTo>
                  <a:lnTo>
                    <a:pt x="31" y="115"/>
                  </a:lnTo>
                  <a:lnTo>
                    <a:pt x="31" y="115"/>
                  </a:lnTo>
                  <a:lnTo>
                    <a:pt x="31" y="115"/>
                  </a:lnTo>
                  <a:lnTo>
                    <a:pt x="31" y="116"/>
                  </a:lnTo>
                  <a:lnTo>
                    <a:pt x="31" y="116"/>
                  </a:lnTo>
                  <a:lnTo>
                    <a:pt x="31" y="116"/>
                  </a:lnTo>
                  <a:lnTo>
                    <a:pt x="31" y="115"/>
                  </a:lnTo>
                  <a:lnTo>
                    <a:pt x="32" y="115"/>
                  </a:lnTo>
                  <a:lnTo>
                    <a:pt x="32" y="115"/>
                  </a:lnTo>
                  <a:lnTo>
                    <a:pt x="32" y="114"/>
                  </a:lnTo>
                  <a:lnTo>
                    <a:pt x="32" y="114"/>
                  </a:lnTo>
                  <a:lnTo>
                    <a:pt x="32" y="113"/>
                  </a:lnTo>
                  <a:lnTo>
                    <a:pt x="32" y="113"/>
                  </a:lnTo>
                  <a:lnTo>
                    <a:pt x="32" y="112"/>
                  </a:lnTo>
                  <a:lnTo>
                    <a:pt x="32" y="111"/>
                  </a:lnTo>
                  <a:lnTo>
                    <a:pt x="32" y="110"/>
                  </a:lnTo>
                  <a:lnTo>
                    <a:pt x="32" y="109"/>
                  </a:lnTo>
                  <a:lnTo>
                    <a:pt x="32" y="108"/>
                  </a:lnTo>
                  <a:lnTo>
                    <a:pt x="33" y="106"/>
                  </a:lnTo>
                  <a:lnTo>
                    <a:pt x="33" y="105"/>
                  </a:lnTo>
                  <a:lnTo>
                    <a:pt x="33" y="104"/>
                  </a:lnTo>
                  <a:lnTo>
                    <a:pt x="33" y="101"/>
                  </a:lnTo>
                  <a:lnTo>
                    <a:pt x="33" y="100"/>
                  </a:lnTo>
                  <a:lnTo>
                    <a:pt x="33" y="98"/>
                  </a:lnTo>
                  <a:lnTo>
                    <a:pt x="33" y="95"/>
                  </a:lnTo>
                  <a:lnTo>
                    <a:pt x="34" y="89"/>
                  </a:lnTo>
                  <a:lnTo>
                    <a:pt x="34" y="87"/>
                  </a:lnTo>
                  <a:lnTo>
                    <a:pt x="34" y="85"/>
                  </a:lnTo>
                  <a:lnTo>
                    <a:pt x="34" y="81"/>
                  </a:lnTo>
                  <a:lnTo>
                    <a:pt x="34" y="74"/>
                  </a:lnTo>
                  <a:lnTo>
                    <a:pt x="35" y="57"/>
                  </a:lnTo>
                  <a:lnTo>
                    <a:pt x="35" y="55"/>
                  </a:lnTo>
                  <a:lnTo>
                    <a:pt x="35" y="53"/>
                  </a:lnTo>
                  <a:lnTo>
                    <a:pt x="35" y="49"/>
                  </a:lnTo>
                  <a:lnTo>
                    <a:pt x="36" y="41"/>
                  </a:lnTo>
                  <a:lnTo>
                    <a:pt x="36" y="39"/>
                  </a:lnTo>
                  <a:lnTo>
                    <a:pt x="36" y="37"/>
                  </a:lnTo>
                  <a:lnTo>
                    <a:pt x="36" y="33"/>
                  </a:lnTo>
                  <a:lnTo>
                    <a:pt x="36" y="26"/>
                  </a:lnTo>
                  <a:lnTo>
                    <a:pt x="36" y="24"/>
                  </a:lnTo>
                  <a:lnTo>
                    <a:pt x="37" y="22"/>
                  </a:lnTo>
                  <a:lnTo>
                    <a:pt x="37" y="19"/>
                  </a:lnTo>
                  <a:lnTo>
                    <a:pt x="37" y="18"/>
                  </a:lnTo>
                  <a:lnTo>
                    <a:pt x="37" y="16"/>
                  </a:lnTo>
                  <a:lnTo>
                    <a:pt x="37" y="14"/>
                  </a:lnTo>
                  <a:lnTo>
                    <a:pt x="37" y="12"/>
                  </a:lnTo>
                  <a:lnTo>
                    <a:pt x="37" y="11"/>
                  </a:lnTo>
                  <a:lnTo>
                    <a:pt x="37" y="10"/>
                  </a:lnTo>
                  <a:lnTo>
                    <a:pt x="37" y="9"/>
                  </a:lnTo>
                  <a:lnTo>
                    <a:pt x="38" y="8"/>
                  </a:lnTo>
                  <a:lnTo>
                    <a:pt x="38" y="6"/>
                  </a:lnTo>
                  <a:lnTo>
                    <a:pt x="38" y="5"/>
                  </a:lnTo>
                  <a:lnTo>
                    <a:pt x="38" y="4"/>
                  </a:lnTo>
                  <a:lnTo>
                    <a:pt x="38" y="3"/>
                  </a:lnTo>
                  <a:lnTo>
                    <a:pt x="38" y="2"/>
                  </a:lnTo>
                  <a:lnTo>
                    <a:pt x="38" y="2"/>
                  </a:lnTo>
                  <a:lnTo>
                    <a:pt x="38" y="1"/>
                  </a:lnTo>
                  <a:lnTo>
                    <a:pt x="38" y="1"/>
                  </a:lnTo>
                  <a:lnTo>
                    <a:pt x="38" y="0"/>
                  </a:lnTo>
                  <a:lnTo>
                    <a:pt x="38" y="0"/>
                  </a:lnTo>
                  <a:lnTo>
                    <a:pt x="39" y="0"/>
                  </a:lnTo>
                  <a:lnTo>
                    <a:pt x="39" y="0"/>
                  </a:lnTo>
                  <a:lnTo>
                    <a:pt x="39" y="0"/>
                  </a:lnTo>
                  <a:lnTo>
                    <a:pt x="39" y="0"/>
                  </a:lnTo>
                  <a:lnTo>
                    <a:pt x="39" y="0"/>
                  </a:lnTo>
                  <a:lnTo>
                    <a:pt x="39" y="0"/>
                  </a:lnTo>
                  <a:lnTo>
                    <a:pt x="39" y="0"/>
                  </a:lnTo>
                  <a:lnTo>
                    <a:pt x="39" y="1"/>
                  </a:lnTo>
                  <a:lnTo>
                    <a:pt x="39" y="1"/>
                  </a:lnTo>
                  <a:lnTo>
                    <a:pt x="40" y="2"/>
                  </a:lnTo>
                  <a:lnTo>
                    <a:pt x="40" y="2"/>
                  </a:lnTo>
                  <a:lnTo>
                    <a:pt x="40" y="3"/>
                  </a:lnTo>
                  <a:lnTo>
                    <a:pt x="40" y="4"/>
                  </a:lnTo>
                  <a:lnTo>
                    <a:pt x="40" y="5"/>
                  </a:lnTo>
                  <a:lnTo>
                    <a:pt x="40" y="7"/>
                  </a:lnTo>
                  <a:lnTo>
                    <a:pt x="40" y="8"/>
                  </a:lnTo>
                  <a:lnTo>
                    <a:pt x="40" y="9"/>
                  </a:lnTo>
                  <a:lnTo>
                    <a:pt x="40" y="12"/>
                  </a:lnTo>
                  <a:lnTo>
                    <a:pt x="40" y="14"/>
                  </a:lnTo>
                  <a:lnTo>
                    <a:pt x="41" y="15"/>
                  </a:lnTo>
                  <a:lnTo>
                    <a:pt x="41" y="18"/>
                  </a:lnTo>
                  <a:lnTo>
                    <a:pt x="41" y="20"/>
                  </a:lnTo>
                  <a:lnTo>
                    <a:pt x="41" y="22"/>
                  </a:lnTo>
                  <a:lnTo>
                    <a:pt x="41" y="25"/>
                  </a:lnTo>
                  <a:lnTo>
                    <a:pt x="42" y="33"/>
                  </a:lnTo>
                  <a:lnTo>
                    <a:pt x="42" y="50"/>
                  </a:lnTo>
                  <a:lnTo>
                    <a:pt x="42" y="52"/>
                  </a:lnTo>
                  <a:lnTo>
                    <a:pt x="42" y="55"/>
                  </a:lnTo>
                  <a:lnTo>
                    <a:pt x="43" y="59"/>
                  </a:lnTo>
                  <a:lnTo>
                    <a:pt x="43" y="68"/>
                  </a:lnTo>
                  <a:lnTo>
                    <a:pt x="44" y="85"/>
                  </a:lnTo>
                  <a:lnTo>
                    <a:pt x="44" y="87"/>
                  </a:lnTo>
                  <a:lnTo>
                    <a:pt x="44" y="89"/>
                  </a:lnTo>
                  <a:lnTo>
                    <a:pt x="44" y="92"/>
                  </a:lnTo>
                  <a:lnTo>
                    <a:pt x="44" y="94"/>
                  </a:lnTo>
                  <a:lnTo>
                    <a:pt x="44" y="96"/>
                  </a:lnTo>
                  <a:lnTo>
                    <a:pt x="44" y="99"/>
                  </a:lnTo>
                  <a:lnTo>
                    <a:pt x="45" y="100"/>
                  </a:lnTo>
                  <a:lnTo>
                    <a:pt x="45" y="101"/>
                  </a:lnTo>
                  <a:lnTo>
                    <a:pt x="45" y="104"/>
                  </a:lnTo>
                  <a:lnTo>
                    <a:pt x="45" y="105"/>
                  </a:lnTo>
                  <a:lnTo>
                    <a:pt x="45" y="106"/>
                  </a:lnTo>
                  <a:lnTo>
                    <a:pt x="45" y="109"/>
                  </a:lnTo>
                  <a:lnTo>
                    <a:pt x="45" y="110"/>
                  </a:lnTo>
                  <a:lnTo>
                    <a:pt x="45" y="110"/>
                  </a:lnTo>
                  <a:lnTo>
                    <a:pt x="46" y="111"/>
                  </a:lnTo>
                  <a:lnTo>
                    <a:pt x="46" y="112"/>
                  </a:lnTo>
                  <a:lnTo>
                    <a:pt x="46" y="113"/>
                  </a:lnTo>
                  <a:lnTo>
                    <a:pt x="46" y="113"/>
                  </a:lnTo>
                  <a:lnTo>
                    <a:pt x="46" y="114"/>
                  </a:lnTo>
                  <a:lnTo>
                    <a:pt x="46" y="114"/>
                  </a:lnTo>
                  <a:lnTo>
                    <a:pt x="46" y="115"/>
                  </a:lnTo>
                  <a:lnTo>
                    <a:pt x="46" y="115"/>
                  </a:lnTo>
                  <a:lnTo>
                    <a:pt x="46" y="115"/>
                  </a:lnTo>
                  <a:lnTo>
                    <a:pt x="46" y="116"/>
                  </a:lnTo>
                  <a:lnTo>
                    <a:pt x="46" y="116"/>
                  </a:lnTo>
                  <a:lnTo>
                    <a:pt x="46" y="116"/>
                  </a:lnTo>
                  <a:lnTo>
                    <a:pt x="46" y="116"/>
                  </a:lnTo>
                  <a:lnTo>
                    <a:pt x="47" y="115"/>
                  </a:lnTo>
                  <a:lnTo>
                    <a:pt x="47" y="115"/>
                  </a:lnTo>
                  <a:lnTo>
                    <a:pt x="47" y="115"/>
                  </a:lnTo>
                  <a:lnTo>
                    <a:pt x="47" y="114"/>
                  </a:lnTo>
                  <a:lnTo>
                    <a:pt x="47" y="114"/>
                  </a:lnTo>
                  <a:lnTo>
                    <a:pt x="47" y="114"/>
                  </a:lnTo>
                  <a:lnTo>
                    <a:pt x="47" y="113"/>
                  </a:lnTo>
                  <a:lnTo>
                    <a:pt x="47" y="112"/>
                  </a:lnTo>
                  <a:lnTo>
                    <a:pt x="47" y="112"/>
                  </a:lnTo>
                  <a:lnTo>
                    <a:pt x="47" y="111"/>
                  </a:lnTo>
                  <a:lnTo>
                    <a:pt x="48" y="110"/>
                  </a:lnTo>
                  <a:lnTo>
                    <a:pt x="48" y="109"/>
                  </a:lnTo>
                  <a:lnTo>
                    <a:pt x="48" y="108"/>
                  </a:lnTo>
                  <a:lnTo>
                    <a:pt x="48" y="107"/>
                  </a:lnTo>
                  <a:lnTo>
                    <a:pt x="48" y="106"/>
                  </a:lnTo>
                  <a:lnTo>
                    <a:pt x="48" y="103"/>
                  </a:lnTo>
                  <a:lnTo>
                    <a:pt x="48" y="102"/>
                  </a:lnTo>
                  <a:lnTo>
                    <a:pt x="48" y="100"/>
                  </a:lnTo>
                  <a:lnTo>
                    <a:pt x="48" y="97"/>
                  </a:lnTo>
                  <a:lnTo>
                    <a:pt x="49" y="91"/>
                  </a:lnTo>
                  <a:lnTo>
                    <a:pt x="49" y="89"/>
                  </a:lnTo>
                  <a:lnTo>
                    <a:pt x="49" y="87"/>
                  </a:lnTo>
                  <a:lnTo>
                    <a:pt x="49" y="84"/>
                  </a:lnTo>
                  <a:lnTo>
                    <a:pt x="49" y="76"/>
                  </a:lnTo>
                  <a:lnTo>
                    <a:pt x="50" y="74"/>
                  </a:lnTo>
                  <a:lnTo>
                    <a:pt x="50" y="72"/>
                  </a:lnTo>
                  <a:lnTo>
                    <a:pt x="50" y="68"/>
                  </a:lnTo>
                  <a:lnTo>
                    <a:pt x="50" y="59"/>
                  </a:lnTo>
                  <a:lnTo>
                    <a:pt x="51" y="42"/>
                  </a:lnTo>
                  <a:lnTo>
                    <a:pt x="51" y="40"/>
                  </a:lnTo>
                  <a:lnTo>
                    <a:pt x="51" y="38"/>
                  </a:lnTo>
                  <a:lnTo>
                    <a:pt x="51" y="34"/>
                  </a:lnTo>
                  <a:lnTo>
                    <a:pt x="52" y="27"/>
                  </a:lnTo>
                  <a:lnTo>
                    <a:pt x="52" y="25"/>
                  </a:lnTo>
                  <a:lnTo>
                    <a:pt x="52" y="23"/>
                  </a:lnTo>
                  <a:lnTo>
                    <a:pt x="52" y="20"/>
                  </a:lnTo>
                  <a:lnTo>
                    <a:pt x="52" y="14"/>
                  </a:lnTo>
                  <a:lnTo>
                    <a:pt x="53" y="12"/>
                  </a:lnTo>
                  <a:lnTo>
                    <a:pt x="53" y="11"/>
                  </a:lnTo>
                  <a:lnTo>
                    <a:pt x="53" y="10"/>
                  </a:lnTo>
                  <a:lnTo>
                    <a:pt x="53" y="9"/>
                  </a:lnTo>
                  <a:lnTo>
                    <a:pt x="53" y="8"/>
                  </a:lnTo>
                  <a:lnTo>
                    <a:pt x="53" y="6"/>
                  </a:lnTo>
                  <a:lnTo>
                    <a:pt x="53" y="5"/>
                  </a:lnTo>
                  <a:lnTo>
                    <a:pt x="53" y="4"/>
                  </a:lnTo>
                  <a:lnTo>
                    <a:pt x="53" y="3"/>
                  </a:lnTo>
                  <a:lnTo>
                    <a:pt x="53" y="2"/>
                  </a:lnTo>
                  <a:lnTo>
                    <a:pt x="53" y="2"/>
                  </a:lnTo>
                  <a:lnTo>
                    <a:pt x="53" y="1"/>
                  </a:lnTo>
                  <a:lnTo>
                    <a:pt x="54" y="1"/>
                  </a:lnTo>
                  <a:lnTo>
                    <a:pt x="54" y="0"/>
                  </a:lnTo>
                  <a:lnTo>
                    <a:pt x="54" y="0"/>
                  </a:lnTo>
                  <a:lnTo>
                    <a:pt x="54" y="0"/>
                  </a:lnTo>
                  <a:lnTo>
                    <a:pt x="54" y="0"/>
                  </a:lnTo>
                  <a:lnTo>
                    <a:pt x="54" y="0"/>
                  </a:lnTo>
                  <a:lnTo>
                    <a:pt x="54" y="0"/>
                  </a:lnTo>
                  <a:lnTo>
                    <a:pt x="54" y="0"/>
                  </a:lnTo>
                  <a:lnTo>
                    <a:pt x="54" y="0"/>
                  </a:lnTo>
                  <a:lnTo>
                    <a:pt x="55" y="0"/>
                  </a:lnTo>
                  <a:lnTo>
                    <a:pt x="55" y="0"/>
                  </a:lnTo>
                  <a:lnTo>
                    <a:pt x="55" y="1"/>
                  </a:lnTo>
                  <a:lnTo>
                    <a:pt x="55" y="1"/>
                  </a:lnTo>
                  <a:lnTo>
                    <a:pt x="55" y="2"/>
                  </a:lnTo>
                  <a:lnTo>
                    <a:pt x="55" y="2"/>
                  </a:lnTo>
                  <a:lnTo>
                    <a:pt x="55" y="3"/>
                  </a:lnTo>
                  <a:lnTo>
                    <a:pt x="55" y="4"/>
                  </a:lnTo>
                  <a:lnTo>
                    <a:pt x="55" y="5"/>
                  </a:lnTo>
                  <a:lnTo>
                    <a:pt x="55" y="6"/>
                  </a:lnTo>
                </a:path>
              </a:pathLst>
            </a:custGeom>
            <a:grpFill/>
            <a:ln w="9525" cap="sq">
              <a:solidFill>
                <a:srgbClr val="0D8BE6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783">
                <a:defRPr/>
              </a:pPr>
              <a:endParaRPr lang="en-US" sz="1350" kern="0" dirty="0">
                <a:solidFill>
                  <a:srgbClr val="0D8BE6"/>
                </a:solidFill>
              </a:endParaRPr>
            </a:p>
          </p:txBody>
        </p:sp>
      </p:grpSp>
      <p:pic>
        <p:nvPicPr>
          <p:cNvPr id="95" name="Picture 94" descr="GW Global Detector Map.jpg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5131" y="4057082"/>
            <a:ext cx="1695863" cy="953923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999DA-6F64-BF45-B314-74E8F7222AA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436359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4"/>
          <p:cNvSpPr txBox="1">
            <a:spLocks noGrp="1"/>
          </p:cNvSpPr>
          <p:nvPr>
            <p:ph type="title"/>
          </p:nvPr>
        </p:nvSpPr>
        <p:spPr>
          <a:xfrm>
            <a:off x="311700" y="2164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Reach of present and future instruments</a:t>
            </a:r>
            <a:endParaRPr dirty="0"/>
          </a:p>
        </p:txBody>
      </p:sp>
      <p:grpSp>
        <p:nvGrpSpPr>
          <p:cNvPr id="64" name="Google Shape;64;p14"/>
          <p:cNvGrpSpPr/>
          <p:nvPr/>
        </p:nvGrpSpPr>
        <p:grpSpPr>
          <a:xfrm>
            <a:off x="0" y="890982"/>
            <a:ext cx="9144003" cy="3214868"/>
            <a:chOff x="0" y="1104632"/>
            <a:chExt cx="9144003" cy="3214868"/>
          </a:xfrm>
        </p:grpSpPr>
        <p:pic>
          <p:nvPicPr>
            <p:cNvPr id="65" name="Google Shape;65;p14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0" y="1104632"/>
              <a:ext cx="9144003" cy="313878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6" name="Google Shape;66;p14"/>
            <p:cNvSpPr txBox="1"/>
            <p:nvPr/>
          </p:nvSpPr>
          <p:spPr>
            <a:xfrm>
              <a:off x="0" y="3826900"/>
              <a:ext cx="980400" cy="492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00">
                  <a:solidFill>
                    <a:srgbClr val="666666"/>
                  </a:solidFill>
                  <a:latin typeface="Work Sans"/>
                  <a:ea typeface="Work Sans"/>
                  <a:cs typeface="Work Sans"/>
                  <a:sym typeface="Work Sans"/>
                </a:rPr>
                <a:t>Credit: ESO/NAOJ</a:t>
              </a:r>
              <a:endParaRPr sz="1000">
                <a:solidFill>
                  <a:srgbClr val="666666"/>
                </a:solidFill>
                <a:latin typeface="Work Sans"/>
                <a:ea typeface="Work Sans"/>
                <a:cs typeface="Work Sans"/>
                <a:sym typeface="Work Sans"/>
              </a:endParaRPr>
            </a:p>
          </p:txBody>
        </p:sp>
      </p:grpSp>
      <p:cxnSp>
        <p:nvCxnSpPr>
          <p:cNvPr id="67" name="Google Shape;67;p14"/>
          <p:cNvCxnSpPr/>
          <p:nvPr/>
        </p:nvCxnSpPr>
        <p:spPr>
          <a:xfrm>
            <a:off x="2455150" y="890975"/>
            <a:ext cx="23700" cy="3331800"/>
          </a:xfrm>
          <a:prstGeom prst="straightConnector1">
            <a:avLst/>
          </a:prstGeom>
          <a:noFill/>
          <a:ln w="38100" cap="flat" cmpd="sng">
            <a:solidFill>
              <a:srgbClr val="FC950C"/>
            </a:solidFill>
            <a:prstDash val="lgDash"/>
            <a:round/>
            <a:headEnd type="none" w="med" len="med"/>
            <a:tailEnd type="none" w="med" len="med"/>
          </a:ln>
        </p:spPr>
      </p:cxnSp>
      <p:sp>
        <p:nvSpPr>
          <p:cNvPr id="68" name="Google Shape;68;p14"/>
          <p:cNvSpPr txBox="1"/>
          <p:nvPr/>
        </p:nvSpPr>
        <p:spPr>
          <a:xfrm>
            <a:off x="1410250" y="4086325"/>
            <a:ext cx="2113500" cy="10156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rgbClr val="FC950C"/>
                </a:solidFill>
                <a:latin typeface="Georgia"/>
                <a:ea typeface="Georgia"/>
                <a:cs typeface="Georgia"/>
                <a:sym typeface="Georgia"/>
              </a:rPr>
              <a:t>Cosmic Explorer</a:t>
            </a:r>
            <a:endParaRPr dirty="0">
              <a:solidFill>
                <a:srgbClr val="FC950C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rgbClr val="FC950C"/>
                </a:solidFill>
                <a:latin typeface="Georgia"/>
                <a:ea typeface="Georgia"/>
                <a:cs typeface="Georgia"/>
                <a:sym typeface="Georgia"/>
              </a:rPr>
              <a:t>Einstein Telescope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rgbClr val="FC950C"/>
                </a:solidFill>
                <a:latin typeface="Georgia"/>
                <a:ea typeface="Georgia"/>
                <a:cs typeface="Georgia"/>
                <a:sym typeface="Georgia"/>
              </a:rPr>
              <a:t>LISA</a:t>
            </a:r>
            <a:endParaRPr dirty="0">
              <a:solidFill>
                <a:srgbClr val="FC950C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69" name="Google Shape;69;p14"/>
          <p:cNvSpPr txBox="1"/>
          <p:nvPr/>
        </p:nvSpPr>
        <p:spPr>
          <a:xfrm>
            <a:off x="4524625" y="4160675"/>
            <a:ext cx="1315500" cy="7386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rgbClr val="3D85C6"/>
                </a:solidFill>
                <a:latin typeface="Georgia"/>
                <a:ea typeface="Georgia"/>
                <a:cs typeface="Georgia"/>
                <a:sym typeface="Georgia"/>
              </a:rPr>
              <a:t>LIGO</a:t>
            </a:r>
            <a:endParaRPr dirty="0">
              <a:solidFill>
                <a:srgbClr val="3D85C6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rgbClr val="3D85C6"/>
                </a:solidFill>
                <a:latin typeface="Georgia"/>
                <a:ea typeface="Georgia"/>
                <a:cs typeface="Georgia"/>
                <a:sym typeface="Georgia"/>
              </a:rPr>
              <a:t>~2033</a:t>
            </a:r>
            <a:endParaRPr dirty="0">
              <a:solidFill>
                <a:srgbClr val="3D85C6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71" name="Google Shape;71;p14"/>
          <p:cNvSpPr txBox="1"/>
          <p:nvPr/>
        </p:nvSpPr>
        <p:spPr>
          <a:xfrm>
            <a:off x="6292275" y="4160675"/>
            <a:ext cx="7989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6AA84F"/>
                </a:solidFill>
                <a:latin typeface="Georgia"/>
                <a:ea typeface="Georgia"/>
                <a:cs typeface="Georgia"/>
                <a:sym typeface="Georgia"/>
              </a:rPr>
              <a:t>LIGO</a:t>
            </a:r>
            <a:endParaRPr>
              <a:solidFill>
                <a:srgbClr val="6AA84F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6AA84F"/>
                </a:solidFill>
                <a:latin typeface="Georgia"/>
                <a:ea typeface="Georgia"/>
                <a:cs typeface="Georgia"/>
                <a:sym typeface="Georgia"/>
              </a:rPr>
              <a:t>today</a:t>
            </a:r>
            <a:endParaRPr>
              <a:solidFill>
                <a:srgbClr val="6AA84F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72" name="Google Shape;72;p1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20</a:t>
            </a:fld>
            <a:endParaRPr/>
          </a:p>
        </p:txBody>
      </p:sp>
      <p:cxnSp>
        <p:nvCxnSpPr>
          <p:cNvPr id="73" name="Google Shape;73;p14"/>
          <p:cNvCxnSpPr/>
          <p:nvPr/>
        </p:nvCxnSpPr>
        <p:spPr>
          <a:xfrm>
            <a:off x="5248656" y="886968"/>
            <a:ext cx="23700" cy="3331800"/>
          </a:xfrm>
          <a:prstGeom prst="straightConnector1">
            <a:avLst/>
          </a:prstGeom>
          <a:noFill/>
          <a:ln w="38100" cap="flat" cmpd="sng">
            <a:solidFill>
              <a:srgbClr val="3D85C6"/>
            </a:solidFill>
            <a:prstDash val="lgDash"/>
            <a:round/>
            <a:headEnd type="none" w="med" len="med"/>
            <a:tailEnd type="none" w="med" len="med"/>
          </a:ln>
        </p:spPr>
      </p:cxnSp>
      <p:cxnSp>
        <p:nvCxnSpPr>
          <p:cNvPr id="75" name="Google Shape;75;p14"/>
          <p:cNvCxnSpPr/>
          <p:nvPr/>
        </p:nvCxnSpPr>
        <p:spPr>
          <a:xfrm>
            <a:off x="6510528" y="886968"/>
            <a:ext cx="23700" cy="3331800"/>
          </a:xfrm>
          <a:prstGeom prst="straightConnector1">
            <a:avLst/>
          </a:prstGeom>
          <a:noFill/>
          <a:ln w="38100" cap="flat" cmpd="sng">
            <a:solidFill>
              <a:srgbClr val="6AA84F"/>
            </a:solidFill>
            <a:prstDash val="lgDash"/>
            <a:round/>
            <a:headEnd type="none" w="med" len="med"/>
            <a:tailEnd type="none" w="med" len="med"/>
          </a:ln>
        </p:spPr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D4097678-70C8-DB96-96D4-0EF7BDDA4919}"/>
              </a:ext>
            </a:extLst>
          </p:cNvPr>
          <p:cNvSpPr txBox="1"/>
          <p:nvPr/>
        </p:nvSpPr>
        <p:spPr>
          <a:xfrm>
            <a:off x="7353701" y="4849332"/>
            <a:ext cx="123187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Slide: Kevin </a:t>
            </a:r>
            <a:r>
              <a:rPr lang="en-US" sz="1200" dirty="0" err="1">
                <a:solidFill>
                  <a:schemeClr val="bg1"/>
                </a:solidFill>
              </a:rPr>
              <a:t>Kuns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95F78B-578E-4D46-A93D-0DB94E3052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last page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A07530-4F37-DD48-A06D-E4689446E4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00151"/>
            <a:ext cx="8580120" cy="3737370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Ground-based GW observation works, and LIGO, Virgo, and KAGRA observing together</a:t>
            </a:r>
          </a:p>
          <a:p>
            <a:r>
              <a:rPr lang="en-US" dirty="0"/>
              <a:t>There are lots of sources yet to be observed</a:t>
            </a:r>
          </a:p>
          <a:p>
            <a:r>
              <a:rPr lang="en-US" dirty="0"/>
              <a:t>Scaling laws show the technical feasibility of better detectors</a:t>
            </a:r>
          </a:p>
          <a:p>
            <a:r>
              <a:rPr lang="en-US" dirty="0"/>
              <a:t>The US Concept, Cosmic Explorer</a:t>
            </a:r>
          </a:p>
          <a:p>
            <a:pPr lvl="1"/>
            <a:r>
              <a:rPr lang="en-US" dirty="0"/>
              <a:t>Two sites, one 40km, one 20km</a:t>
            </a:r>
          </a:p>
          <a:p>
            <a:pPr lvl="1"/>
            <a:r>
              <a:rPr lang="en-US" dirty="0"/>
              <a:t>Surface construction, LIGO Technology</a:t>
            </a:r>
          </a:p>
          <a:p>
            <a:r>
              <a:rPr lang="en-US" dirty="0"/>
              <a:t>The European Concept, Einstein Telescope</a:t>
            </a:r>
          </a:p>
          <a:p>
            <a:pPr lvl="1"/>
            <a:r>
              <a:rPr lang="en-US" dirty="0"/>
              <a:t>Underground multiple-interferometer approach</a:t>
            </a:r>
          </a:p>
          <a:p>
            <a:pPr lvl="1"/>
            <a:r>
              <a:rPr lang="en-US" dirty="0"/>
              <a:t>Pushes detector technology with high power, low temperatures</a:t>
            </a:r>
          </a:p>
          <a:p>
            <a:r>
              <a:rPr lang="en-US" dirty="0"/>
              <a:t>Both eager to participate in Multi-Messenger Astrophysics</a:t>
            </a:r>
          </a:p>
          <a:p>
            <a:pPr marL="0" indent="0" algn="ctr">
              <a:buNone/>
            </a:pPr>
            <a:r>
              <a:rPr lang="en-US" sz="3200" b="1" dirty="0"/>
              <a:t>And… Looking forward to multi-band with LISA!</a:t>
            </a:r>
          </a:p>
          <a:p>
            <a:pPr lvl="1"/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8CBCC29-441C-4F4D-B868-48EB87DA29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999DA-6F64-BF45-B314-74E8F7222AA8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41288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168814"/>
            <a:ext cx="5943600" cy="536972"/>
          </a:xfrm>
        </p:spPr>
        <p:txBody>
          <a:bodyPr>
            <a:noAutofit/>
          </a:bodyPr>
          <a:lstStyle/>
          <a:p>
            <a:r>
              <a:rPr lang="en-US" sz="2700" dirty="0"/>
              <a:t>The Gravitational Wave Spectrum</a:t>
            </a:r>
          </a:p>
        </p:txBody>
      </p:sp>
      <p:pic>
        <p:nvPicPr>
          <p:cNvPr id="96" name="Picture 95"/>
          <p:cNvPicPr>
            <a:picLocks noChangeAspect="1"/>
          </p:cNvPicPr>
          <p:nvPr/>
        </p:nvPicPr>
        <p:blipFill rotWithShape="1">
          <a:blip r:embed="rId2"/>
          <a:srcRect r="15027"/>
          <a:stretch/>
        </p:blipFill>
        <p:spPr>
          <a:xfrm>
            <a:off x="1242418" y="3952383"/>
            <a:ext cx="1222839" cy="964192"/>
          </a:xfrm>
          <a:prstGeom prst="rect">
            <a:avLst/>
          </a:prstGeom>
          <a:ln w="28575" cmpd="sng">
            <a:solidFill>
              <a:srgbClr val="FFFFFF"/>
            </a:solidFill>
          </a:ln>
        </p:spPr>
      </p:pic>
      <p:pic>
        <p:nvPicPr>
          <p:cNvPr id="97" name="Picture 1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37277" y="3413549"/>
            <a:ext cx="1308392" cy="914400"/>
          </a:xfrm>
          <a:prstGeom prst="rect">
            <a:avLst/>
          </a:prstGeom>
          <a:ln w="28575">
            <a:solidFill>
              <a:sysClr val="window" lastClr="FFFFFF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8" name="Picture 2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01240" y="3644894"/>
            <a:ext cx="2130266" cy="1014413"/>
          </a:xfrm>
          <a:prstGeom prst="rect">
            <a:avLst/>
          </a:prstGeom>
          <a:ln w="28575">
            <a:solidFill>
              <a:sysClr val="window" lastClr="FFFFFF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9" name="TextBox 98"/>
          <p:cNvSpPr txBox="1"/>
          <p:nvPr/>
        </p:nvSpPr>
        <p:spPr>
          <a:xfrm>
            <a:off x="3429000" y="2905375"/>
            <a:ext cx="514350" cy="342900"/>
          </a:xfrm>
          <a:prstGeom prst="rect">
            <a:avLst/>
          </a:prstGeom>
        </p:spPr>
        <p:txBody>
          <a:bodyPr vert="horz" wrap="none" lIns="68580" tIns="34290" rIns="68580" bIns="34290" rtlCol="0" anchor="ctr">
            <a:normAutofit/>
          </a:bodyPr>
          <a:lstStyle/>
          <a:p>
            <a:pPr algn="ctr" defTabSz="685783">
              <a:spcBef>
                <a:spcPct val="0"/>
              </a:spcBef>
              <a:defRPr/>
            </a:pPr>
            <a:r>
              <a:rPr lang="en-US" sz="1200" i="1" dirty="0">
                <a:solidFill>
                  <a:srgbClr val="0D8BE6"/>
                </a:solidFill>
                <a:latin typeface="Helvetica" pitchFamily="34" charset="0"/>
                <a:ea typeface="+mj-ea"/>
                <a:cs typeface="Helvetica" pitchFamily="34" charset="0"/>
              </a:rPr>
              <a:t>10</a:t>
            </a:r>
            <a:r>
              <a:rPr lang="en-US" sz="1200" i="1" baseline="30000" dirty="0">
                <a:solidFill>
                  <a:srgbClr val="0D8BE6"/>
                </a:solidFill>
                <a:latin typeface="Helvetica" pitchFamily="34" charset="0"/>
                <a:ea typeface="+mj-ea"/>
                <a:cs typeface="Helvetica" pitchFamily="34" charset="0"/>
              </a:rPr>
              <a:t>-9</a:t>
            </a:r>
            <a:r>
              <a:rPr lang="en-US" sz="1200" i="1" kern="0" dirty="0">
                <a:solidFill>
                  <a:srgbClr val="0D8BE6"/>
                </a:solidFill>
                <a:latin typeface="Helvetica" pitchFamily="34" charset="0"/>
                <a:cs typeface="Helvetica" pitchFamily="34" charset="0"/>
              </a:rPr>
              <a:t> Hz</a:t>
            </a:r>
            <a:endParaRPr lang="en-US" sz="1200" i="1" baseline="30000" dirty="0">
              <a:solidFill>
                <a:srgbClr val="0D8BE6"/>
              </a:solidFill>
              <a:latin typeface="Helvetica" pitchFamily="34" charset="0"/>
              <a:ea typeface="+mj-ea"/>
              <a:cs typeface="Helvetica" pitchFamily="34" charset="0"/>
            </a:endParaRPr>
          </a:p>
        </p:txBody>
      </p:sp>
      <p:sp>
        <p:nvSpPr>
          <p:cNvPr id="100" name="TextBox 99"/>
          <p:cNvSpPr txBox="1"/>
          <p:nvPr/>
        </p:nvSpPr>
        <p:spPr>
          <a:xfrm>
            <a:off x="4828062" y="2905375"/>
            <a:ext cx="514350" cy="342900"/>
          </a:xfrm>
          <a:prstGeom prst="rect">
            <a:avLst/>
          </a:prstGeom>
        </p:spPr>
        <p:txBody>
          <a:bodyPr vert="horz" wrap="none" lIns="68580" tIns="34290" rIns="68580" bIns="34290" rtlCol="0" anchor="ctr">
            <a:normAutofit/>
          </a:bodyPr>
          <a:lstStyle/>
          <a:p>
            <a:pPr algn="ctr" defTabSz="685783">
              <a:spcBef>
                <a:spcPct val="0"/>
              </a:spcBef>
              <a:defRPr/>
            </a:pPr>
            <a:r>
              <a:rPr lang="en-US" sz="1200" i="1" dirty="0">
                <a:solidFill>
                  <a:srgbClr val="0D8BE6"/>
                </a:solidFill>
                <a:latin typeface="Helvetica" pitchFamily="34" charset="0"/>
                <a:ea typeface="+mj-ea"/>
                <a:cs typeface="Helvetica" pitchFamily="34" charset="0"/>
              </a:rPr>
              <a:t>10</a:t>
            </a:r>
            <a:r>
              <a:rPr lang="en-US" sz="1200" i="1" baseline="30000" dirty="0">
                <a:solidFill>
                  <a:srgbClr val="0D8BE6"/>
                </a:solidFill>
                <a:latin typeface="Helvetica" pitchFamily="34" charset="0"/>
                <a:ea typeface="+mj-ea"/>
                <a:cs typeface="Helvetica" pitchFamily="34" charset="0"/>
              </a:rPr>
              <a:t>-4</a:t>
            </a:r>
            <a:r>
              <a:rPr lang="en-US" sz="1200" i="1" kern="0" dirty="0">
                <a:solidFill>
                  <a:srgbClr val="0D8BE6"/>
                </a:solidFill>
                <a:latin typeface="Helvetica" pitchFamily="34" charset="0"/>
                <a:cs typeface="Helvetica" pitchFamily="34" charset="0"/>
              </a:rPr>
              <a:t> Hz</a:t>
            </a:r>
            <a:endParaRPr lang="en-US" sz="1200" i="1" baseline="30000" dirty="0">
              <a:solidFill>
                <a:srgbClr val="0D8BE6"/>
              </a:solidFill>
              <a:latin typeface="Helvetica" pitchFamily="34" charset="0"/>
              <a:ea typeface="+mj-ea"/>
              <a:cs typeface="Helvetica" pitchFamily="34" charset="0"/>
            </a:endParaRPr>
          </a:p>
        </p:txBody>
      </p:sp>
      <p:sp>
        <p:nvSpPr>
          <p:cNvPr id="101" name="TextBox 100"/>
          <p:cNvSpPr txBox="1"/>
          <p:nvPr/>
        </p:nvSpPr>
        <p:spPr>
          <a:xfrm>
            <a:off x="6017136" y="2905375"/>
            <a:ext cx="514350" cy="342900"/>
          </a:xfrm>
          <a:prstGeom prst="rect">
            <a:avLst/>
          </a:prstGeom>
        </p:spPr>
        <p:txBody>
          <a:bodyPr vert="horz" wrap="none" lIns="68580" tIns="34290" rIns="68580" bIns="34290" rtlCol="0" anchor="ctr">
            <a:normAutofit/>
          </a:bodyPr>
          <a:lstStyle/>
          <a:p>
            <a:pPr algn="ctr" defTabSz="685783">
              <a:spcBef>
                <a:spcPct val="0"/>
              </a:spcBef>
              <a:defRPr/>
            </a:pPr>
            <a:r>
              <a:rPr lang="en-US" sz="1200" i="1" dirty="0">
                <a:solidFill>
                  <a:srgbClr val="0D8BE6"/>
                </a:solidFill>
                <a:latin typeface="Helvetica" pitchFamily="34" charset="0"/>
                <a:ea typeface="+mj-ea"/>
                <a:cs typeface="Helvetica" pitchFamily="34" charset="0"/>
              </a:rPr>
              <a:t>10</a:t>
            </a:r>
            <a:r>
              <a:rPr lang="en-US" sz="1200" i="1" baseline="30000" dirty="0">
                <a:solidFill>
                  <a:srgbClr val="0D8BE6"/>
                </a:solidFill>
                <a:latin typeface="Helvetica" pitchFamily="34" charset="0"/>
                <a:ea typeface="+mj-ea"/>
                <a:cs typeface="Helvetica" pitchFamily="34" charset="0"/>
              </a:rPr>
              <a:t>0</a:t>
            </a:r>
            <a:r>
              <a:rPr lang="en-US" sz="1200" i="1" kern="0" dirty="0">
                <a:solidFill>
                  <a:srgbClr val="0D8BE6"/>
                </a:solidFill>
                <a:latin typeface="Helvetica" pitchFamily="34" charset="0"/>
                <a:cs typeface="Helvetica" pitchFamily="34" charset="0"/>
              </a:rPr>
              <a:t> Hz</a:t>
            </a:r>
            <a:endParaRPr lang="en-US" sz="1200" i="1" baseline="30000" dirty="0">
              <a:solidFill>
                <a:srgbClr val="0D8BE6"/>
              </a:solidFill>
              <a:latin typeface="Helvetica" pitchFamily="34" charset="0"/>
              <a:ea typeface="+mj-ea"/>
              <a:cs typeface="Helvetica" pitchFamily="34" charset="0"/>
            </a:endParaRPr>
          </a:p>
        </p:txBody>
      </p:sp>
      <p:sp>
        <p:nvSpPr>
          <p:cNvPr id="102" name="TextBox 101"/>
          <p:cNvSpPr txBox="1"/>
          <p:nvPr/>
        </p:nvSpPr>
        <p:spPr>
          <a:xfrm>
            <a:off x="7143750" y="2905375"/>
            <a:ext cx="514350" cy="342900"/>
          </a:xfrm>
          <a:prstGeom prst="rect">
            <a:avLst/>
          </a:prstGeom>
        </p:spPr>
        <p:txBody>
          <a:bodyPr vert="horz" wrap="none" lIns="68580" tIns="34290" rIns="68580" bIns="34290" rtlCol="0" anchor="ctr">
            <a:normAutofit/>
          </a:bodyPr>
          <a:lstStyle/>
          <a:p>
            <a:pPr algn="ctr" defTabSz="685783">
              <a:spcBef>
                <a:spcPct val="0"/>
              </a:spcBef>
              <a:defRPr/>
            </a:pPr>
            <a:r>
              <a:rPr lang="en-US" sz="1200" i="1" dirty="0">
                <a:solidFill>
                  <a:srgbClr val="0D8BE6"/>
                </a:solidFill>
                <a:latin typeface="Helvetica" pitchFamily="34" charset="0"/>
                <a:ea typeface="+mj-ea"/>
                <a:cs typeface="Helvetica" pitchFamily="34" charset="0"/>
              </a:rPr>
              <a:t>10</a:t>
            </a:r>
            <a:r>
              <a:rPr lang="en-US" sz="1200" i="1" baseline="30000" dirty="0">
                <a:solidFill>
                  <a:srgbClr val="0D8BE6"/>
                </a:solidFill>
                <a:latin typeface="Helvetica" pitchFamily="34" charset="0"/>
                <a:ea typeface="+mj-ea"/>
                <a:cs typeface="Helvetica" pitchFamily="34" charset="0"/>
              </a:rPr>
              <a:t>3</a:t>
            </a:r>
            <a:r>
              <a:rPr lang="en-US" sz="1200" i="1" kern="0" dirty="0">
                <a:solidFill>
                  <a:srgbClr val="0D8BE6"/>
                </a:solidFill>
                <a:latin typeface="Helvetica" pitchFamily="34" charset="0"/>
                <a:cs typeface="Helvetica" pitchFamily="34" charset="0"/>
              </a:rPr>
              <a:t> Hz</a:t>
            </a:r>
            <a:endParaRPr lang="en-US" sz="1200" i="1" baseline="30000" dirty="0">
              <a:solidFill>
                <a:srgbClr val="0D8BE6"/>
              </a:solidFill>
              <a:latin typeface="Helvetica" pitchFamily="34" charset="0"/>
              <a:ea typeface="+mj-ea"/>
              <a:cs typeface="Helvetica" pitchFamily="34" charset="0"/>
            </a:endParaRPr>
          </a:p>
        </p:txBody>
      </p:sp>
      <p:grpSp>
        <p:nvGrpSpPr>
          <p:cNvPr id="103" name="Group 11"/>
          <p:cNvGrpSpPr/>
          <p:nvPr/>
        </p:nvGrpSpPr>
        <p:grpSpPr>
          <a:xfrm>
            <a:off x="1270571" y="1202446"/>
            <a:ext cx="1840675" cy="1288472"/>
            <a:chOff x="288967" y="1253837"/>
            <a:chExt cx="2454233" cy="1717963"/>
          </a:xfrm>
        </p:grpSpPr>
        <p:pic>
          <p:nvPicPr>
            <p:cNvPr id="104" name="Picture 17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8967" y="1253837"/>
              <a:ext cx="2454233" cy="1717963"/>
            </a:xfrm>
            <a:prstGeom prst="rect">
              <a:avLst/>
            </a:prstGeom>
            <a:ln w="28575">
              <a:solidFill>
                <a:sysClr val="window" lastClr="FFFFFF"/>
              </a:solidFill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05" name="TextBox 104"/>
            <p:cNvSpPr txBox="1"/>
            <p:nvPr/>
          </p:nvSpPr>
          <p:spPr>
            <a:xfrm>
              <a:off x="455799" y="1348501"/>
              <a:ext cx="1328142" cy="307776"/>
            </a:xfrm>
            <a:prstGeom prst="rect">
              <a:avLst/>
            </a:prstGeom>
          </p:spPr>
          <p:txBody>
            <a:bodyPr vert="horz" wrap="none" lIns="68580" tIns="34290" rIns="68580" bIns="34290" rtlCol="0" anchor="ctr">
              <a:spAutoFit/>
            </a:bodyPr>
            <a:lstStyle/>
            <a:p>
              <a:pPr algn="ctr" defTabSz="685783">
                <a:spcBef>
                  <a:spcPct val="0"/>
                </a:spcBef>
                <a:defRPr/>
              </a:pPr>
              <a:r>
                <a:rPr lang="en-US" sz="1050" dirty="0">
                  <a:solidFill>
                    <a:sysClr val="window" lastClr="FFFFFF">
                      <a:lumMod val="95000"/>
                    </a:sysClr>
                  </a:solidFill>
                  <a:latin typeface="Helvetica" pitchFamily="34" charset="0"/>
                  <a:ea typeface="+mj-ea"/>
                  <a:cs typeface="Helvetica" pitchFamily="34" charset="0"/>
                </a:rPr>
                <a:t>Relic radiation</a:t>
              </a:r>
            </a:p>
          </p:txBody>
        </p:sp>
      </p:grpSp>
      <p:grpSp>
        <p:nvGrpSpPr>
          <p:cNvPr id="106" name="Group 14"/>
          <p:cNvGrpSpPr/>
          <p:nvPr/>
        </p:nvGrpSpPr>
        <p:grpSpPr>
          <a:xfrm>
            <a:off x="2735750" y="1071921"/>
            <a:ext cx="1435791" cy="1076094"/>
            <a:chOff x="2242540" y="1079808"/>
            <a:chExt cx="1914388" cy="1434792"/>
          </a:xfrm>
        </p:grpSpPr>
        <p:pic>
          <p:nvPicPr>
            <p:cNvPr id="107" name="Picture 7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2243872" y="1079808"/>
              <a:ext cx="1913056" cy="1434792"/>
            </a:xfrm>
            <a:prstGeom prst="rect">
              <a:avLst/>
            </a:prstGeom>
            <a:ln w="19050">
              <a:solidFill>
                <a:sysClr val="window" lastClr="FFFFFF"/>
              </a:solidFill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08" name="TextBox 107"/>
            <p:cNvSpPr txBox="1"/>
            <p:nvPr/>
          </p:nvSpPr>
          <p:spPr>
            <a:xfrm>
              <a:off x="2242540" y="1099951"/>
              <a:ext cx="1394399" cy="307776"/>
            </a:xfrm>
            <a:prstGeom prst="rect">
              <a:avLst/>
            </a:prstGeom>
          </p:spPr>
          <p:txBody>
            <a:bodyPr vert="horz" wrap="none" lIns="68580" tIns="34290" rIns="68580" bIns="34290" rtlCol="0" anchor="ctr">
              <a:spAutoFit/>
            </a:bodyPr>
            <a:lstStyle/>
            <a:p>
              <a:pPr algn="ctr" defTabSz="685783">
                <a:spcBef>
                  <a:spcPct val="0"/>
                </a:spcBef>
                <a:defRPr/>
              </a:pPr>
              <a:r>
                <a:rPr lang="en-US" sz="1050" dirty="0">
                  <a:solidFill>
                    <a:sysClr val="window" lastClr="FFFFFF">
                      <a:lumMod val="95000"/>
                    </a:sysClr>
                  </a:solidFill>
                  <a:latin typeface="Helvetica" pitchFamily="34" charset="0"/>
                  <a:ea typeface="+mj-ea"/>
                  <a:cs typeface="Helvetica" pitchFamily="34" charset="0"/>
                </a:rPr>
                <a:t>Cosmic Strings</a:t>
              </a:r>
            </a:p>
          </p:txBody>
        </p:sp>
      </p:grpSp>
      <p:grpSp>
        <p:nvGrpSpPr>
          <p:cNvPr id="109" name="Group 17"/>
          <p:cNvGrpSpPr/>
          <p:nvPr/>
        </p:nvGrpSpPr>
        <p:grpSpPr>
          <a:xfrm>
            <a:off x="3329984" y="1618345"/>
            <a:ext cx="1952957" cy="1059350"/>
            <a:chOff x="3034856" y="1808367"/>
            <a:chExt cx="2603944" cy="1412465"/>
          </a:xfrm>
        </p:grpSpPr>
        <p:pic>
          <p:nvPicPr>
            <p:cNvPr id="110" name="Picture 5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48000" y="1808367"/>
              <a:ext cx="2590800" cy="1412465"/>
            </a:xfrm>
            <a:prstGeom prst="rect">
              <a:avLst/>
            </a:prstGeom>
            <a:ln w="19050">
              <a:solidFill>
                <a:sysClr val="window" lastClr="FFFFFF"/>
              </a:solidFill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11" name="TextBox 110"/>
            <p:cNvSpPr txBox="1"/>
            <p:nvPr/>
          </p:nvSpPr>
          <p:spPr>
            <a:xfrm>
              <a:off x="3034856" y="2878151"/>
              <a:ext cx="2326280" cy="307776"/>
            </a:xfrm>
            <a:prstGeom prst="rect">
              <a:avLst/>
            </a:prstGeom>
          </p:spPr>
          <p:txBody>
            <a:bodyPr vert="horz" wrap="none" lIns="68580" tIns="34290" rIns="68580" bIns="34290" rtlCol="0" anchor="ctr">
              <a:spAutoFit/>
            </a:bodyPr>
            <a:lstStyle/>
            <a:p>
              <a:pPr algn="ctr" defTabSz="685783">
                <a:spcBef>
                  <a:spcPct val="0"/>
                </a:spcBef>
                <a:defRPr/>
              </a:pPr>
              <a:r>
                <a:rPr lang="en-US" sz="1050" dirty="0">
                  <a:solidFill>
                    <a:sysClr val="window" lastClr="FFFFFF">
                      <a:lumMod val="95000"/>
                    </a:sysClr>
                  </a:solidFill>
                  <a:latin typeface="Helvetica" pitchFamily="34" charset="0"/>
                  <a:ea typeface="+mj-ea"/>
                  <a:cs typeface="Helvetica" pitchFamily="34" charset="0"/>
                </a:rPr>
                <a:t>Supermassive BH Binaries</a:t>
              </a:r>
            </a:p>
          </p:txBody>
        </p:sp>
      </p:grpSp>
      <p:grpSp>
        <p:nvGrpSpPr>
          <p:cNvPr id="112" name="Group 20"/>
          <p:cNvGrpSpPr/>
          <p:nvPr/>
        </p:nvGrpSpPr>
        <p:grpSpPr>
          <a:xfrm>
            <a:off x="6324117" y="1859796"/>
            <a:ext cx="1395061" cy="914400"/>
            <a:chOff x="4312117" y="990600"/>
            <a:chExt cx="1860083" cy="1219200"/>
          </a:xfrm>
        </p:grpSpPr>
        <p:pic>
          <p:nvPicPr>
            <p:cNvPr id="113" name="Picture 8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4343400" y="990600"/>
              <a:ext cx="1828800" cy="1219200"/>
            </a:xfrm>
            <a:prstGeom prst="rect">
              <a:avLst/>
            </a:prstGeom>
            <a:ln w="19050">
              <a:solidFill>
                <a:sysClr val="window" lastClr="FFFFFF"/>
              </a:solidFill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14" name="TextBox 113"/>
            <p:cNvSpPr txBox="1"/>
            <p:nvPr/>
          </p:nvSpPr>
          <p:spPr>
            <a:xfrm>
              <a:off x="4312117" y="1009947"/>
              <a:ext cx="1785533" cy="307776"/>
            </a:xfrm>
            <a:prstGeom prst="rect">
              <a:avLst/>
            </a:prstGeom>
          </p:spPr>
          <p:txBody>
            <a:bodyPr vert="horz" wrap="none" lIns="68580" tIns="34290" rIns="68580" bIns="34290" rtlCol="0" anchor="ctr">
              <a:spAutoFit/>
            </a:bodyPr>
            <a:lstStyle/>
            <a:p>
              <a:pPr algn="ctr" defTabSz="685783">
                <a:spcBef>
                  <a:spcPct val="0"/>
                </a:spcBef>
                <a:defRPr/>
              </a:pPr>
              <a:r>
                <a:rPr lang="en-US" sz="1050" dirty="0">
                  <a:solidFill>
                    <a:sysClr val="window" lastClr="FFFFFF">
                      <a:lumMod val="95000"/>
                    </a:sysClr>
                  </a:solidFill>
                  <a:latin typeface="Helvetica" pitchFamily="34" charset="0"/>
                  <a:ea typeface="+mj-ea"/>
                  <a:cs typeface="Helvetica" pitchFamily="34" charset="0"/>
                </a:rPr>
                <a:t>BH and NS Binaries</a:t>
              </a:r>
            </a:p>
          </p:txBody>
        </p:sp>
      </p:grpSp>
      <p:grpSp>
        <p:nvGrpSpPr>
          <p:cNvPr id="118" name="Group 26"/>
          <p:cNvGrpSpPr/>
          <p:nvPr/>
        </p:nvGrpSpPr>
        <p:grpSpPr>
          <a:xfrm>
            <a:off x="4251450" y="817581"/>
            <a:ext cx="1442021" cy="1041494"/>
            <a:chOff x="6014306" y="1049741"/>
            <a:chExt cx="1922694" cy="1388659"/>
          </a:xfrm>
        </p:grpSpPr>
        <p:pic>
          <p:nvPicPr>
            <p:cNvPr id="119" name="Picture 9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6083799" y="1049741"/>
              <a:ext cx="1853201" cy="1388659"/>
            </a:xfrm>
            <a:prstGeom prst="rect">
              <a:avLst/>
            </a:prstGeom>
            <a:ln w="19050">
              <a:solidFill>
                <a:sysClr val="window" lastClr="FFFFFF"/>
              </a:solidFill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20" name="TextBox 119"/>
            <p:cNvSpPr txBox="1"/>
            <p:nvPr/>
          </p:nvSpPr>
          <p:spPr>
            <a:xfrm>
              <a:off x="6014306" y="1855703"/>
              <a:ext cx="1802630" cy="523220"/>
            </a:xfrm>
            <a:prstGeom prst="rect">
              <a:avLst/>
            </a:prstGeom>
          </p:spPr>
          <p:txBody>
            <a:bodyPr vert="horz" wrap="none" lIns="68580" tIns="34290" rIns="68580" bIns="34290" rtlCol="0" anchor="ctr">
              <a:spAutoFit/>
            </a:bodyPr>
            <a:lstStyle/>
            <a:p>
              <a:pPr algn="ctr" defTabSz="685783">
                <a:spcBef>
                  <a:spcPct val="0"/>
                </a:spcBef>
                <a:defRPr/>
              </a:pPr>
              <a:r>
                <a:rPr lang="en-US" sz="1050" dirty="0">
                  <a:solidFill>
                    <a:sysClr val="window" lastClr="FFFFFF">
                      <a:lumMod val="95000"/>
                    </a:sysClr>
                  </a:solidFill>
                  <a:latin typeface="Helvetica" pitchFamily="34" charset="0"/>
                  <a:ea typeface="+mj-ea"/>
                  <a:cs typeface="Helvetica" pitchFamily="34" charset="0"/>
                </a:rPr>
                <a:t>Extreme Mass Ratio</a:t>
              </a:r>
            </a:p>
            <a:p>
              <a:pPr algn="ctr" defTabSz="685783">
                <a:spcBef>
                  <a:spcPct val="0"/>
                </a:spcBef>
                <a:defRPr/>
              </a:pPr>
              <a:r>
                <a:rPr lang="en-US" sz="1050" dirty="0">
                  <a:solidFill>
                    <a:sysClr val="window" lastClr="FFFFFF">
                      <a:lumMod val="95000"/>
                    </a:sysClr>
                  </a:solidFill>
                  <a:latin typeface="Helvetica" pitchFamily="34" charset="0"/>
                  <a:ea typeface="+mj-ea"/>
                  <a:cs typeface="Helvetica" pitchFamily="34" charset="0"/>
                </a:rPr>
                <a:t>Inspirals</a:t>
              </a:r>
            </a:p>
          </p:txBody>
        </p:sp>
      </p:grpSp>
      <p:grpSp>
        <p:nvGrpSpPr>
          <p:cNvPr id="121" name="Group 29"/>
          <p:cNvGrpSpPr/>
          <p:nvPr/>
        </p:nvGrpSpPr>
        <p:grpSpPr>
          <a:xfrm>
            <a:off x="7146792" y="635306"/>
            <a:ext cx="1077747" cy="1134495"/>
            <a:chOff x="7736456" y="930673"/>
            <a:chExt cx="1436996" cy="1512660"/>
          </a:xfrm>
        </p:grpSpPr>
        <p:pic>
          <p:nvPicPr>
            <p:cNvPr id="122" name="Picture 12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7736456" y="1006337"/>
              <a:ext cx="1436996" cy="1436996"/>
            </a:xfrm>
            <a:prstGeom prst="rect">
              <a:avLst/>
            </a:prstGeom>
            <a:ln w="19050">
              <a:solidFill>
                <a:sysClr val="window" lastClr="FFFFFF"/>
              </a:solidFill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23" name="TextBox 122"/>
            <p:cNvSpPr txBox="1"/>
            <p:nvPr/>
          </p:nvSpPr>
          <p:spPr>
            <a:xfrm>
              <a:off x="7844217" y="930673"/>
              <a:ext cx="1157155" cy="307776"/>
            </a:xfrm>
            <a:prstGeom prst="rect">
              <a:avLst/>
            </a:prstGeom>
          </p:spPr>
          <p:txBody>
            <a:bodyPr vert="horz" wrap="none" lIns="68580" tIns="34290" rIns="68580" bIns="34290" rtlCol="0" anchor="ctr">
              <a:spAutoFit/>
            </a:bodyPr>
            <a:lstStyle/>
            <a:p>
              <a:pPr algn="ctr" defTabSz="685783">
                <a:spcBef>
                  <a:spcPct val="0"/>
                </a:spcBef>
                <a:defRPr/>
              </a:pPr>
              <a:r>
                <a:rPr lang="en-US" sz="1050" dirty="0">
                  <a:solidFill>
                    <a:sysClr val="window" lastClr="FFFFFF">
                      <a:lumMod val="95000"/>
                    </a:sysClr>
                  </a:solidFill>
                  <a:latin typeface="Helvetica" pitchFamily="34" charset="0"/>
                  <a:ea typeface="+mj-ea"/>
                  <a:cs typeface="Helvetica" pitchFamily="34" charset="0"/>
                </a:rPr>
                <a:t>Supernovae</a:t>
              </a:r>
            </a:p>
          </p:txBody>
        </p:sp>
      </p:grpSp>
      <p:grpSp>
        <p:nvGrpSpPr>
          <p:cNvPr id="124" name="Group 32"/>
          <p:cNvGrpSpPr/>
          <p:nvPr/>
        </p:nvGrpSpPr>
        <p:grpSpPr>
          <a:xfrm>
            <a:off x="5929129" y="733525"/>
            <a:ext cx="928702" cy="922503"/>
            <a:chOff x="7448530" y="2117315"/>
            <a:chExt cx="1238270" cy="1230004"/>
          </a:xfrm>
        </p:grpSpPr>
        <p:pic>
          <p:nvPicPr>
            <p:cNvPr id="125" name="Picture 11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7452241" y="2117315"/>
              <a:ext cx="1234559" cy="1230004"/>
            </a:xfrm>
            <a:prstGeom prst="rect">
              <a:avLst/>
            </a:prstGeom>
            <a:ln w="19050">
              <a:solidFill>
                <a:sysClr val="window" lastClr="FFFFFF"/>
              </a:solidFill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26" name="TextBox 125"/>
            <p:cNvSpPr txBox="1"/>
            <p:nvPr/>
          </p:nvSpPr>
          <p:spPr>
            <a:xfrm>
              <a:off x="7448530" y="3024155"/>
              <a:ext cx="1187078" cy="307776"/>
            </a:xfrm>
            <a:prstGeom prst="rect">
              <a:avLst/>
            </a:prstGeom>
          </p:spPr>
          <p:txBody>
            <a:bodyPr vert="horz" wrap="none" lIns="68580" tIns="34290" rIns="68580" bIns="34290" rtlCol="0" anchor="ctr">
              <a:spAutoFit/>
            </a:bodyPr>
            <a:lstStyle/>
            <a:p>
              <a:pPr algn="ctr" defTabSz="685783">
                <a:spcBef>
                  <a:spcPct val="0"/>
                </a:spcBef>
                <a:defRPr/>
              </a:pPr>
              <a:r>
                <a:rPr lang="en-US" sz="1050" dirty="0">
                  <a:solidFill>
                    <a:sysClr val="window" lastClr="FFFFFF">
                      <a:lumMod val="95000"/>
                    </a:sysClr>
                  </a:solidFill>
                  <a:latin typeface="Helvetica" pitchFamily="34" charset="0"/>
                  <a:ea typeface="+mj-ea"/>
                  <a:cs typeface="Helvetica" pitchFamily="34" charset="0"/>
                </a:rPr>
                <a:t>Spinning NS</a:t>
              </a:r>
            </a:p>
          </p:txBody>
        </p:sp>
      </p:grpSp>
      <p:sp>
        <p:nvSpPr>
          <p:cNvPr id="127" name="TextBox 126"/>
          <p:cNvSpPr txBox="1"/>
          <p:nvPr/>
        </p:nvSpPr>
        <p:spPr>
          <a:xfrm>
            <a:off x="1257300" y="2905375"/>
            <a:ext cx="514350" cy="342900"/>
          </a:xfrm>
          <a:prstGeom prst="rect">
            <a:avLst/>
          </a:prstGeom>
        </p:spPr>
        <p:txBody>
          <a:bodyPr vert="horz" wrap="none" lIns="68580" tIns="34290" rIns="68580" bIns="34290" rtlCol="0" anchor="ctr">
            <a:normAutofit/>
          </a:bodyPr>
          <a:lstStyle/>
          <a:p>
            <a:pPr algn="ctr" defTabSz="685783">
              <a:spcBef>
                <a:spcPct val="0"/>
              </a:spcBef>
              <a:defRPr/>
            </a:pPr>
            <a:r>
              <a:rPr lang="en-US" sz="1200" i="1" dirty="0">
                <a:solidFill>
                  <a:srgbClr val="0D8BE6"/>
                </a:solidFill>
                <a:latin typeface="Helvetica" pitchFamily="34" charset="0"/>
                <a:ea typeface="+mj-ea"/>
                <a:cs typeface="Helvetica" pitchFamily="34" charset="0"/>
              </a:rPr>
              <a:t>10</a:t>
            </a:r>
            <a:r>
              <a:rPr lang="en-US" sz="1200" i="1" baseline="30000" dirty="0">
                <a:solidFill>
                  <a:srgbClr val="0D8BE6"/>
                </a:solidFill>
                <a:latin typeface="Helvetica" pitchFamily="34" charset="0"/>
                <a:ea typeface="+mj-ea"/>
                <a:cs typeface="Helvetica" pitchFamily="34" charset="0"/>
              </a:rPr>
              <a:t>-16</a:t>
            </a:r>
            <a:r>
              <a:rPr lang="en-US" sz="1200" i="1" kern="0" dirty="0">
                <a:solidFill>
                  <a:srgbClr val="0D8BE6"/>
                </a:solidFill>
                <a:latin typeface="Helvetica" pitchFamily="34" charset="0"/>
                <a:cs typeface="Helvetica" pitchFamily="34" charset="0"/>
              </a:rPr>
              <a:t> Hz</a:t>
            </a:r>
            <a:endParaRPr lang="en-US" sz="1200" i="1" baseline="30000" dirty="0">
              <a:solidFill>
                <a:srgbClr val="0D8BE6"/>
              </a:solidFill>
              <a:latin typeface="Helvetica" pitchFamily="34" charset="0"/>
              <a:ea typeface="+mj-ea"/>
              <a:cs typeface="Helvetica" pitchFamily="34" charset="0"/>
            </a:endParaRPr>
          </a:p>
        </p:txBody>
      </p:sp>
      <p:grpSp>
        <p:nvGrpSpPr>
          <p:cNvPr id="128" name="Group 46"/>
          <p:cNvGrpSpPr/>
          <p:nvPr/>
        </p:nvGrpSpPr>
        <p:grpSpPr>
          <a:xfrm>
            <a:off x="2681329" y="3184936"/>
            <a:ext cx="2260754" cy="1826069"/>
            <a:chOff x="2051102" y="3954147"/>
            <a:chExt cx="3014339" cy="2434758"/>
          </a:xfrm>
        </p:grpSpPr>
        <p:pic>
          <p:nvPicPr>
            <p:cNvPr id="129" name="Picture 15"/>
            <p:cNvPicPr>
              <a:picLocks noChangeAspect="1" noChangeArrowheads="1"/>
            </p:cNvPicPr>
            <p:nvPr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3433575" y="3954147"/>
              <a:ext cx="1631866" cy="2065653"/>
            </a:xfrm>
            <a:prstGeom prst="rect">
              <a:avLst/>
            </a:prstGeom>
            <a:ln w="28575">
              <a:solidFill>
                <a:sysClr val="window" lastClr="FFFFFF"/>
              </a:solidFill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30" name="Picture 14"/>
            <p:cNvPicPr>
              <a:picLocks noChangeAspect="1" noChangeArrowheads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2051102" y="5036355"/>
              <a:ext cx="2032000" cy="1352550"/>
            </a:xfrm>
            <a:prstGeom prst="rect">
              <a:avLst/>
            </a:prstGeom>
            <a:ln w="28575">
              <a:solidFill>
                <a:sysClr val="window" lastClr="FFFFFF"/>
              </a:solidFill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31" name="Rectangle 130"/>
            <p:cNvSpPr/>
            <p:nvPr/>
          </p:nvSpPr>
          <p:spPr>
            <a:xfrm>
              <a:off x="2219255" y="3960265"/>
              <a:ext cx="2488776" cy="233803"/>
            </a:xfrm>
            <a:prstGeom prst="rect">
              <a:avLst/>
            </a:prstGeom>
            <a:gradFill flip="none" rotWithShape="1">
              <a:gsLst>
                <a:gs pos="0">
                  <a:srgbClr val="326464">
                    <a:alpha val="0"/>
                  </a:srgbClr>
                </a:gs>
                <a:gs pos="20000">
                  <a:srgbClr val="326464"/>
                </a:gs>
                <a:gs pos="80000">
                  <a:srgbClr val="326464"/>
                </a:gs>
                <a:gs pos="100000">
                  <a:srgbClr val="326464">
                    <a:alpha val="0"/>
                  </a:srgbClr>
                </a:gs>
              </a:gsLst>
              <a:lin ang="0" scaled="1"/>
              <a:tileRect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685783">
                <a:defRPr/>
              </a:pPr>
              <a:r>
                <a:rPr lang="en-US" sz="1200" kern="0" dirty="0">
                  <a:solidFill>
                    <a:sysClr val="window" lastClr="FFFFFF"/>
                  </a:solidFill>
                  <a:latin typeface="Helvetica" pitchFamily="34" charset="0"/>
                  <a:cs typeface="Helvetica" pitchFamily="34" charset="0"/>
                </a:rPr>
                <a:t>Pulsar timing</a:t>
              </a:r>
            </a:p>
          </p:txBody>
        </p:sp>
      </p:grpSp>
      <p:sp>
        <p:nvSpPr>
          <p:cNvPr id="132" name="Rectangle 131"/>
          <p:cNvSpPr/>
          <p:nvPr/>
        </p:nvSpPr>
        <p:spPr>
          <a:xfrm>
            <a:off x="4526898" y="3189528"/>
            <a:ext cx="1866582" cy="175352"/>
          </a:xfrm>
          <a:prstGeom prst="rect">
            <a:avLst/>
          </a:prstGeom>
          <a:gradFill flip="none" rotWithShape="1">
            <a:gsLst>
              <a:gs pos="0">
                <a:sysClr val="windowText" lastClr="000000">
                  <a:lumMod val="50000"/>
                  <a:alpha val="0"/>
                </a:sysClr>
              </a:gs>
              <a:gs pos="20000">
                <a:sysClr val="windowText" lastClr="000000">
                  <a:lumMod val="50000"/>
                </a:sysClr>
              </a:gs>
              <a:gs pos="80000">
                <a:sysClr val="windowText" lastClr="000000">
                  <a:lumMod val="50000"/>
                </a:sysClr>
              </a:gs>
              <a:gs pos="100000">
                <a:sysClr val="windowText" lastClr="000000">
                  <a:lumMod val="50000"/>
                  <a:alpha val="0"/>
                </a:sysClr>
              </a:gs>
            </a:gsLst>
            <a:lin ang="0" scaled="1"/>
            <a:tileRect/>
          </a:gra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685783">
              <a:defRPr/>
            </a:pPr>
            <a:r>
              <a:rPr lang="en-US" sz="1200" kern="0" dirty="0">
                <a:solidFill>
                  <a:sysClr val="window" lastClr="FFFFFF"/>
                </a:solidFill>
                <a:latin typeface="Helvetica" pitchFamily="34" charset="0"/>
                <a:cs typeface="Helvetica" pitchFamily="34" charset="0"/>
              </a:rPr>
              <a:t>Space detectors</a:t>
            </a:r>
          </a:p>
        </p:txBody>
      </p:sp>
      <p:pic>
        <p:nvPicPr>
          <p:cNvPr id="135" name="Picture 21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706935" y="3403646"/>
            <a:ext cx="1191683" cy="631715"/>
          </a:xfrm>
          <a:prstGeom prst="rect">
            <a:avLst/>
          </a:prstGeom>
          <a:ln w="28575">
            <a:solidFill>
              <a:sysClr val="window" lastClr="FFFFFF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37" name="Group 53"/>
          <p:cNvGrpSpPr>
            <a:grpSpLocks noChangeAspect="1"/>
          </p:cNvGrpSpPr>
          <p:nvPr/>
        </p:nvGrpSpPr>
        <p:grpSpPr bwMode="auto">
          <a:xfrm>
            <a:off x="971549" y="2849003"/>
            <a:ext cx="7200938" cy="144066"/>
            <a:chOff x="-144" y="2183"/>
            <a:chExt cx="6048" cy="121"/>
          </a:xfrm>
          <a:noFill/>
        </p:grpSpPr>
        <p:sp>
          <p:nvSpPr>
            <p:cNvPr id="138" name="AutoShape 52"/>
            <p:cNvSpPr>
              <a:spLocks noChangeAspect="1" noChangeArrowheads="1" noTextEdit="1"/>
            </p:cNvSpPr>
            <p:nvPr/>
          </p:nvSpPr>
          <p:spPr bwMode="auto">
            <a:xfrm>
              <a:off x="-144" y="2183"/>
              <a:ext cx="6048" cy="121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783">
                <a:defRPr/>
              </a:pPr>
              <a:endParaRPr lang="en-US" sz="1350" kern="0" dirty="0">
                <a:solidFill>
                  <a:srgbClr val="0D8BE6"/>
                </a:solidFill>
              </a:endParaRPr>
            </a:p>
          </p:txBody>
        </p:sp>
        <p:sp>
          <p:nvSpPr>
            <p:cNvPr id="139" name="Freeform 55"/>
            <p:cNvSpPr>
              <a:spLocks/>
            </p:cNvSpPr>
            <p:nvPr/>
          </p:nvSpPr>
          <p:spPr bwMode="auto">
            <a:xfrm>
              <a:off x="-23" y="2186"/>
              <a:ext cx="796" cy="58"/>
            </a:xfrm>
            <a:custGeom>
              <a:avLst/>
              <a:gdLst/>
              <a:ahLst/>
              <a:cxnLst>
                <a:cxn ang="0">
                  <a:pos x="1" y="58"/>
                </a:cxn>
                <a:cxn ang="0">
                  <a:pos x="1" y="58"/>
                </a:cxn>
                <a:cxn ang="0">
                  <a:pos x="2" y="58"/>
                </a:cxn>
                <a:cxn ang="0">
                  <a:pos x="3" y="58"/>
                </a:cxn>
                <a:cxn ang="0">
                  <a:pos x="4" y="58"/>
                </a:cxn>
                <a:cxn ang="0">
                  <a:pos x="5" y="58"/>
                </a:cxn>
                <a:cxn ang="0">
                  <a:pos x="6" y="58"/>
                </a:cxn>
                <a:cxn ang="0">
                  <a:pos x="7" y="58"/>
                </a:cxn>
                <a:cxn ang="0">
                  <a:pos x="9" y="58"/>
                </a:cxn>
                <a:cxn ang="0">
                  <a:pos x="10" y="58"/>
                </a:cxn>
                <a:cxn ang="0">
                  <a:pos x="12" y="58"/>
                </a:cxn>
                <a:cxn ang="0">
                  <a:pos x="15" y="58"/>
                </a:cxn>
                <a:cxn ang="0">
                  <a:pos x="17" y="58"/>
                </a:cxn>
                <a:cxn ang="0">
                  <a:pos x="19" y="58"/>
                </a:cxn>
                <a:cxn ang="0">
                  <a:pos x="22" y="58"/>
                </a:cxn>
                <a:cxn ang="0">
                  <a:pos x="26" y="58"/>
                </a:cxn>
                <a:cxn ang="0">
                  <a:pos x="29" y="58"/>
                </a:cxn>
                <a:cxn ang="0">
                  <a:pos x="33" y="58"/>
                </a:cxn>
                <a:cxn ang="0">
                  <a:pos x="38" y="58"/>
                </a:cxn>
                <a:cxn ang="0">
                  <a:pos x="41" y="58"/>
                </a:cxn>
                <a:cxn ang="0">
                  <a:pos x="45" y="58"/>
                </a:cxn>
                <a:cxn ang="0">
                  <a:pos x="52" y="58"/>
                </a:cxn>
                <a:cxn ang="0">
                  <a:pos x="58" y="58"/>
                </a:cxn>
                <a:cxn ang="0">
                  <a:pos x="75" y="58"/>
                </a:cxn>
                <a:cxn ang="0">
                  <a:pos x="122" y="57"/>
                </a:cxn>
                <a:cxn ang="0">
                  <a:pos x="169" y="56"/>
                </a:cxn>
                <a:cxn ang="0">
                  <a:pos x="215" y="55"/>
                </a:cxn>
                <a:cxn ang="0">
                  <a:pos x="261" y="53"/>
                </a:cxn>
                <a:cxn ang="0">
                  <a:pos x="308" y="51"/>
                </a:cxn>
                <a:cxn ang="0">
                  <a:pos x="355" y="47"/>
                </a:cxn>
                <a:cxn ang="0">
                  <a:pos x="401" y="42"/>
                </a:cxn>
                <a:cxn ang="0">
                  <a:pos x="448" y="37"/>
                </a:cxn>
                <a:cxn ang="0">
                  <a:pos x="494" y="30"/>
                </a:cxn>
                <a:cxn ang="0">
                  <a:pos x="540" y="23"/>
                </a:cxn>
                <a:cxn ang="0">
                  <a:pos x="587" y="15"/>
                </a:cxn>
                <a:cxn ang="0">
                  <a:pos x="633" y="8"/>
                </a:cxn>
                <a:cxn ang="0">
                  <a:pos x="680" y="2"/>
                </a:cxn>
                <a:cxn ang="0">
                  <a:pos x="699" y="0"/>
                </a:cxn>
                <a:cxn ang="0">
                  <a:pos x="706" y="0"/>
                </a:cxn>
                <a:cxn ang="0">
                  <a:pos x="709" y="0"/>
                </a:cxn>
                <a:cxn ang="0">
                  <a:pos x="713" y="0"/>
                </a:cxn>
                <a:cxn ang="0">
                  <a:pos x="716" y="0"/>
                </a:cxn>
                <a:cxn ang="0">
                  <a:pos x="718" y="0"/>
                </a:cxn>
                <a:cxn ang="0">
                  <a:pos x="721" y="0"/>
                </a:cxn>
                <a:cxn ang="0">
                  <a:pos x="722" y="0"/>
                </a:cxn>
                <a:cxn ang="0">
                  <a:pos x="724" y="0"/>
                </a:cxn>
                <a:cxn ang="0">
                  <a:pos x="725" y="0"/>
                </a:cxn>
                <a:cxn ang="0">
                  <a:pos x="726" y="0"/>
                </a:cxn>
                <a:cxn ang="0">
                  <a:pos x="727" y="0"/>
                </a:cxn>
                <a:cxn ang="0">
                  <a:pos x="727" y="0"/>
                </a:cxn>
                <a:cxn ang="0">
                  <a:pos x="728" y="0"/>
                </a:cxn>
                <a:cxn ang="0">
                  <a:pos x="729" y="0"/>
                </a:cxn>
                <a:cxn ang="0">
                  <a:pos x="730" y="0"/>
                </a:cxn>
                <a:cxn ang="0">
                  <a:pos x="731" y="0"/>
                </a:cxn>
                <a:cxn ang="0">
                  <a:pos x="733" y="0"/>
                </a:cxn>
                <a:cxn ang="0">
                  <a:pos x="735" y="0"/>
                </a:cxn>
                <a:cxn ang="0">
                  <a:pos x="741" y="0"/>
                </a:cxn>
                <a:cxn ang="0">
                  <a:pos x="744" y="0"/>
                </a:cxn>
                <a:cxn ang="0">
                  <a:pos x="747" y="0"/>
                </a:cxn>
                <a:cxn ang="0">
                  <a:pos x="752" y="0"/>
                </a:cxn>
                <a:cxn ang="0">
                  <a:pos x="761" y="1"/>
                </a:cxn>
                <a:cxn ang="0">
                  <a:pos x="773" y="2"/>
                </a:cxn>
              </a:cxnLst>
              <a:rect l="0" t="0" r="r" b="b"/>
              <a:pathLst>
                <a:path w="796" h="58">
                  <a:moveTo>
                    <a:pt x="0" y="58"/>
                  </a:moveTo>
                  <a:lnTo>
                    <a:pt x="0" y="58"/>
                  </a:lnTo>
                  <a:lnTo>
                    <a:pt x="0" y="58"/>
                  </a:lnTo>
                  <a:lnTo>
                    <a:pt x="0" y="58"/>
                  </a:lnTo>
                  <a:lnTo>
                    <a:pt x="0" y="58"/>
                  </a:lnTo>
                  <a:lnTo>
                    <a:pt x="1" y="58"/>
                  </a:lnTo>
                  <a:lnTo>
                    <a:pt x="1" y="58"/>
                  </a:lnTo>
                  <a:lnTo>
                    <a:pt x="1" y="58"/>
                  </a:lnTo>
                  <a:lnTo>
                    <a:pt x="1" y="58"/>
                  </a:lnTo>
                  <a:lnTo>
                    <a:pt x="1" y="58"/>
                  </a:lnTo>
                  <a:lnTo>
                    <a:pt x="1" y="58"/>
                  </a:lnTo>
                  <a:lnTo>
                    <a:pt x="1" y="58"/>
                  </a:lnTo>
                  <a:lnTo>
                    <a:pt x="1" y="58"/>
                  </a:lnTo>
                  <a:lnTo>
                    <a:pt x="1" y="58"/>
                  </a:lnTo>
                  <a:lnTo>
                    <a:pt x="1" y="58"/>
                  </a:lnTo>
                  <a:lnTo>
                    <a:pt x="1" y="58"/>
                  </a:lnTo>
                  <a:lnTo>
                    <a:pt x="1" y="58"/>
                  </a:lnTo>
                  <a:lnTo>
                    <a:pt x="1" y="58"/>
                  </a:lnTo>
                  <a:lnTo>
                    <a:pt x="2" y="58"/>
                  </a:lnTo>
                  <a:lnTo>
                    <a:pt x="2" y="58"/>
                  </a:lnTo>
                  <a:lnTo>
                    <a:pt x="2" y="58"/>
                  </a:lnTo>
                  <a:lnTo>
                    <a:pt x="2" y="58"/>
                  </a:lnTo>
                  <a:lnTo>
                    <a:pt x="2" y="58"/>
                  </a:lnTo>
                  <a:lnTo>
                    <a:pt x="2" y="58"/>
                  </a:lnTo>
                  <a:lnTo>
                    <a:pt x="2" y="58"/>
                  </a:lnTo>
                  <a:lnTo>
                    <a:pt x="2" y="58"/>
                  </a:lnTo>
                  <a:lnTo>
                    <a:pt x="2" y="58"/>
                  </a:lnTo>
                  <a:lnTo>
                    <a:pt x="2" y="58"/>
                  </a:lnTo>
                  <a:lnTo>
                    <a:pt x="3" y="58"/>
                  </a:lnTo>
                  <a:lnTo>
                    <a:pt x="3" y="58"/>
                  </a:lnTo>
                  <a:lnTo>
                    <a:pt x="3" y="58"/>
                  </a:lnTo>
                  <a:lnTo>
                    <a:pt x="3" y="58"/>
                  </a:lnTo>
                  <a:lnTo>
                    <a:pt x="3" y="58"/>
                  </a:lnTo>
                  <a:lnTo>
                    <a:pt x="3" y="58"/>
                  </a:lnTo>
                  <a:lnTo>
                    <a:pt x="3" y="58"/>
                  </a:lnTo>
                  <a:lnTo>
                    <a:pt x="3" y="58"/>
                  </a:lnTo>
                  <a:lnTo>
                    <a:pt x="3" y="58"/>
                  </a:lnTo>
                  <a:lnTo>
                    <a:pt x="4" y="58"/>
                  </a:lnTo>
                  <a:lnTo>
                    <a:pt x="4" y="58"/>
                  </a:lnTo>
                  <a:lnTo>
                    <a:pt x="4" y="58"/>
                  </a:lnTo>
                  <a:lnTo>
                    <a:pt x="4" y="58"/>
                  </a:lnTo>
                  <a:lnTo>
                    <a:pt x="4" y="58"/>
                  </a:lnTo>
                  <a:lnTo>
                    <a:pt x="4" y="58"/>
                  </a:lnTo>
                  <a:lnTo>
                    <a:pt x="4" y="58"/>
                  </a:lnTo>
                  <a:lnTo>
                    <a:pt x="4" y="58"/>
                  </a:lnTo>
                  <a:lnTo>
                    <a:pt x="4" y="58"/>
                  </a:lnTo>
                  <a:lnTo>
                    <a:pt x="5" y="58"/>
                  </a:lnTo>
                  <a:lnTo>
                    <a:pt x="5" y="58"/>
                  </a:lnTo>
                  <a:lnTo>
                    <a:pt x="5" y="58"/>
                  </a:lnTo>
                  <a:lnTo>
                    <a:pt x="5" y="58"/>
                  </a:lnTo>
                  <a:lnTo>
                    <a:pt x="5" y="58"/>
                  </a:lnTo>
                  <a:lnTo>
                    <a:pt x="5" y="58"/>
                  </a:lnTo>
                  <a:lnTo>
                    <a:pt x="5" y="58"/>
                  </a:lnTo>
                  <a:lnTo>
                    <a:pt x="6" y="58"/>
                  </a:lnTo>
                  <a:lnTo>
                    <a:pt x="6" y="58"/>
                  </a:lnTo>
                  <a:lnTo>
                    <a:pt x="6" y="58"/>
                  </a:lnTo>
                  <a:lnTo>
                    <a:pt x="6" y="58"/>
                  </a:lnTo>
                  <a:lnTo>
                    <a:pt x="6" y="58"/>
                  </a:lnTo>
                  <a:lnTo>
                    <a:pt x="6" y="58"/>
                  </a:lnTo>
                  <a:lnTo>
                    <a:pt x="6" y="58"/>
                  </a:lnTo>
                  <a:lnTo>
                    <a:pt x="7" y="58"/>
                  </a:lnTo>
                  <a:lnTo>
                    <a:pt x="7" y="58"/>
                  </a:lnTo>
                  <a:lnTo>
                    <a:pt x="7" y="58"/>
                  </a:lnTo>
                  <a:lnTo>
                    <a:pt x="7" y="58"/>
                  </a:lnTo>
                  <a:lnTo>
                    <a:pt x="7" y="58"/>
                  </a:lnTo>
                  <a:lnTo>
                    <a:pt x="7" y="58"/>
                  </a:lnTo>
                  <a:lnTo>
                    <a:pt x="7" y="58"/>
                  </a:lnTo>
                  <a:lnTo>
                    <a:pt x="8" y="58"/>
                  </a:lnTo>
                  <a:lnTo>
                    <a:pt x="8" y="58"/>
                  </a:lnTo>
                  <a:lnTo>
                    <a:pt x="8" y="58"/>
                  </a:lnTo>
                  <a:lnTo>
                    <a:pt x="8" y="58"/>
                  </a:lnTo>
                  <a:lnTo>
                    <a:pt x="9" y="58"/>
                  </a:lnTo>
                  <a:lnTo>
                    <a:pt x="9" y="58"/>
                  </a:lnTo>
                  <a:lnTo>
                    <a:pt x="9" y="58"/>
                  </a:lnTo>
                  <a:lnTo>
                    <a:pt x="9" y="58"/>
                  </a:lnTo>
                  <a:lnTo>
                    <a:pt x="9" y="58"/>
                  </a:lnTo>
                  <a:lnTo>
                    <a:pt x="9" y="58"/>
                  </a:lnTo>
                  <a:lnTo>
                    <a:pt x="10" y="58"/>
                  </a:lnTo>
                  <a:lnTo>
                    <a:pt x="10" y="58"/>
                  </a:lnTo>
                  <a:lnTo>
                    <a:pt x="10" y="58"/>
                  </a:lnTo>
                  <a:lnTo>
                    <a:pt x="10" y="58"/>
                  </a:lnTo>
                  <a:lnTo>
                    <a:pt x="10" y="58"/>
                  </a:lnTo>
                  <a:lnTo>
                    <a:pt x="11" y="58"/>
                  </a:lnTo>
                  <a:lnTo>
                    <a:pt x="11" y="58"/>
                  </a:lnTo>
                  <a:lnTo>
                    <a:pt x="12" y="58"/>
                  </a:lnTo>
                  <a:lnTo>
                    <a:pt x="12" y="58"/>
                  </a:lnTo>
                  <a:lnTo>
                    <a:pt x="12" y="58"/>
                  </a:lnTo>
                  <a:lnTo>
                    <a:pt x="12" y="58"/>
                  </a:lnTo>
                  <a:lnTo>
                    <a:pt x="12" y="58"/>
                  </a:lnTo>
                  <a:lnTo>
                    <a:pt x="13" y="58"/>
                  </a:lnTo>
                  <a:lnTo>
                    <a:pt x="13" y="58"/>
                  </a:lnTo>
                  <a:lnTo>
                    <a:pt x="13" y="58"/>
                  </a:lnTo>
                  <a:lnTo>
                    <a:pt x="13" y="58"/>
                  </a:lnTo>
                  <a:lnTo>
                    <a:pt x="14" y="58"/>
                  </a:lnTo>
                  <a:lnTo>
                    <a:pt x="15" y="58"/>
                  </a:lnTo>
                  <a:lnTo>
                    <a:pt x="15" y="58"/>
                  </a:lnTo>
                  <a:lnTo>
                    <a:pt x="15" y="58"/>
                  </a:lnTo>
                  <a:lnTo>
                    <a:pt x="15" y="58"/>
                  </a:lnTo>
                  <a:lnTo>
                    <a:pt x="15" y="58"/>
                  </a:lnTo>
                  <a:lnTo>
                    <a:pt x="16" y="58"/>
                  </a:lnTo>
                  <a:lnTo>
                    <a:pt x="16" y="58"/>
                  </a:lnTo>
                  <a:lnTo>
                    <a:pt x="16" y="58"/>
                  </a:lnTo>
                  <a:lnTo>
                    <a:pt x="16" y="58"/>
                  </a:lnTo>
                  <a:lnTo>
                    <a:pt x="17" y="58"/>
                  </a:lnTo>
                  <a:lnTo>
                    <a:pt x="18" y="58"/>
                  </a:lnTo>
                  <a:lnTo>
                    <a:pt x="18" y="58"/>
                  </a:lnTo>
                  <a:lnTo>
                    <a:pt x="18" y="58"/>
                  </a:lnTo>
                  <a:lnTo>
                    <a:pt x="18" y="58"/>
                  </a:lnTo>
                  <a:lnTo>
                    <a:pt x="18" y="58"/>
                  </a:lnTo>
                  <a:lnTo>
                    <a:pt x="19" y="58"/>
                  </a:lnTo>
                  <a:lnTo>
                    <a:pt x="19" y="58"/>
                  </a:lnTo>
                  <a:lnTo>
                    <a:pt x="19" y="58"/>
                  </a:lnTo>
                  <a:lnTo>
                    <a:pt x="19" y="58"/>
                  </a:lnTo>
                  <a:lnTo>
                    <a:pt x="20" y="58"/>
                  </a:lnTo>
                  <a:lnTo>
                    <a:pt x="20" y="58"/>
                  </a:lnTo>
                  <a:lnTo>
                    <a:pt x="20" y="58"/>
                  </a:lnTo>
                  <a:lnTo>
                    <a:pt x="20" y="58"/>
                  </a:lnTo>
                  <a:lnTo>
                    <a:pt x="21" y="58"/>
                  </a:lnTo>
                  <a:lnTo>
                    <a:pt x="21" y="58"/>
                  </a:lnTo>
                  <a:lnTo>
                    <a:pt x="22" y="58"/>
                  </a:lnTo>
                  <a:lnTo>
                    <a:pt x="23" y="58"/>
                  </a:lnTo>
                  <a:lnTo>
                    <a:pt x="23" y="58"/>
                  </a:lnTo>
                  <a:lnTo>
                    <a:pt x="23" y="58"/>
                  </a:lnTo>
                  <a:lnTo>
                    <a:pt x="23" y="58"/>
                  </a:lnTo>
                  <a:lnTo>
                    <a:pt x="24" y="58"/>
                  </a:lnTo>
                  <a:lnTo>
                    <a:pt x="24" y="58"/>
                  </a:lnTo>
                  <a:lnTo>
                    <a:pt x="26" y="58"/>
                  </a:lnTo>
                  <a:lnTo>
                    <a:pt x="26" y="58"/>
                  </a:lnTo>
                  <a:lnTo>
                    <a:pt x="26" y="58"/>
                  </a:lnTo>
                  <a:lnTo>
                    <a:pt x="26" y="58"/>
                  </a:lnTo>
                  <a:lnTo>
                    <a:pt x="27" y="58"/>
                  </a:lnTo>
                  <a:lnTo>
                    <a:pt x="28" y="58"/>
                  </a:lnTo>
                  <a:lnTo>
                    <a:pt x="29" y="58"/>
                  </a:lnTo>
                  <a:lnTo>
                    <a:pt x="29" y="58"/>
                  </a:lnTo>
                  <a:lnTo>
                    <a:pt x="29" y="58"/>
                  </a:lnTo>
                  <a:lnTo>
                    <a:pt x="29" y="58"/>
                  </a:lnTo>
                  <a:lnTo>
                    <a:pt x="30" y="58"/>
                  </a:lnTo>
                  <a:lnTo>
                    <a:pt x="30" y="58"/>
                  </a:lnTo>
                  <a:lnTo>
                    <a:pt x="32" y="58"/>
                  </a:lnTo>
                  <a:lnTo>
                    <a:pt x="32" y="58"/>
                  </a:lnTo>
                  <a:lnTo>
                    <a:pt x="32" y="58"/>
                  </a:lnTo>
                  <a:lnTo>
                    <a:pt x="32" y="58"/>
                  </a:lnTo>
                  <a:lnTo>
                    <a:pt x="32" y="58"/>
                  </a:lnTo>
                  <a:lnTo>
                    <a:pt x="33" y="58"/>
                  </a:lnTo>
                  <a:lnTo>
                    <a:pt x="35" y="58"/>
                  </a:lnTo>
                  <a:lnTo>
                    <a:pt x="35" y="58"/>
                  </a:lnTo>
                  <a:lnTo>
                    <a:pt x="35" y="58"/>
                  </a:lnTo>
                  <a:lnTo>
                    <a:pt x="35" y="58"/>
                  </a:lnTo>
                  <a:lnTo>
                    <a:pt x="35" y="58"/>
                  </a:lnTo>
                  <a:lnTo>
                    <a:pt x="36" y="58"/>
                  </a:lnTo>
                  <a:lnTo>
                    <a:pt x="38" y="58"/>
                  </a:lnTo>
                  <a:lnTo>
                    <a:pt x="38" y="58"/>
                  </a:lnTo>
                  <a:lnTo>
                    <a:pt x="38" y="58"/>
                  </a:lnTo>
                  <a:lnTo>
                    <a:pt x="38" y="58"/>
                  </a:lnTo>
                  <a:lnTo>
                    <a:pt x="38" y="58"/>
                  </a:lnTo>
                  <a:lnTo>
                    <a:pt x="39" y="58"/>
                  </a:lnTo>
                  <a:lnTo>
                    <a:pt x="41" y="58"/>
                  </a:lnTo>
                  <a:lnTo>
                    <a:pt x="41" y="58"/>
                  </a:lnTo>
                  <a:lnTo>
                    <a:pt x="41" y="58"/>
                  </a:lnTo>
                  <a:lnTo>
                    <a:pt x="41" y="58"/>
                  </a:lnTo>
                  <a:lnTo>
                    <a:pt x="41" y="58"/>
                  </a:lnTo>
                  <a:lnTo>
                    <a:pt x="42" y="58"/>
                  </a:lnTo>
                  <a:lnTo>
                    <a:pt x="44" y="58"/>
                  </a:lnTo>
                  <a:lnTo>
                    <a:pt x="44" y="58"/>
                  </a:lnTo>
                  <a:lnTo>
                    <a:pt x="44" y="58"/>
                  </a:lnTo>
                  <a:lnTo>
                    <a:pt x="44" y="58"/>
                  </a:lnTo>
                  <a:lnTo>
                    <a:pt x="44" y="58"/>
                  </a:lnTo>
                  <a:lnTo>
                    <a:pt x="45" y="58"/>
                  </a:lnTo>
                  <a:lnTo>
                    <a:pt x="47" y="58"/>
                  </a:lnTo>
                  <a:lnTo>
                    <a:pt x="47" y="58"/>
                  </a:lnTo>
                  <a:lnTo>
                    <a:pt x="47" y="58"/>
                  </a:lnTo>
                  <a:lnTo>
                    <a:pt x="47" y="58"/>
                  </a:lnTo>
                  <a:lnTo>
                    <a:pt x="47" y="58"/>
                  </a:lnTo>
                  <a:lnTo>
                    <a:pt x="48" y="58"/>
                  </a:lnTo>
                  <a:lnTo>
                    <a:pt x="49" y="58"/>
                  </a:lnTo>
                  <a:lnTo>
                    <a:pt x="52" y="58"/>
                  </a:lnTo>
                  <a:lnTo>
                    <a:pt x="52" y="58"/>
                  </a:lnTo>
                  <a:lnTo>
                    <a:pt x="52" y="58"/>
                  </a:lnTo>
                  <a:lnTo>
                    <a:pt x="53" y="58"/>
                  </a:lnTo>
                  <a:lnTo>
                    <a:pt x="53" y="58"/>
                  </a:lnTo>
                  <a:lnTo>
                    <a:pt x="54" y="58"/>
                  </a:lnTo>
                  <a:lnTo>
                    <a:pt x="55" y="58"/>
                  </a:lnTo>
                  <a:lnTo>
                    <a:pt x="58" y="58"/>
                  </a:lnTo>
                  <a:lnTo>
                    <a:pt x="58" y="58"/>
                  </a:lnTo>
                  <a:lnTo>
                    <a:pt x="58" y="58"/>
                  </a:lnTo>
                  <a:lnTo>
                    <a:pt x="59" y="58"/>
                  </a:lnTo>
                  <a:lnTo>
                    <a:pt x="59" y="58"/>
                  </a:lnTo>
                  <a:lnTo>
                    <a:pt x="60" y="58"/>
                  </a:lnTo>
                  <a:lnTo>
                    <a:pt x="61" y="58"/>
                  </a:lnTo>
                  <a:lnTo>
                    <a:pt x="64" y="58"/>
                  </a:lnTo>
                  <a:lnTo>
                    <a:pt x="69" y="58"/>
                  </a:lnTo>
                  <a:lnTo>
                    <a:pt x="75" y="58"/>
                  </a:lnTo>
                  <a:lnTo>
                    <a:pt x="81" y="58"/>
                  </a:lnTo>
                  <a:lnTo>
                    <a:pt x="87" y="57"/>
                  </a:lnTo>
                  <a:lnTo>
                    <a:pt x="93" y="57"/>
                  </a:lnTo>
                  <a:lnTo>
                    <a:pt x="99" y="57"/>
                  </a:lnTo>
                  <a:lnTo>
                    <a:pt x="105" y="57"/>
                  </a:lnTo>
                  <a:lnTo>
                    <a:pt x="110" y="57"/>
                  </a:lnTo>
                  <a:lnTo>
                    <a:pt x="116" y="57"/>
                  </a:lnTo>
                  <a:lnTo>
                    <a:pt x="122" y="57"/>
                  </a:lnTo>
                  <a:lnTo>
                    <a:pt x="128" y="57"/>
                  </a:lnTo>
                  <a:lnTo>
                    <a:pt x="134" y="57"/>
                  </a:lnTo>
                  <a:lnTo>
                    <a:pt x="140" y="57"/>
                  </a:lnTo>
                  <a:lnTo>
                    <a:pt x="145" y="57"/>
                  </a:lnTo>
                  <a:lnTo>
                    <a:pt x="151" y="57"/>
                  </a:lnTo>
                  <a:lnTo>
                    <a:pt x="157" y="57"/>
                  </a:lnTo>
                  <a:lnTo>
                    <a:pt x="163" y="57"/>
                  </a:lnTo>
                  <a:lnTo>
                    <a:pt x="169" y="56"/>
                  </a:lnTo>
                  <a:lnTo>
                    <a:pt x="174" y="56"/>
                  </a:lnTo>
                  <a:lnTo>
                    <a:pt x="180" y="56"/>
                  </a:lnTo>
                  <a:lnTo>
                    <a:pt x="186" y="56"/>
                  </a:lnTo>
                  <a:lnTo>
                    <a:pt x="192" y="56"/>
                  </a:lnTo>
                  <a:lnTo>
                    <a:pt x="198" y="56"/>
                  </a:lnTo>
                  <a:lnTo>
                    <a:pt x="203" y="56"/>
                  </a:lnTo>
                  <a:lnTo>
                    <a:pt x="209" y="55"/>
                  </a:lnTo>
                  <a:lnTo>
                    <a:pt x="215" y="55"/>
                  </a:lnTo>
                  <a:lnTo>
                    <a:pt x="221" y="55"/>
                  </a:lnTo>
                  <a:lnTo>
                    <a:pt x="227" y="55"/>
                  </a:lnTo>
                  <a:lnTo>
                    <a:pt x="232" y="55"/>
                  </a:lnTo>
                  <a:lnTo>
                    <a:pt x="238" y="54"/>
                  </a:lnTo>
                  <a:lnTo>
                    <a:pt x="244" y="54"/>
                  </a:lnTo>
                  <a:lnTo>
                    <a:pt x="250" y="54"/>
                  </a:lnTo>
                  <a:lnTo>
                    <a:pt x="256" y="54"/>
                  </a:lnTo>
                  <a:lnTo>
                    <a:pt x="261" y="53"/>
                  </a:lnTo>
                  <a:lnTo>
                    <a:pt x="267" y="53"/>
                  </a:lnTo>
                  <a:lnTo>
                    <a:pt x="273" y="53"/>
                  </a:lnTo>
                  <a:lnTo>
                    <a:pt x="279" y="52"/>
                  </a:lnTo>
                  <a:lnTo>
                    <a:pt x="285" y="52"/>
                  </a:lnTo>
                  <a:lnTo>
                    <a:pt x="291" y="52"/>
                  </a:lnTo>
                  <a:lnTo>
                    <a:pt x="296" y="52"/>
                  </a:lnTo>
                  <a:lnTo>
                    <a:pt x="302" y="51"/>
                  </a:lnTo>
                  <a:lnTo>
                    <a:pt x="308" y="51"/>
                  </a:lnTo>
                  <a:lnTo>
                    <a:pt x="314" y="50"/>
                  </a:lnTo>
                  <a:lnTo>
                    <a:pt x="320" y="50"/>
                  </a:lnTo>
                  <a:lnTo>
                    <a:pt x="326" y="50"/>
                  </a:lnTo>
                  <a:lnTo>
                    <a:pt x="332" y="49"/>
                  </a:lnTo>
                  <a:lnTo>
                    <a:pt x="337" y="48"/>
                  </a:lnTo>
                  <a:lnTo>
                    <a:pt x="343" y="48"/>
                  </a:lnTo>
                  <a:lnTo>
                    <a:pt x="349" y="48"/>
                  </a:lnTo>
                  <a:lnTo>
                    <a:pt x="355" y="47"/>
                  </a:lnTo>
                  <a:lnTo>
                    <a:pt x="361" y="47"/>
                  </a:lnTo>
                  <a:lnTo>
                    <a:pt x="367" y="46"/>
                  </a:lnTo>
                  <a:lnTo>
                    <a:pt x="372" y="46"/>
                  </a:lnTo>
                  <a:lnTo>
                    <a:pt x="378" y="45"/>
                  </a:lnTo>
                  <a:lnTo>
                    <a:pt x="384" y="44"/>
                  </a:lnTo>
                  <a:lnTo>
                    <a:pt x="389" y="44"/>
                  </a:lnTo>
                  <a:lnTo>
                    <a:pt x="395" y="43"/>
                  </a:lnTo>
                  <a:lnTo>
                    <a:pt x="401" y="42"/>
                  </a:lnTo>
                  <a:lnTo>
                    <a:pt x="407" y="42"/>
                  </a:lnTo>
                  <a:lnTo>
                    <a:pt x="413" y="41"/>
                  </a:lnTo>
                  <a:lnTo>
                    <a:pt x="418" y="40"/>
                  </a:lnTo>
                  <a:lnTo>
                    <a:pt x="424" y="40"/>
                  </a:lnTo>
                  <a:lnTo>
                    <a:pt x="430" y="39"/>
                  </a:lnTo>
                  <a:lnTo>
                    <a:pt x="436" y="38"/>
                  </a:lnTo>
                  <a:lnTo>
                    <a:pt x="442" y="38"/>
                  </a:lnTo>
                  <a:lnTo>
                    <a:pt x="448" y="37"/>
                  </a:lnTo>
                  <a:lnTo>
                    <a:pt x="454" y="36"/>
                  </a:lnTo>
                  <a:lnTo>
                    <a:pt x="459" y="35"/>
                  </a:lnTo>
                  <a:lnTo>
                    <a:pt x="465" y="34"/>
                  </a:lnTo>
                  <a:lnTo>
                    <a:pt x="471" y="34"/>
                  </a:lnTo>
                  <a:lnTo>
                    <a:pt x="476" y="33"/>
                  </a:lnTo>
                  <a:lnTo>
                    <a:pt x="482" y="32"/>
                  </a:lnTo>
                  <a:lnTo>
                    <a:pt x="488" y="31"/>
                  </a:lnTo>
                  <a:lnTo>
                    <a:pt x="494" y="30"/>
                  </a:lnTo>
                  <a:lnTo>
                    <a:pt x="500" y="29"/>
                  </a:lnTo>
                  <a:lnTo>
                    <a:pt x="506" y="28"/>
                  </a:lnTo>
                  <a:lnTo>
                    <a:pt x="511" y="28"/>
                  </a:lnTo>
                  <a:lnTo>
                    <a:pt x="517" y="27"/>
                  </a:lnTo>
                  <a:lnTo>
                    <a:pt x="523" y="26"/>
                  </a:lnTo>
                  <a:lnTo>
                    <a:pt x="529" y="25"/>
                  </a:lnTo>
                  <a:lnTo>
                    <a:pt x="534" y="24"/>
                  </a:lnTo>
                  <a:lnTo>
                    <a:pt x="540" y="23"/>
                  </a:lnTo>
                  <a:lnTo>
                    <a:pt x="546" y="22"/>
                  </a:lnTo>
                  <a:lnTo>
                    <a:pt x="552" y="21"/>
                  </a:lnTo>
                  <a:lnTo>
                    <a:pt x="558" y="20"/>
                  </a:lnTo>
                  <a:lnTo>
                    <a:pt x="564" y="19"/>
                  </a:lnTo>
                  <a:lnTo>
                    <a:pt x="569" y="18"/>
                  </a:lnTo>
                  <a:lnTo>
                    <a:pt x="575" y="17"/>
                  </a:lnTo>
                  <a:lnTo>
                    <a:pt x="581" y="16"/>
                  </a:lnTo>
                  <a:lnTo>
                    <a:pt x="587" y="15"/>
                  </a:lnTo>
                  <a:lnTo>
                    <a:pt x="593" y="14"/>
                  </a:lnTo>
                  <a:lnTo>
                    <a:pt x="598" y="13"/>
                  </a:lnTo>
                  <a:lnTo>
                    <a:pt x="604" y="12"/>
                  </a:lnTo>
                  <a:lnTo>
                    <a:pt x="610" y="11"/>
                  </a:lnTo>
                  <a:lnTo>
                    <a:pt x="616" y="10"/>
                  </a:lnTo>
                  <a:lnTo>
                    <a:pt x="622" y="9"/>
                  </a:lnTo>
                  <a:lnTo>
                    <a:pt x="627" y="8"/>
                  </a:lnTo>
                  <a:lnTo>
                    <a:pt x="633" y="8"/>
                  </a:lnTo>
                  <a:lnTo>
                    <a:pt x="639" y="7"/>
                  </a:lnTo>
                  <a:lnTo>
                    <a:pt x="645" y="6"/>
                  </a:lnTo>
                  <a:lnTo>
                    <a:pt x="651" y="5"/>
                  </a:lnTo>
                  <a:lnTo>
                    <a:pt x="657" y="4"/>
                  </a:lnTo>
                  <a:lnTo>
                    <a:pt x="662" y="4"/>
                  </a:lnTo>
                  <a:lnTo>
                    <a:pt x="668" y="3"/>
                  </a:lnTo>
                  <a:lnTo>
                    <a:pt x="674" y="3"/>
                  </a:lnTo>
                  <a:lnTo>
                    <a:pt x="680" y="2"/>
                  </a:lnTo>
                  <a:lnTo>
                    <a:pt x="686" y="2"/>
                  </a:lnTo>
                  <a:lnTo>
                    <a:pt x="692" y="1"/>
                  </a:lnTo>
                  <a:lnTo>
                    <a:pt x="698" y="1"/>
                  </a:lnTo>
                  <a:lnTo>
                    <a:pt x="698" y="1"/>
                  </a:lnTo>
                  <a:lnTo>
                    <a:pt x="698" y="1"/>
                  </a:lnTo>
                  <a:lnTo>
                    <a:pt x="698" y="1"/>
                  </a:lnTo>
                  <a:lnTo>
                    <a:pt x="698" y="1"/>
                  </a:lnTo>
                  <a:lnTo>
                    <a:pt x="699" y="0"/>
                  </a:lnTo>
                  <a:lnTo>
                    <a:pt x="700" y="0"/>
                  </a:lnTo>
                  <a:lnTo>
                    <a:pt x="703" y="0"/>
                  </a:lnTo>
                  <a:lnTo>
                    <a:pt x="703" y="0"/>
                  </a:lnTo>
                  <a:lnTo>
                    <a:pt x="703" y="0"/>
                  </a:lnTo>
                  <a:lnTo>
                    <a:pt x="704" y="0"/>
                  </a:lnTo>
                  <a:lnTo>
                    <a:pt x="704" y="0"/>
                  </a:lnTo>
                  <a:lnTo>
                    <a:pt x="704" y="0"/>
                  </a:lnTo>
                  <a:lnTo>
                    <a:pt x="706" y="0"/>
                  </a:lnTo>
                  <a:lnTo>
                    <a:pt x="706" y="0"/>
                  </a:lnTo>
                  <a:lnTo>
                    <a:pt x="706" y="0"/>
                  </a:lnTo>
                  <a:lnTo>
                    <a:pt x="706" y="0"/>
                  </a:lnTo>
                  <a:lnTo>
                    <a:pt x="707" y="0"/>
                  </a:lnTo>
                  <a:lnTo>
                    <a:pt x="707" y="0"/>
                  </a:lnTo>
                  <a:lnTo>
                    <a:pt x="709" y="0"/>
                  </a:lnTo>
                  <a:lnTo>
                    <a:pt x="709" y="0"/>
                  </a:lnTo>
                  <a:lnTo>
                    <a:pt x="709" y="0"/>
                  </a:lnTo>
                  <a:lnTo>
                    <a:pt x="709" y="0"/>
                  </a:lnTo>
                  <a:lnTo>
                    <a:pt x="709" y="0"/>
                  </a:lnTo>
                  <a:lnTo>
                    <a:pt x="710" y="0"/>
                  </a:lnTo>
                  <a:lnTo>
                    <a:pt x="712" y="0"/>
                  </a:lnTo>
                  <a:lnTo>
                    <a:pt x="712" y="0"/>
                  </a:lnTo>
                  <a:lnTo>
                    <a:pt x="712" y="0"/>
                  </a:lnTo>
                  <a:lnTo>
                    <a:pt x="712" y="0"/>
                  </a:lnTo>
                  <a:lnTo>
                    <a:pt x="713" y="0"/>
                  </a:lnTo>
                  <a:lnTo>
                    <a:pt x="713" y="0"/>
                  </a:lnTo>
                  <a:lnTo>
                    <a:pt x="715" y="0"/>
                  </a:lnTo>
                  <a:lnTo>
                    <a:pt x="715" y="0"/>
                  </a:lnTo>
                  <a:lnTo>
                    <a:pt x="715" y="0"/>
                  </a:lnTo>
                  <a:lnTo>
                    <a:pt x="715" y="0"/>
                  </a:lnTo>
                  <a:lnTo>
                    <a:pt x="715" y="0"/>
                  </a:lnTo>
                  <a:lnTo>
                    <a:pt x="716" y="0"/>
                  </a:lnTo>
                  <a:lnTo>
                    <a:pt x="716" y="0"/>
                  </a:lnTo>
                  <a:lnTo>
                    <a:pt x="716" y="0"/>
                  </a:lnTo>
                  <a:lnTo>
                    <a:pt x="717" y="0"/>
                  </a:lnTo>
                  <a:lnTo>
                    <a:pt x="717" y="0"/>
                  </a:lnTo>
                  <a:lnTo>
                    <a:pt x="717" y="0"/>
                  </a:lnTo>
                  <a:lnTo>
                    <a:pt x="718" y="0"/>
                  </a:lnTo>
                  <a:lnTo>
                    <a:pt x="718" y="0"/>
                  </a:lnTo>
                  <a:lnTo>
                    <a:pt x="718" y="0"/>
                  </a:lnTo>
                  <a:lnTo>
                    <a:pt x="718" y="0"/>
                  </a:lnTo>
                  <a:lnTo>
                    <a:pt x="719" y="0"/>
                  </a:lnTo>
                  <a:lnTo>
                    <a:pt x="719" y="0"/>
                  </a:lnTo>
                  <a:lnTo>
                    <a:pt x="719" y="0"/>
                  </a:lnTo>
                  <a:lnTo>
                    <a:pt x="719" y="0"/>
                  </a:lnTo>
                  <a:lnTo>
                    <a:pt x="720" y="0"/>
                  </a:lnTo>
                  <a:lnTo>
                    <a:pt x="720" y="0"/>
                  </a:lnTo>
                  <a:lnTo>
                    <a:pt x="720" y="0"/>
                  </a:lnTo>
                  <a:lnTo>
                    <a:pt x="721" y="0"/>
                  </a:lnTo>
                  <a:lnTo>
                    <a:pt x="721" y="0"/>
                  </a:lnTo>
                  <a:lnTo>
                    <a:pt x="721" y="0"/>
                  </a:lnTo>
                  <a:lnTo>
                    <a:pt x="721" y="0"/>
                  </a:lnTo>
                  <a:lnTo>
                    <a:pt x="721" y="0"/>
                  </a:lnTo>
                  <a:lnTo>
                    <a:pt x="721" y="0"/>
                  </a:lnTo>
                  <a:lnTo>
                    <a:pt x="722" y="0"/>
                  </a:lnTo>
                  <a:lnTo>
                    <a:pt x="722" y="0"/>
                  </a:lnTo>
                  <a:lnTo>
                    <a:pt x="722" y="0"/>
                  </a:lnTo>
                  <a:lnTo>
                    <a:pt x="722" y="0"/>
                  </a:lnTo>
                  <a:lnTo>
                    <a:pt x="723" y="0"/>
                  </a:lnTo>
                  <a:lnTo>
                    <a:pt x="723" y="0"/>
                  </a:lnTo>
                  <a:lnTo>
                    <a:pt x="723" y="0"/>
                  </a:lnTo>
                  <a:lnTo>
                    <a:pt x="723" y="0"/>
                  </a:lnTo>
                  <a:lnTo>
                    <a:pt x="723" y="0"/>
                  </a:lnTo>
                  <a:lnTo>
                    <a:pt x="723" y="0"/>
                  </a:lnTo>
                  <a:lnTo>
                    <a:pt x="724" y="0"/>
                  </a:lnTo>
                  <a:lnTo>
                    <a:pt x="724" y="0"/>
                  </a:lnTo>
                  <a:lnTo>
                    <a:pt x="724" y="0"/>
                  </a:lnTo>
                  <a:lnTo>
                    <a:pt x="724" y="0"/>
                  </a:lnTo>
                  <a:lnTo>
                    <a:pt x="724" y="0"/>
                  </a:lnTo>
                  <a:lnTo>
                    <a:pt x="724" y="0"/>
                  </a:lnTo>
                  <a:lnTo>
                    <a:pt x="724" y="0"/>
                  </a:lnTo>
                  <a:lnTo>
                    <a:pt x="725" y="0"/>
                  </a:lnTo>
                  <a:lnTo>
                    <a:pt x="725" y="0"/>
                  </a:lnTo>
                  <a:lnTo>
                    <a:pt x="725" y="0"/>
                  </a:lnTo>
                  <a:lnTo>
                    <a:pt x="725" y="0"/>
                  </a:lnTo>
                  <a:lnTo>
                    <a:pt x="725" y="0"/>
                  </a:lnTo>
                  <a:lnTo>
                    <a:pt x="725" y="0"/>
                  </a:lnTo>
                  <a:lnTo>
                    <a:pt x="725" y="0"/>
                  </a:lnTo>
                  <a:lnTo>
                    <a:pt x="726" y="0"/>
                  </a:lnTo>
                  <a:lnTo>
                    <a:pt x="726" y="0"/>
                  </a:lnTo>
                  <a:lnTo>
                    <a:pt x="726" y="0"/>
                  </a:lnTo>
                  <a:lnTo>
                    <a:pt x="726" y="0"/>
                  </a:lnTo>
                  <a:lnTo>
                    <a:pt x="726" y="0"/>
                  </a:lnTo>
                  <a:lnTo>
                    <a:pt x="726" y="0"/>
                  </a:lnTo>
                  <a:lnTo>
                    <a:pt x="726" y="0"/>
                  </a:lnTo>
                  <a:lnTo>
                    <a:pt x="726" y="0"/>
                  </a:lnTo>
                  <a:lnTo>
                    <a:pt x="726" y="0"/>
                  </a:lnTo>
                  <a:lnTo>
                    <a:pt x="727" y="0"/>
                  </a:lnTo>
                  <a:lnTo>
                    <a:pt x="727" y="0"/>
                  </a:lnTo>
                  <a:lnTo>
                    <a:pt x="727" y="0"/>
                  </a:lnTo>
                  <a:lnTo>
                    <a:pt x="727" y="0"/>
                  </a:lnTo>
                  <a:lnTo>
                    <a:pt x="727" y="0"/>
                  </a:lnTo>
                  <a:lnTo>
                    <a:pt x="727" y="0"/>
                  </a:lnTo>
                  <a:lnTo>
                    <a:pt x="727" y="0"/>
                  </a:lnTo>
                  <a:lnTo>
                    <a:pt x="727" y="0"/>
                  </a:lnTo>
                  <a:lnTo>
                    <a:pt x="727" y="0"/>
                  </a:lnTo>
                  <a:lnTo>
                    <a:pt x="727" y="0"/>
                  </a:lnTo>
                  <a:lnTo>
                    <a:pt x="727" y="0"/>
                  </a:lnTo>
                  <a:lnTo>
                    <a:pt x="727" y="0"/>
                  </a:lnTo>
                  <a:lnTo>
                    <a:pt x="727" y="0"/>
                  </a:lnTo>
                  <a:lnTo>
                    <a:pt x="728" y="0"/>
                  </a:lnTo>
                  <a:lnTo>
                    <a:pt x="728" y="0"/>
                  </a:lnTo>
                  <a:lnTo>
                    <a:pt x="728" y="0"/>
                  </a:lnTo>
                  <a:lnTo>
                    <a:pt x="728" y="0"/>
                  </a:lnTo>
                  <a:lnTo>
                    <a:pt x="728" y="0"/>
                  </a:lnTo>
                  <a:lnTo>
                    <a:pt x="728" y="0"/>
                  </a:lnTo>
                  <a:lnTo>
                    <a:pt x="728" y="0"/>
                  </a:lnTo>
                  <a:lnTo>
                    <a:pt x="728" y="0"/>
                  </a:lnTo>
                  <a:lnTo>
                    <a:pt x="728" y="0"/>
                  </a:lnTo>
                  <a:lnTo>
                    <a:pt x="729" y="0"/>
                  </a:lnTo>
                  <a:lnTo>
                    <a:pt x="729" y="0"/>
                  </a:lnTo>
                  <a:lnTo>
                    <a:pt x="729" y="0"/>
                  </a:lnTo>
                  <a:lnTo>
                    <a:pt x="729" y="0"/>
                  </a:lnTo>
                  <a:lnTo>
                    <a:pt x="729" y="0"/>
                  </a:lnTo>
                  <a:lnTo>
                    <a:pt x="729" y="0"/>
                  </a:lnTo>
                  <a:lnTo>
                    <a:pt x="729" y="0"/>
                  </a:lnTo>
                  <a:lnTo>
                    <a:pt x="729" y="0"/>
                  </a:lnTo>
                  <a:lnTo>
                    <a:pt x="729" y="0"/>
                  </a:lnTo>
                  <a:lnTo>
                    <a:pt x="730" y="0"/>
                  </a:lnTo>
                  <a:lnTo>
                    <a:pt x="730" y="0"/>
                  </a:lnTo>
                  <a:lnTo>
                    <a:pt x="730" y="0"/>
                  </a:lnTo>
                  <a:lnTo>
                    <a:pt x="730" y="0"/>
                  </a:lnTo>
                  <a:lnTo>
                    <a:pt x="730" y="0"/>
                  </a:lnTo>
                  <a:lnTo>
                    <a:pt x="730" y="0"/>
                  </a:lnTo>
                  <a:lnTo>
                    <a:pt x="730" y="0"/>
                  </a:lnTo>
                  <a:lnTo>
                    <a:pt x="731" y="0"/>
                  </a:lnTo>
                  <a:lnTo>
                    <a:pt x="731" y="0"/>
                  </a:lnTo>
                  <a:lnTo>
                    <a:pt x="731" y="0"/>
                  </a:lnTo>
                  <a:lnTo>
                    <a:pt x="731" y="0"/>
                  </a:lnTo>
                  <a:lnTo>
                    <a:pt x="731" y="0"/>
                  </a:lnTo>
                  <a:lnTo>
                    <a:pt x="732" y="0"/>
                  </a:lnTo>
                  <a:lnTo>
                    <a:pt x="732" y="0"/>
                  </a:lnTo>
                  <a:lnTo>
                    <a:pt x="732" y="0"/>
                  </a:lnTo>
                  <a:lnTo>
                    <a:pt x="732" y="0"/>
                  </a:lnTo>
                  <a:lnTo>
                    <a:pt x="733" y="0"/>
                  </a:lnTo>
                  <a:lnTo>
                    <a:pt x="733" y="0"/>
                  </a:lnTo>
                  <a:lnTo>
                    <a:pt x="733" y="0"/>
                  </a:lnTo>
                  <a:lnTo>
                    <a:pt x="734" y="0"/>
                  </a:lnTo>
                  <a:lnTo>
                    <a:pt x="734" y="0"/>
                  </a:lnTo>
                  <a:lnTo>
                    <a:pt x="734" y="0"/>
                  </a:lnTo>
                  <a:lnTo>
                    <a:pt x="735" y="0"/>
                  </a:lnTo>
                  <a:lnTo>
                    <a:pt x="735" y="0"/>
                  </a:lnTo>
                  <a:lnTo>
                    <a:pt x="735" y="0"/>
                  </a:lnTo>
                  <a:lnTo>
                    <a:pt x="735" y="0"/>
                  </a:lnTo>
                  <a:lnTo>
                    <a:pt x="735" y="0"/>
                  </a:lnTo>
                  <a:lnTo>
                    <a:pt x="736" y="0"/>
                  </a:lnTo>
                  <a:lnTo>
                    <a:pt x="738" y="0"/>
                  </a:lnTo>
                  <a:lnTo>
                    <a:pt x="738" y="0"/>
                  </a:lnTo>
                  <a:lnTo>
                    <a:pt x="738" y="0"/>
                  </a:lnTo>
                  <a:lnTo>
                    <a:pt x="738" y="0"/>
                  </a:lnTo>
                  <a:lnTo>
                    <a:pt x="738" y="0"/>
                  </a:lnTo>
                  <a:lnTo>
                    <a:pt x="739" y="0"/>
                  </a:lnTo>
                  <a:lnTo>
                    <a:pt x="741" y="0"/>
                  </a:lnTo>
                  <a:lnTo>
                    <a:pt x="741" y="0"/>
                  </a:lnTo>
                  <a:lnTo>
                    <a:pt x="741" y="0"/>
                  </a:lnTo>
                  <a:lnTo>
                    <a:pt x="741" y="0"/>
                  </a:lnTo>
                  <a:lnTo>
                    <a:pt x="741" y="0"/>
                  </a:lnTo>
                  <a:lnTo>
                    <a:pt x="742" y="0"/>
                  </a:lnTo>
                  <a:lnTo>
                    <a:pt x="744" y="0"/>
                  </a:lnTo>
                  <a:lnTo>
                    <a:pt x="744" y="0"/>
                  </a:lnTo>
                  <a:lnTo>
                    <a:pt x="744" y="0"/>
                  </a:lnTo>
                  <a:lnTo>
                    <a:pt x="744" y="0"/>
                  </a:lnTo>
                  <a:lnTo>
                    <a:pt x="744" y="0"/>
                  </a:lnTo>
                  <a:lnTo>
                    <a:pt x="745" y="0"/>
                  </a:lnTo>
                  <a:lnTo>
                    <a:pt x="746" y="0"/>
                  </a:lnTo>
                  <a:lnTo>
                    <a:pt x="747" y="0"/>
                  </a:lnTo>
                  <a:lnTo>
                    <a:pt x="747" y="0"/>
                  </a:lnTo>
                  <a:lnTo>
                    <a:pt x="747" y="0"/>
                  </a:lnTo>
                  <a:lnTo>
                    <a:pt x="747" y="0"/>
                  </a:lnTo>
                  <a:lnTo>
                    <a:pt x="748" y="0"/>
                  </a:lnTo>
                  <a:lnTo>
                    <a:pt x="749" y="0"/>
                  </a:lnTo>
                  <a:lnTo>
                    <a:pt x="749" y="0"/>
                  </a:lnTo>
                  <a:lnTo>
                    <a:pt x="749" y="0"/>
                  </a:lnTo>
                  <a:lnTo>
                    <a:pt x="750" y="0"/>
                  </a:lnTo>
                  <a:lnTo>
                    <a:pt x="750" y="0"/>
                  </a:lnTo>
                  <a:lnTo>
                    <a:pt x="751" y="0"/>
                  </a:lnTo>
                  <a:lnTo>
                    <a:pt x="752" y="0"/>
                  </a:lnTo>
                  <a:lnTo>
                    <a:pt x="755" y="1"/>
                  </a:lnTo>
                  <a:lnTo>
                    <a:pt x="755" y="1"/>
                  </a:lnTo>
                  <a:lnTo>
                    <a:pt x="755" y="1"/>
                  </a:lnTo>
                  <a:lnTo>
                    <a:pt x="756" y="1"/>
                  </a:lnTo>
                  <a:lnTo>
                    <a:pt x="756" y="1"/>
                  </a:lnTo>
                  <a:lnTo>
                    <a:pt x="757" y="1"/>
                  </a:lnTo>
                  <a:lnTo>
                    <a:pt x="758" y="1"/>
                  </a:lnTo>
                  <a:lnTo>
                    <a:pt x="761" y="1"/>
                  </a:lnTo>
                  <a:lnTo>
                    <a:pt x="761" y="1"/>
                  </a:lnTo>
                  <a:lnTo>
                    <a:pt x="761" y="1"/>
                  </a:lnTo>
                  <a:lnTo>
                    <a:pt x="762" y="1"/>
                  </a:lnTo>
                  <a:lnTo>
                    <a:pt x="762" y="1"/>
                  </a:lnTo>
                  <a:lnTo>
                    <a:pt x="763" y="1"/>
                  </a:lnTo>
                  <a:lnTo>
                    <a:pt x="764" y="2"/>
                  </a:lnTo>
                  <a:lnTo>
                    <a:pt x="767" y="2"/>
                  </a:lnTo>
                  <a:lnTo>
                    <a:pt x="773" y="2"/>
                  </a:lnTo>
                  <a:lnTo>
                    <a:pt x="779" y="3"/>
                  </a:lnTo>
                  <a:lnTo>
                    <a:pt x="784" y="4"/>
                  </a:lnTo>
                  <a:lnTo>
                    <a:pt x="790" y="5"/>
                  </a:lnTo>
                  <a:lnTo>
                    <a:pt x="796" y="6"/>
                  </a:lnTo>
                </a:path>
              </a:pathLst>
            </a:custGeom>
            <a:grpFill/>
            <a:ln w="9525" cap="sq">
              <a:solidFill>
                <a:srgbClr val="0D8BE6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783">
                <a:defRPr/>
              </a:pPr>
              <a:endParaRPr lang="en-US" sz="1350" kern="0" dirty="0">
                <a:solidFill>
                  <a:srgbClr val="0D8BE6"/>
                </a:solidFill>
              </a:endParaRPr>
            </a:p>
          </p:txBody>
        </p:sp>
        <p:sp>
          <p:nvSpPr>
            <p:cNvPr id="140" name="Freeform 56"/>
            <p:cNvSpPr>
              <a:spLocks/>
            </p:cNvSpPr>
            <p:nvPr/>
          </p:nvSpPr>
          <p:spPr bwMode="auto">
            <a:xfrm>
              <a:off x="773" y="2186"/>
              <a:ext cx="582" cy="116"/>
            </a:xfrm>
            <a:custGeom>
              <a:avLst/>
              <a:gdLst/>
              <a:ahLst/>
              <a:cxnLst>
                <a:cxn ang="0">
                  <a:pos x="41" y="18"/>
                </a:cxn>
                <a:cxn ang="0">
                  <a:pos x="88" y="39"/>
                </a:cxn>
                <a:cxn ang="0">
                  <a:pos x="134" y="66"/>
                </a:cxn>
                <a:cxn ang="0">
                  <a:pos x="181" y="93"/>
                </a:cxn>
                <a:cxn ang="0">
                  <a:pos x="221" y="111"/>
                </a:cxn>
                <a:cxn ang="0">
                  <a:pos x="227" y="112"/>
                </a:cxn>
                <a:cxn ang="0">
                  <a:pos x="231" y="113"/>
                </a:cxn>
                <a:cxn ang="0">
                  <a:pos x="236" y="114"/>
                </a:cxn>
                <a:cxn ang="0">
                  <a:pos x="239" y="115"/>
                </a:cxn>
                <a:cxn ang="0">
                  <a:pos x="241" y="115"/>
                </a:cxn>
                <a:cxn ang="0">
                  <a:pos x="244" y="115"/>
                </a:cxn>
                <a:cxn ang="0">
                  <a:pos x="247" y="115"/>
                </a:cxn>
                <a:cxn ang="0">
                  <a:pos x="249" y="116"/>
                </a:cxn>
                <a:cxn ang="0">
                  <a:pos x="250" y="116"/>
                </a:cxn>
                <a:cxn ang="0">
                  <a:pos x="251" y="116"/>
                </a:cxn>
                <a:cxn ang="0">
                  <a:pos x="252" y="116"/>
                </a:cxn>
                <a:cxn ang="0">
                  <a:pos x="252" y="116"/>
                </a:cxn>
                <a:cxn ang="0">
                  <a:pos x="253" y="116"/>
                </a:cxn>
                <a:cxn ang="0">
                  <a:pos x="254" y="116"/>
                </a:cxn>
                <a:cxn ang="0">
                  <a:pos x="255" y="116"/>
                </a:cxn>
                <a:cxn ang="0">
                  <a:pos x="256" y="116"/>
                </a:cxn>
                <a:cxn ang="0">
                  <a:pos x="257" y="115"/>
                </a:cxn>
                <a:cxn ang="0">
                  <a:pos x="259" y="115"/>
                </a:cxn>
                <a:cxn ang="0">
                  <a:pos x="262" y="115"/>
                </a:cxn>
                <a:cxn ang="0">
                  <a:pos x="264" y="115"/>
                </a:cxn>
                <a:cxn ang="0">
                  <a:pos x="268" y="114"/>
                </a:cxn>
                <a:cxn ang="0">
                  <a:pos x="271" y="114"/>
                </a:cxn>
                <a:cxn ang="0">
                  <a:pos x="275" y="113"/>
                </a:cxn>
                <a:cxn ang="0">
                  <a:pos x="282" y="111"/>
                </a:cxn>
                <a:cxn ang="0">
                  <a:pos x="291" y="108"/>
                </a:cxn>
                <a:cxn ang="0">
                  <a:pos x="337" y="77"/>
                </a:cxn>
                <a:cxn ang="0">
                  <a:pos x="384" y="34"/>
                </a:cxn>
                <a:cxn ang="0">
                  <a:pos x="419" y="7"/>
                </a:cxn>
                <a:cxn ang="0">
                  <a:pos x="425" y="4"/>
                </a:cxn>
                <a:cxn ang="0">
                  <a:pos x="429" y="3"/>
                </a:cxn>
                <a:cxn ang="0">
                  <a:pos x="433" y="2"/>
                </a:cxn>
                <a:cxn ang="0">
                  <a:pos x="437" y="1"/>
                </a:cxn>
                <a:cxn ang="0">
                  <a:pos x="439" y="0"/>
                </a:cxn>
                <a:cxn ang="0">
                  <a:pos x="441" y="0"/>
                </a:cxn>
                <a:cxn ang="0">
                  <a:pos x="443" y="0"/>
                </a:cxn>
                <a:cxn ang="0">
                  <a:pos x="444" y="0"/>
                </a:cxn>
                <a:cxn ang="0">
                  <a:pos x="445" y="0"/>
                </a:cxn>
                <a:cxn ang="0">
                  <a:pos x="446" y="0"/>
                </a:cxn>
                <a:cxn ang="0">
                  <a:pos x="447" y="0"/>
                </a:cxn>
                <a:cxn ang="0">
                  <a:pos x="448" y="0"/>
                </a:cxn>
                <a:cxn ang="0">
                  <a:pos x="449" y="0"/>
                </a:cxn>
                <a:cxn ang="0">
                  <a:pos x="449" y="0"/>
                </a:cxn>
                <a:cxn ang="0">
                  <a:pos x="451" y="0"/>
                </a:cxn>
                <a:cxn ang="0">
                  <a:pos x="452" y="0"/>
                </a:cxn>
                <a:cxn ang="0">
                  <a:pos x="454" y="0"/>
                </a:cxn>
                <a:cxn ang="0">
                  <a:pos x="456" y="0"/>
                </a:cxn>
                <a:cxn ang="0">
                  <a:pos x="459" y="1"/>
                </a:cxn>
                <a:cxn ang="0">
                  <a:pos x="464" y="2"/>
                </a:cxn>
                <a:cxn ang="0">
                  <a:pos x="468" y="4"/>
                </a:cxn>
                <a:cxn ang="0">
                  <a:pos x="471" y="6"/>
                </a:cxn>
                <a:cxn ang="0">
                  <a:pos x="478" y="9"/>
                </a:cxn>
                <a:cxn ang="0">
                  <a:pos x="512" y="41"/>
                </a:cxn>
                <a:cxn ang="0">
                  <a:pos x="558" y="96"/>
                </a:cxn>
                <a:cxn ang="0">
                  <a:pos x="570" y="106"/>
                </a:cxn>
                <a:cxn ang="0">
                  <a:pos x="573" y="108"/>
                </a:cxn>
                <a:cxn ang="0">
                  <a:pos x="576" y="110"/>
                </a:cxn>
                <a:cxn ang="0">
                  <a:pos x="581" y="112"/>
                </a:cxn>
              </a:cxnLst>
              <a:rect l="0" t="0" r="r" b="b"/>
              <a:pathLst>
                <a:path w="582" h="116">
                  <a:moveTo>
                    <a:pt x="0" y="6"/>
                  </a:moveTo>
                  <a:lnTo>
                    <a:pt x="6" y="8"/>
                  </a:lnTo>
                  <a:lnTo>
                    <a:pt x="12" y="9"/>
                  </a:lnTo>
                  <a:lnTo>
                    <a:pt x="17" y="11"/>
                  </a:lnTo>
                  <a:lnTo>
                    <a:pt x="23" y="12"/>
                  </a:lnTo>
                  <a:lnTo>
                    <a:pt x="29" y="14"/>
                  </a:lnTo>
                  <a:lnTo>
                    <a:pt x="35" y="16"/>
                  </a:lnTo>
                  <a:lnTo>
                    <a:pt x="41" y="18"/>
                  </a:lnTo>
                  <a:lnTo>
                    <a:pt x="47" y="20"/>
                  </a:lnTo>
                  <a:lnTo>
                    <a:pt x="53" y="23"/>
                  </a:lnTo>
                  <a:lnTo>
                    <a:pt x="58" y="25"/>
                  </a:lnTo>
                  <a:lnTo>
                    <a:pt x="64" y="28"/>
                  </a:lnTo>
                  <a:lnTo>
                    <a:pt x="70" y="30"/>
                  </a:lnTo>
                  <a:lnTo>
                    <a:pt x="76" y="33"/>
                  </a:lnTo>
                  <a:lnTo>
                    <a:pt x="82" y="36"/>
                  </a:lnTo>
                  <a:lnTo>
                    <a:pt x="88" y="39"/>
                  </a:lnTo>
                  <a:lnTo>
                    <a:pt x="93" y="42"/>
                  </a:lnTo>
                  <a:lnTo>
                    <a:pt x="99" y="46"/>
                  </a:lnTo>
                  <a:lnTo>
                    <a:pt x="105" y="49"/>
                  </a:lnTo>
                  <a:lnTo>
                    <a:pt x="110" y="52"/>
                  </a:lnTo>
                  <a:lnTo>
                    <a:pt x="116" y="55"/>
                  </a:lnTo>
                  <a:lnTo>
                    <a:pt x="122" y="59"/>
                  </a:lnTo>
                  <a:lnTo>
                    <a:pt x="128" y="62"/>
                  </a:lnTo>
                  <a:lnTo>
                    <a:pt x="134" y="66"/>
                  </a:lnTo>
                  <a:lnTo>
                    <a:pt x="140" y="69"/>
                  </a:lnTo>
                  <a:lnTo>
                    <a:pt x="146" y="73"/>
                  </a:lnTo>
                  <a:lnTo>
                    <a:pt x="151" y="76"/>
                  </a:lnTo>
                  <a:lnTo>
                    <a:pt x="157" y="80"/>
                  </a:lnTo>
                  <a:lnTo>
                    <a:pt x="163" y="84"/>
                  </a:lnTo>
                  <a:lnTo>
                    <a:pt x="169" y="87"/>
                  </a:lnTo>
                  <a:lnTo>
                    <a:pt x="175" y="90"/>
                  </a:lnTo>
                  <a:lnTo>
                    <a:pt x="181" y="93"/>
                  </a:lnTo>
                  <a:lnTo>
                    <a:pt x="186" y="96"/>
                  </a:lnTo>
                  <a:lnTo>
                    <a:pt x="192" y="99"/>
                  </a:lnTo>
                  <a:lnTo>
                    <a:pt x="198" y="102"/>
                  </a:lnTo>
                  <a:lnTo>
                    <a:pt x="204" y="104"/>
                  </a:lnTo>
                  <a:lnTo>
                    <a:pt x="210" y="107"/>
                  </a:lnTo>
                  <a:lnTo>
                    <a:pt x="215" y="109"/>
                  </a:lnTo>
                  <a:lnTo>
                    <a:pt x="221" y="111"/>
                  </a:lnTo>
                  <a:lnTo>
                    <a:pt x="221" y="111"/>
                  </a:lnTo>
                  <a:lnTo>
                    <a:pt x="222" y="111"/>
                  </a:lnTo>
                  <a:lnTo>
                    <a:pt x="222" y="111"/>
                  </a:lnTo>
                  <a:lnTo>
                    <a:pt x="222" y="111"/>
                  </a:lnTo>
                  <a:lnTo>
                    <a:pt x="223" y="111"/>
                  </a:lnTo>
                  <a:lnTo>
                    <a:pt x="224" y="112"/>
                  </a:lnTo>
                  <a:lnTo>
                    <a:pt x="227" y="112"/>
                  </a:lnTo>
                  <a:lnTo>
                    <a:pt x="227" y="112"/>
                  </a:lnTo>
                  <a:lnTo>
                    <a:pt x="227" y="112"/>
                  </a:lnTo>
                  <a:lnTo>
                    <a:pt x="228" y="112"/>
                  </a:lnTo>
                  <a:lnTo>
                    <a:pt x="228" y="112"/>
                  </a:lnTo>
                  <a:lnTo>
                    <a:pt x="228" y="113"/>
                  </a:lnTo>
                  <a:lnTo>
                    <a:pt x="230" y="113"/>
                  </a:lnTo>
                  <a:lnTo>
                    <a:pt x="230" y="113"/>
                  </a:lnTo>
                  <a:lnTo>
                    <a:pt x="230" y="113"/>
                  </a:lnTo>
                  <a:lnTo>
                    <a:pt x="230" y="113"/>
                  </a:lnTo>
                  <a:lnTo>
                    <a:pt x="231" y="113"/>
                  </a:lnTo>
                  <a:lnTo>
                    <a:pt x="231" y="113"/>
                  </a:lnTo>
                  <a:lnTo>
                    <a:pt x="233" y="114"/>
                  </a:lnTo>
                  <a:lnTo>
                    <a:pt x="233" y="114"/>
                  </a:lnTo>
                  <a:lnTo>
                    <a:pt x="233" y="114"/>
                  </a:lnTo>
                  <a:lnTo>
                    <a:pt x="233" y="114"/>
                  </a:lnTo>
                  <a:lnTo>
                    <a:pt x="233" y="114"/>
                  </a:lnTo>
                  <a:lnTo>
                    <a:pt x="234" y="114"/>
                  </a:lnTo>
                  <a:lnTo>
                    <a:pt x="236" y="114"/>
                  </a:lnTo>
                  <a:lnTo>
                    <a:pt x="236" y="114"/>
                  </a:lnTo>
                  <a:lnTo>
                    <a:pt x="236" y="114"/>
                  </a:lnTo>
                  <a:lnTo>
                    <a:pt x="236" y="114"/>
                  </a:lnTo>
                  <a:lnTo>
                    <a:pt x="236" y="114"/>
                  </a:lnTo>
                  <a:lnTo>
                    <a:pt x="237" y="114"/>
                  </a:lnTo>
                  <a:lnTo>
                    <a:pt x="239" y="114"/>
                  </a:lnTo>
                  <a:lnTo>
                    <a:pt x="239" y="114"/>
                  </a:lnTo>
                  <a:lnTo>
                    <a:pt x="239" y="115"/>
                  </a:lnTo>
                  <a:lnTo>
                    <a:pt x="239" y="115"/>
                  </a:lnTo>
                  <a:lnTo>
                    <a:pt x="239" y="115"/>
                  </a:lnTo>
                  <a:lnTo>
                    <a:pt x="240" y="115"/>
                  </a:lnTo>
                  <a:lnTo>
                    <a:pt x="240" y="115"/>
                  </a:lnTo>
                  <a:lnTo>
                    <a:pt x="240" y="115"/>
                  </a:lnTo>
                  <a:lnTo>
                    <a:pt x="240" y="115"/>
                  </a:lnTo>
                  <a:lnTo>
                    <a:pt x="241" y="115"/>
                  </a:lnTo>
                  <a:lnTo>
                    <a:pt x="241" y="115"/>
                  </a:lnTo>
                  <a:lnTo>
                    <a:pt x="242" y="115"/>
                  </a:lnTo>
                  <a:lnTo>
                    <a:pt x="242" y="115"/>
                  </a:lnTo>
                  <a:lnTo>
                    <a:pt x="242" y="115"/>
                  </a:lnTo>
                  <a:lnTo>
                    <a:pt x="242" y="115"/>
                  </a:lnTo>
                  <a:lnTo>
                    <a:pt x="243" y="115"/>
                  </a:lnTo>
                  <a:lnTo>
                    <a:pt x="244" y="115"/>
                  </a:lnTo>
                  <a:lnTo>
                    <a:pt x="244" y="115"/>
                  </a:lnTo>
                  <a:lnTo>
                    <a:pt x="244" y="115"/>
                  </a:lnTo>
                  <a:lnTo>
                    <a:pt x="245" y="115"/>
                  </a:lnTo>
                  <a:lnTo>
                    <a:pt x="245" y="115"/>
                  </a:lnTo>
                  <a:lnTo>
                    <a:pt x="246" y="115"/>
                  </a:lnTo>
                  <a:lnTo>
                    <a:pt x="246" y="115"/>
                  </a:lnTo>
                  <a:lnTo>
                    <a:pt x="246" y="115"/>
                  </a:lnTo>
                  <a:lnTo>
                    <a:pt x="246" y="115"/>
                  </a:lnTo>
                  <a:lnTo>
                    <a:pt x="246" y="115"/>
                  </a:lnTo>
                  <a:lnTo>
                    <a:pt x="247" y="115"/>
                  </a:lnTo>
                  <a:lnTo>
                    <a:pt x="247" y="115"/>
                  </a:lnTo>
                  <a:lnTo>
                    <a:pt x="247" y="115"/>
                  </a:lnTo>
                  <a:lnTo>
                    <a:pt x="248" y="115"/>
                  </a:lnTo>
                  <a:lnTo>
                    <a:pt x="248" y="115"/>
                  </a:lnTo>
                  <a:lnTo>
                    <a:pt x="248" y="115"/>
                  </a:lnTo>
                  <a:lnTo>
                    <a:pt x="248" y="115"/>
                  </a:lnTo>
                  <a:lnTo>
                    <a:pt x="248" y="116"/>
                  </a:lnTo>
                  <a:lnTo>
                    <a:pt x="249" y="116"/>
                  </a:lnTo>
                  <a:lnTo>
                    <a:pt x="249" y="116"/>
                  </a:lnTo>
                  <a:lnTo>
                    <a:pt x="249" y="116"/>
                  </a:lnTo>
                  <a:lnTo>
                    <a:pt x="249" y="116"/>
                  </a:lnTo>
                  <a:lnTo>
                    <a:pt x="249" y="116"/>
                  </a:lnTo>
                  <a:lnTo>
                    <a:pt x="249" y="116"/>
                  </a:lnTo>
                  <a:lnTo>
                    <a:pt x="250" y="116"/>
                  </a:lnTo>
                  <a:lnTo>
                    <a:pt x="250" y="116"/>
                  </a:lnTo>
                  <a:lnTo>
                    <a:pt x="250" y="116"/>
                  </a:lnTo>
                  <a:lnTo>
                    <a:pt x="250" y="116"/>
                  </a:lnTo>
                  <a:lnTo>
                    <a:pt x="250" y="116"/>
                  </a:lnTo>
                  <a:lnTo>
                    <a:pt x="250" y="116"/>
                  </a:lnTo>
                  <a:lnTo>
                    <a:pt x="250" y="116"/>
                  </a:lnTo>
                  <a:lnTo>
                    <a:pt x="251" y="116"/>
                  </a:lnTo>
                  <a:lnTo>
                    <a:pt x="251" y="116"/>
                  </a:lnTo>
                  <a:lnTo>
                    <a:pt x="251" y="116"/>
                  </a:lnTo>
                  <a:lnTo>
                    <a:pt x="251" y="116"/>
                  </a:lnTo>
                  <a:lnTo>
                    <a:pt x="251" y="116"/>
                  </a:lnTo>
                  <a:lnTo>
                    <a:pt x="251" y="116"/>
                  </a:lnTo>
                  <a:lnTo>
                    <a:pt x="251" y="116"/>
                  </a:lnTo>
                  <a:lnTo>
                    <a:pt x="251" y="116"/>
                  </a:lnTo>
                  <a:lnTo>
                    <a:pt x="251" y="116"/>
                  </a:lnTo>
                  <a:lnTo>
                    <a:pt x="252" y="116"/>
                  </a:lnTo>
                  <a:lnTo>
                    <a:pt x="252" y="116"/>
                  </a:lnTo>
                  <a:lnTo>
                    <a:pt x="252" y="116"/>
                  </a:lnTo>
                  <a:lnTo>
                    <a:pt x="252" y="116"/>
                  </a:lnTo>
                  <a:lnTo>
                    <a:pt x="252" y="116"/>
                  </a:lnTo>
                  <a:lnTo>
                    <a:pt x="252" y="116"/>
                  </a:lnTo>
                  <a:lnTo>
                    <a:pt x="252" y="116"/>
                  </a:lnTo>
                  <a:lnTo>
                    <a:pt x="252" y="116"/>
                  </a:lnTo>
                  <a:lnTo>
                    <a:pt x="252" y="116"/>
                  </a:lnTo>
                  <a:lnTo>
                    <a:pt x="252" y="116"/>
                  </a:lnTo>
                  <a:lnTo>
                    <a:pt x="252" y="116"/>
                  </a:lnTo>
                  <a:lnTo>
                    <a:pt x="253" y="116"/>
                  </a:lnTo>
                  <a:lnTo>
                    <a:pt x="253" y="116"/>
                  </a:lnTo>
                  <a:lnTo>
                    <a:pt x="253" y="116"/>
                  </a:lnTo>
                  <a:lnTo>
                    <a:pt x="253" y="116"/>
                  </a:lnTo>
                  <a:lnTo>
                    <a:pt x="253" y="116"/>
                  </a:lnTo>
                  <a:lnTo>
                    <a:pt x="253" y="116"/>
                  </a:lnTo>
                  <a:lnTo>
                    <a:pt x="253" y="116"/>
                  </a:lnTo>
                  <a:lnTo>
                    <a:pt x="253" y="116"/>
                  </a:lnTo>
                  <a:lnTo>
                    <a:pt x="253" y="116"/>
                  </a:lnTo>
                  <a:lnTo>
                    <a:pt x="253" y="116"/>
                  </a:lnTo>
                  <a:lnTo>
                    <a:pt x="253" y="116"/>
                  </a:lnTo>
                  <a:lnTo>
                    <a:pt x="254" y="116"/>
                  </a:lnTo>
                  <a:lnTo>
                    <a:pt x="254" y="116"/>
                  </a:lnTo>
                  <a:lnTo>
                    <a:pt x="254" y="116"/>
                  </a:lnTo>
                  <a:lnTo>
                    <a:pt x="254" y="116"/>
                  </a:lnTo>
                  <a:lnTo>
                    <a:pt x="254" y="116"/>
                  </a:lnTo>
                  <a:lnTo>
                    <a:pt x="254" y="116"/>
                  </a:lnTo>
                  <a:lnTo>
                    <a:pt x="254" y="116"/>
                  </a:lnTo>
                  <a:lnTo>
                    <a:pt x="254" y="116"/>
                  </a:lnTo>
                  <a:lnTo>
                    <a:pt x="254" y="116"/>
                  </a:lnTo>
                  <a:lnTo>
                    <a:pt x="254" y="116"/>
                  </a:lnTo>
                  <a:lnTo>
                    <a:pt x="254" y="116"/>
                  </a:lnTo>
                  <a:lnTo>
                    <a:pt x="255" y="116"/>
                  </a:lnTo>
                  <a:lnTo>
                    <a:pt x="255" y="116"/>
                  </a:lnTo>
                  <a:lnTo>
                    <a:pt x="255" y="116"/>
                  </a:lnTo>
                  <a:lnTo>
                    <a:pt x="255" y="116"/>
                  </a:lnTo>
                  <a:lnTo>
                    <a:pt x="255" y="116"/>
                  </a:lnTo>
                  <a:lnTo>
                    <a:pt x="255" y="116"/>
                  </a:lnTo>
                  <a:lnTo>
                    <a:pt x="255" y="116"/>
                  </a:lnTo>
                  <a:lnTo>
                    <a:pt x="255" y="116"/>
                  </a:lnTo>
                  <a:lnTo>
                    <a:pt x="256" y="116"/>
                  </a:lnTo>
                  <a:lnTo>
                    <a:pt x="256" y="116"/>
                  </a:lnTo>
                  <a:lnTo>
                    <a:pt x="256" y="116"/>
                  </a:lnTo>
                  <a:lnTo>
                    <a:pt x="256" y="116"/>
                  </a:lnTo>
                  <a:lnTo>
                    <a:pt x="256" y="116"/>
                  </a:lnTo>
                  <a:lnTo>
                    <a:pt x="257" y="116"/>
                  </a:lnTo>
                  <a:lnTo>
                    <a:pt x="257" y="116"/>
                  </a:lnTo>
                  <a:lnTo>
                    <a:pt x="257" y="116"/>
                  </a:lnTo>
                  <a:lnTo>
                    <a:pt x="257" y="116"/>
                  </a:lnTo>
                  <a:lnTo>
                    <a:pt x="257" y="115"/>
                  </a:lnTo>
                  <a:lnTo>
                    <a:pt x="257" y="115"/>
                  </a:lnTo>
                  <a:lnTo>
                    <a:pt x="258" y="115"/>
                  </a:lnTo>
                  <a:lnTo>
                    <a:pt x="258" y="115"/>
                  </a:lnTo>
                  <a:lnTo>
                    <a:pt x="258" y="115"/>
                  </a:lnTo>
                  <a:lnTo>
                    <a:pt x="259" y="115"/>
                  </a:lnTo>
                  <a:lnTo>
                    <a:pt x="259" y="115"/>
                  </a:lnTo>
                  <a:lnTo>
                    <a:pt x="259" y="115"/>
                  </a:lnTo>
                  <a:lnTo>
                    <a:pt x="259" y="115"/>
                  </a:lnTo>
                  <a:lnTo>
                    <a:pt x="259" y="115"/>
                  </a:lnTo>
                  <a:lnTo>
                    <a:pt x="260" y="115"/>
                  </a:lnTo>
                  <a:lnTo>
                    <a:pt x="260" y="115"/>
                  </a:lnTo>
                  <a:lnTo>
                    <a:pt x="260" y="115"/>
                  </a:lnTo>
                  <a:lnTo>
                    <a:pt x="260" y="115"/>
                  </a:lnTo>
                  <a:lnTo>
                    <a:pt x="261" y="115"/>
                  </a:lnTo>
                  <a:lnTo>
                    <a:pt x="262" y="115"/>
                  </a:lnTo>
                  <a:lnTo>
                    <a:pt x="262" y="115"/>
                  </a:lnTo>
                  <a:lnTo>
                    <a:pt x="262" y="115"/>
                  </a:lnTo>
                  <a:lnTo>
                    <a:pt x="262" y="115"/>
                  </a:lnTo>
                  <a:lnTo>
                    <a:pt x="262" y="115"/>
                  </a:lnTo>
                  <a:lnTo>
                    <a:pt x="263" y="115"/>
                  </a:lnTo>
                  <a:lnTo>
                    <a:pt x="263" y="115"/>
                  </a:lnTo>
                  <a:lnTo>
                    <a:pt x="263" y="115"/>
                  </a:lnTo>
                  <a:lnTo>
                    <a:pt x="263" y="115"/>
                  </a:lnTo>
                  <a:lnTo>
                    <a:pt x="264" y="115"/>
                  </a:lnTo>
                  <a:lnTo>
                    <a:pt x="264" y="115"/>
                  </a:lnTo>
                  <a:lnTo>
                    <a:pt x="264" y="115"/>
                  </a:lnTo>
                  <a:lnTo>
                    <a:pt x="265" y="115"/>
                  </a:lnTo>
                  <a:lnTo>
                    <a:pt x="265" y="115"/>
                  </a:lnTo>
                  <a:lnTo>
                    <a:pt x="265" y="115"/>
                  </a:lnTo>
                  <a:lnTo>
                    <a:pt x="266" y="115"/>
                  </a:lnTo>
                  <a:lnTo>
                    <a:pt x="268" y="114"/>
                  </a:lnTo>
                  <a:lnTo>
                    <a:pt x="268" y="114"/>
                  </a:lnTo>
                  <a:lnTo>
                    <a:pt x="268" y="114"/>
                  </a:lnTo>
                  <a:lnTo>
                    <a:pt x="268" y="114"/>
                  </a:lnTo>
                  <a:lnTo>
                    <a:pt x="268" y="114"/>
                  </a:lnTo>
                  <a:lnTo>
                    <a:pt x="269" y="114"/>
                  </a:lnTo>
                  <a:lnTo>
                    <a:pt x="270" y="114"/>
                  </a:lnTo>
                  <a:lnTo>
                    <a:pt x="270" y="114"/>
                  </a:lnTo>
                  <a:lnTo>
                    <a:pt x="270" y="114"/>
                  </a:lnTo>
                  <a:lnTo>
                    <a:pt x="271" y="114"/>
                  </a:lnTo>
                  <a:lnTo>
                    <a:pt x="271" y="114"/>
                  </a:lnTo>
                  <a:lnTo>
                    <a:pt x="272" y="114"/>
                  </a:lnTo>
                  <a:lnTo>
                    <a:pt x="273" y="113"/>
                  </a:lnTo>
                  <a:lnTo>
                    <a:pt x="273" y="113"/>
                  </a:lnTo>
                  <a:lnTo>
                    <a:pt x="273" y="113"/>
                  </a:lnTo>
                  <a:lnTo>
                    <a:pt x="274" y="113"/>
                  </a:lnTo>
                  <a:lnTo>
                    <a:pt x="274" y="113"/>
                  </a:lnTo>
                  <a:lnTo>
                    <a:pt x="275" y="113"/>
                  </a:lnTo>
                  <a:lnTo>
                    <a:pt x="276" y="112"/>
                  </a:lnTo>
                  <a:lnTo>
                    <a:pt x="279" y="112"/>
                  </a:lnTo>
                  <a:lnTo>
                    <a:pt x="279" y="112"/>
                  </a:lnTo>
                  <a:lnTo>
                    <a:pt x="279" y="112"/>
                  </a:lnTo>
                  <a:lnTo>
                    <a:pt x="280" y="112"/>
                  </a:lnTo>
                  <a:lnTo>
                    <a:pt x="280" y="112"/>
                  </a:lnTo>
                  <a:lnTo>
                    <a:pt x="281" y="111"/>
                  </a:lnTo>
                  <a:lnTo>
                    <a:pt x="282" y="111"/>
                  </a:lnTo>
                  <a:lnTo>
                    <a:pt x="285" y="110"/>
                  </a:lnTo>
                  <a:lnTo>
                    <a:pt x="285" y="110"/>
                  </a:lnTo>
                  <a:lnTo>
                    <a:pt x="285" y="110"/>
                  </a:lnTo>
                  <a:lnTo>
                    <a:pt x="286" y="110"/>
                  </a:lnTo>
                  <a:lnTo>
                    <a:pt x="286" y="110"/>
                  </a:lnTo>
                  <a:lnTo>
                    <a:pt x="286" y="109"/>
                  </a:lnTo>
                  <a:lnTo>
                    <a:pt x="288" y="109"/>
                  </a:lnTo>
                  <a:lnTo>
                    <a:pt x="291" y="108"/>
                  </a:lnTo>
                  <a:lnTo>
                    <a:pt x="297" y="105"/>
                  </a:lnTo>
                  <a:lnTo>
                    <a:pt x="303" y="102"/>
                  </a:lnTo>
                  <a:lnTo>
                    <a:pt x="308" y="99"/>
                  </a:lnTo>
                  <a:lnTo>
                    <a:pt x="314" y="95"/>
                  </a:lnTo>
                  <a:lnTo>
                    <a:pt x="320" y="91"/>
                  </a:lnTo>
                  <a:lnTo>
                    <a:pt x="326" y="86"/>
                  </a:lnTo>
                  <a:lnTo>
                    <a:pt x="332" y="82"/>
                  </a:lnTo>
                  <a:lnTo>
                    <a:pt x="337" y="77"/>
                  </a:lnTo>
                  <a:lnTo>
                    <a:pt x="343" y="72"/>
                  </a:lnTo>
                  <a:lnTo>
                    <a:pt x="349" y="66"/>
                  </a:lnTo>
                  <a:lnTo>
                    <a:pt x="355" y="61"/>
                  </a:lnTo>
                  <a:lnTo>
                    <a:pt x="361" y="55"/>
                  </a:lnTo>
                  <a:lnTo>
                    <a:pt x="366" y="50"/>
                  </a:lnTo>
                  <a:lnTo>
                    <a:pt x="373" y="44"/>
                  </a:lnTo>
                  <a:lnTo>
                    <a:pt x="378" y="39"/>
                  </a:lnTo>
                  <a:lnTo>
                    <a:pt x="384" y="34"/>
                  </a:lnTo>
                  <a:lnTo>
                    <a:pt x="390" y="28"/>
                  </a:lnTo>
                  <a:lnTo>
                    <a:pt x="395" y="24"/>
                  </a:lnTo>
                  <a:lnTo>
                    <a:pt x="401" y="19"/>
                  </a:lnTo>
                  <a:lnTo>
                    <a:pt x="407" y="14"/>
                  </a:lnTo>
                  <a:lnTo>
                    <a:pt x="413" y="11"/>
                  </a:lnTo>
                  <a:lnTo>
                    <a:pt x="419" y="7"/>
                  </a:lnTo>
                  <a:lnTo>
                    <a:pt x="419" y="7"/>
                  </a:lnTo>
                  <a:lnTo>
                    <a:pt x="419" y="7"/>
                  </a:lnTo>
                  <a:lnTo>
                    <a:pt x="419" y="7"/>
                  </a:lnTo>
                  <a:lnTo>
                    <a:pt x="420" y="7"/>
                  </a:lnTo>
                  <a:lnTo>
                    <a:pt x="421" y="7"/>
                  </a:lnTo>
                  <a:lnTo>
                    <a:pt x="422" y="6"/>
                  </a:lnTo>
                  <a:lnTo>
                    <a:pt x="425" y="5"/>
                  </a:lnTo>
                  <a:lnTo>
                    <a:pt x="425" y="5"/>
                  </a:lnTo>
                  <a:lnTo>
                    <a:pt x="425" y="5"/>
                  </a:lnTo>
                  <a:lnTo>
                    <a:pt x="425" y="4"/>
                  </a:lnTo>
                  <a:lnTo>
                    <a:pt x="425" y="4"/>
                  </a:lnTo>
                  <a:lnTo>
                    <a:pt x="426" y="4"/>
                  </a:lnTo>
                  <a:lnTo>
                    <a:pt x="427" y="4"/>
                  </a:lnTo>
                  <a:lnTo>
                    <a:pt x="428" y="4"/>
                  </a:lnTo>
                  <a:lnTo>
                    <a:pt x="428" y="4"/>
                  </a:lnTo>
                  <a:lnTo>
                    <a:pt x="428" y="3"/>
                  </a:lnTo>
                  <a:lnTo>
                    <a:pt x="428" y="3"/>
                  </a:lnTo>
                  <a:lnTo>
                    <a:pt x="429" y="3"/>
                  </a:lnTo>
                  <a:lnTo>
                    <a:pt x="430" y="3"/>
                  </a:lnTo>
                  <a:lnTo>
                    <a:pt x="430" y="2"/>
                  </a:lnTo>
                  <a:lnTo>
                    <a:pt x="430" y="2"/>
                  </a:lnTo>
                  <a:lnTo>
                    <a:pt x="431" y="2"/>
                  </a:lnTo>
                  <a:lnTo>
                    <a:pt x="431" y="2"/>
                  </a:lnTo>
                  <a:lnTo>
                    <a:pt x="432" y="2"/>
                  </a:lnTo>
                  <a:lnTo>
                    <a:pt x="433" y="2"/>
                  </a:lnTo>
                  <a:lnTo>
                    <a:pt x="433" y="2"/>
                  </a:lnTo>
                  <a:lnTo>
                    <a:pt x="433" y="2"/>
                  </a:lnTo>
                  <a:lnTo>
                    <a:pt x="434" y="2"/>
                  </a:lnTo>
                  <a:lnTo>
                    <a:pt x="434" y="1"/>
                  </a:lnTo>
                  <a:lnTo>
                    <a:pt x="435" y="1"/>
                  </a:lnTo>
                  <a:lnTo>
                    <a:pt x="436" y="1"/>
                  </a:lnTo>
                  <a:lnTo>
                    <a:pt x="436" y="1"/>
                  </a:lnTo>
                  <a:lnTo>
                    <a:pt x="436" y="1"/>
                  </a:lnTo>
                  <a:lnTo>
                    <a:pt x="437" y="1"/>
                  </a:lnTo>
                  <a:lnTo>
                    <a:pt x="437" y="1"/>
                  </a:lnTo>
                  <a:lnTo>
                    <a:pt x="438" y="1"/>
                  </a:lnTo>
                  <a:lnTo>
                    <a:pt x="438" y="1"/>
                  </a:lnTo>
                  <a:lnTo>
                    <a:pt x="438" y="1"/>
                  </a:lnTo>
                  <a:lnTo>
                    <a:pt x="438" y="0"/>
                  </a:lnTo>
                  <a:lnTo>
                    <a:pt x="438" y="0"/>
                  </a:lnTo>
                  <a:lnTo>
                    <a:pt x="439" y="0"/>
                  </a:lnTo>
                  <a:lnTo>
                    <a:pt x="439" y="0"/>
                  </a:lnTo>
                  <a:lnTo>
                    <a:pt x="439" y="0"/>
                  </a:lnTo>
                  <a:lnTo>
                    <a:pt x="439" y="0"/>
                  </a:lnTo>
                  <a:lnTo>
                    <a:pt x="440" y="0"/>
                  </a:lnTo>
                  <a:lnTo>
                    <a:pt x="440" y="0"/>
                  </a:lnTo>
                  <a:lnTo>
                    <a:pt x="441" y="0"/>
                  </a:lnTo>
                  <a:lnTo>
                    <a:pt x="441" y="0"/>
                  </a:lnTo>
                  <a:lnTo>
                    <a:pt x="441" y="0"/>
                  </a:lnTo>
                  <a:lnTo>
                    <a:pt x="441" y="0"/>
                  </a:lnTo>
                  <a:lnTo>
                    <a:pt x="442" y="0"/>
                  </a:lnTo>
                  <a:lnTo>
                    <a:pt x="442" y="0"/>
                  </a:lnTo>
                  <a:lnTo>
                    <a:pt x="442" y="0"/>
                  </a:lnTo>
                  <a:lnTo>
                    <a:pt x="442" y="0"/>
                  </a:lnTo>
                  <a:lnTo>
                    <a:pt x="443" y="0"/>
                  </a:lnTo>
                  <a:lnTo>
                    <a:pt x="443" y="0"/>
                  </a:lnTo>
                  <a:lnTo>
                    <a:pt x="443" y="0"/>
                  </a:lnTo>
                  <a:lnTo>
                    <a:pt x="443" y="0"/>
                  </a:lnTo>
                  <a:lnTo>
                    <a:pt x="443" y="0"/>
                  </a:lnTo>
                  <a:lnTo>
                    <a:pt x="443" y="0"/>
                  </a:lnTo>
                  <a:lnTo>
                    <a:pt x="443" y="0"/>
                  </a:lnTo>
                  <a:lnTo>
                    <a:pt x="444" y="0"/>
                  </a:lnTo>
                  <a:lnTo>
                    <a:pt x="444" y="0"/>
                  </a:lnTo>
                  <a:lnTo>
                    <a:pt x="444" y="0"/>
                  </a:lnTo>
                  <a:lnTo>
                    <a:pt x="444" y="0"/>
                  </a:lnTo>
                  <a:lnTo>
                    <a:pt x="444" y="0"/>
                  </a:lnTo>
                  <a:lnTo>
                    <a:pt x="444" y="0"/>
                  </a:lnTo>
                  <a:lnTo>
                    <a:pt x="445" y="0"/>
                  </a:lnTo>
                  <a:lnTo>
                    <a:pt x="445" y="0"/>
                  </a:lnTo>
                  <a:lnTo>
                    <a:pt x="445" y="0"/>
                  </a:lnTo>
                  <a:lnTo>
                    <a:pt x="445" y="0"/>
                  </a:lnTo>
                  <a:lnTo>
                    <a:pt x="445" y="0"/>
                  </a:lnTo>
                  <a:lnTo>
                    <a:pt x="445" y="0"/>
                  </a:lnTo>
                  <a:lnTo>
                    <a:pt x="445" y="0"/>
                  </a:lnTo>
                  <a:lnTo>
                    <a:pt x="446" y="0"/>
                  </a:lnTo>
                  <a:lnTo>
                    <a:pt x="446" y="0"/>
                  </a:lnTo>
                  <a:lnTo>
                    <a:pt x="446" y="0"/>
                  </a:lnTo>
                  <a:lnTo>
                    <a:pt x="446" y="0"/>
                  </a:lnTo>
                  <a:lnTo>
                    <a:pt x="446" y="0"/>
                  </a:lnTo>
                  <a:lnTo>
                    <a:pt x="446" y="0"/>
                  </a:lnTo>
                  <a:lnTo>
                    <a:pt x="446" y="0"/>
                  </a:lnTo>
                  <a:lnTo>
                    <a:pt x="446" y="0"/>
                  </a:lnTo>
                  <a:lnTo>
                    <a:pt x="446" y="0"/>
                  </a:lnTo>
                  <a:lnTo>
                    <a:pt x="447" y="0"/>
                  </a:lnTo>
                  <a:lnTo>
                    <a:pt x="447" y="0"/>
                  </a:lnTo>
                  <a:lnTo>
                    <a:pt x="447" y="0"/>
                  </a:lnTo>
                  <a:lnTo>
                    <a:pt x="447" y="0"/>
                  </a:lnTo>
                  <a:lnTo>
                    <a:pt x="447" y="0"/>
                  </a:lnTo>
                  <a:lnTo>
                    <a:pt x="447" y="0"/>
                  </a:lnTo>
                  <a:lnTo>
                    <a:pt x="447" y="0"/>
                  </a:lnTo>
                  <a:lnTo>
                    <a:pt x="447" y="0"/>
                  </a:lnTo>
                  <a:lnTo>
                    <a:pt x="447" y="0"/>
                  </a:lnTo>
                  <a:lnTo>
                    <a:pt x="447" y="0"/>
                  </a:lnTo>
                  <a:lnTo>
                    <a:pt x="447" y="0"/>
                  </a:lnTo>
                  <a:lnTo>
                    <a:pt x="447" y="0"/>
                  </a:lnTo>
                  <a:lnTo>
                    <a:pt x="448" y="0"/>
                  </a:lnTo>
                  <a:lnTo>
                    <a:pt x="448" y="0"/>
                  </a:lnTo>
                  <a:lnTo>
                    <a:pt x="448" y="0"/>
                  </a:lnTo>
                  <a:lnTo>
                    <a:pt x="448" y="0"/>
                  </a:lnTo>
                  <a:lnTo>
                    <a:pt x="448" y="0"/>
                  </a:lnTo>
                  <a:lnTo>
                    <a:pt x="448" y="0"/>
                  </a:lnTo>
                  <a:lnTo>
                    <a:pt x="448" y="0"/>
                  </a:lnTo>
                  <a:lnTo>
                    <a:pt x="448" y="0"/>
                  </a:lnTo>
                  <a:lnTo>
                    <a:pt x="448" y="0"/>
                  </a:lnTo>
                  <a:lnTo>
                    <a:pt x="448" y="0"/>
                  </a:lnTo>
                  <a:lnTo>
                    <a:pt x="449" y="0"/>
                  </a:lnTo>
                  <a:lnTo>
                    <a:pt x="449" y="0"/>
                  </a:lnTo>
                  <a:lnTo>
                    <a:pt x="449" y="0"/>
                  </a:lnTo>
                  <a:lnTo>
                    <a:pt x="449" y="0"/>
                  </a:lnTo>
                  <a:lnTo>
                    <a:pt x="449" y="0"/>
                  </a:lnTo>
                  <a:lnTo>
                    <a:pt x="449" y="0"/>
                  </a:lnTo>
                  <a:lnTo>
                    <a:pt x="449" y="0"/>
                  </a:lnTo>
                  <a:lnTo>
                    <a:pt x="449" y="0"/>
                  </a:lnTo>
                  <a:lnTo>
                    <a:pt x="449" y="0"/>
                  </a:lnTo>
                  <a:lnTo>
                    <a:pt x="450" y="0"/>
                  </a:lnTo>
                  <a:lnTo>
                    <a:pt x="450" y="0"/>
                  </a:lnTo>
                  <a:lnTo>
                    <a:pt x="450" y="0"/>
                  </a:lnTo>
                  <a:lnTo>
                    <a:pt x="450" y="0"/>
                  </a:lnTo>
                  <a:lnTo>
                    <a:pt x="450" y="0"/>
                  </a:lnTo>
                  <a:lnTo>
                    <a:pt x="450" y="0"/>
                  </a:lnTo>
                  <a:lnTo>
                    <a:pt x="450" y="0"/>
                  </a:lnTo>
                  <a:lnTo>
                    <a:pt x="451" y="0"/>
                  </a:lnTo>
                  <a:lnTo>
                    <a:pt x="451" y="0"/>
                  </a:lnTo>
                  <a:lnTo>
                    <a:pt x="451" y="0"/>
                  </a:lnTo>
                  <a:lnTo>
                    <a:pt x="451" y="0"/>
                  </a:lnTo>
                  <a:lnTo>
                    <a:pt x="451" y="0"/>
                  </a:lnTo>
                  <a:lnTo>
                    <a:pt x="451" y="0"/>
                  </a:lnTo>
                  <a:lnTo>
                    <a:pt x="452" y="0"/>
                  </a:lnTo>
                  <a:lnTo>
                    <a:pt x="452" y="0"/>
                  </a:lnTo>
                  <a:lnTo>
                    <a:pt x="452" y="0"/>
                  </a:lnTo>
                  <a:lnTo>
                    <a:pt x="452" y="0"/>
                  </a:lnTo>
                  <a:lnTo>
                    <a:pt x="452" y="0"/>
                  </a:lnTo>
                  <a:lnTo>
                    <a:pt x="453" y="0"/>
                  </a:lnTo>
                  <a:lnTo>
                    <a:pt x="453" y="0"/>
                  </a:lnTo>
                  <a:lnTo>
                    <a:pt x="453" y="0"/>
                  </a:lnTo>
                  <a:lnTo>
                    <a:pt x="454" y="0"/>
                  </a:lnTo>
                  <a:lnTo>
                    <a:pt x="454" y="0"/>
                  </a:lnTo>
                  <a:lnTo>
                    <a:pt x="454" y="0"/>
                  </a:lnTo>
                  <a:lnTo>
                    <a:pt x="454" y="0"/>
                  </a:lnTo>
                  <a:lnTo>
                    <a:pt x="455" y="0"/>
                  </a:lnTo>
                  <a:lnTo>
                    <a:pt x="455" y="0"/>
                  </a:lnTo>
                  <a:lnTo>
                    <a:pt x="455" y="0"/>
                  </a:lnTo>
                  <a:lnTo>
                    <a:pt x="455" y="0"/>
                  </a:lnTo>
                  <a:lnTo>
                    <a:pt x="456" y="0"/>
                  </a:lnTo>
                  <a:lnTo>
                    <a:pt x="456" y="0"/>
                  </a:lnTo>
                  <a:lnTo>
                    <a:pt x="456" y="0"/>
                  </a:lnTo>
                  <a:lnTo>
                    <a:pt x="457" y="0"/>
                  </a:lnTo>
                  <a:lnTo>
                    <a:pt x="457" y="0"/>
                  </a:lnTo>
                  <a:lnTo>
                    <a:pt x="457" y="1"/>
                  </a:lnTo>
                  <a:lnTo>
                    <a:pt x="458" y="1"/>
                  </a:lnTo>
                  <a:lnTo>
                    <a:pt x="459" y="1"/>
                  </a:lnTo>
                  <a:lnTo>
                    <a:pt x="459" y="1"/>
                  </a:lnTo>
                  <a:lnTo>
                    <a:pt x="459" y="1"/>
                  </a:lnTo>
                  <a:lnTo>
                    <a:pt x="459" y="1"/>
                  </a:lnTo>
                  <a:lnTo>
                    <a:pt x="460" y="1"/>
                  </a:lnTo>
                  <a:lnTo>
                    <a:pt x="461" y="2"/>
                  </a:lnTo>
                  <a:lnTo>
                    <a:pt x="462" y="2"/>
                  </a:lnTo>
                  <a:lnTo>
                    <a:pt x="462" y="2"/>
                  </a:lnTo>
                  <a:lnTo>
                    <a:pt x="462" y="2"/>
                  </a:lnTo>
                  <a:lnTo>
                    <a:pt x="463" y="2"/>
                  </a:lnTo>
                  <a:lnTo>
                    <a:pt x="463" y="2"/>
                  </a:lnTo>
                  <a:lnTo>
                    <a:pt x="464" y="2"/>
                  </a:lnTo>
                  <a:lnTo>
                    <a:pt x="465" y="3"/>
                  </a:lnTo>
                  <a:lnTo>
                    <a:pt x="465" y="3"/>
                  </a:lnTo>
                  <a:lnTo>
                    <a:pt x="465" y="3"/>
                  </a:lnTo>
                  <a:lnTo>
                    <a:pt x="465" y="3"/>
                  </a:lnTo>
                  <a:lnTo>
                    <a:pt x="466" y="3"/>
                  </a:lnTo>
                  <a:lnTo>
                    <a:pt x="467" y="4"/>
                  </a:lnTo>
                  <a:lnTo>
                    <a:pt x="468" y="4"/>
                  </a:lnTo>
                  <a:lnTo>
                    <a:pt x="468" y="4"/>
                  </a:lnTo>
                  <a:lnTo>
                    <a:pt x="468" y="4"/>
                  </a:lnTo>
                  <a:lnTo>
                    <a:pt x="468" y="4"/>
                  </a:lnTo>
                  <a:lnTo>
                    <a:pt x="469" y="4"/>
                  </a:lnTo>
                  <a:lnTo>
                    <a:pt x="469" y="5"/>
                  </a:lnTo>
                  <a:lnTo>
                    <a:pt x="471" y="6"/>
                  </a:lnTo>
                  <a:lnTo>
                    <a:pt x="471" y="6"/>
                  </a:lnTo>
                  <a:lnTo>
                    <a:pt x="471" y="6"/>
                  </a:lnTo>
                  <a:lnTo>
                    <a:pt x="471" y="6"/>
                  </a:lnTo>
                  <a:lnTo>
                    <a:pt x="471" y="6"/>
                  </a:lnTo>
                  <a:lnTo>
                    <a:pt x="472" y="6"/>
                  </a:lnTo>
                  <a:lnTo>
                    <a:pt x="474" y="7"/>
                  </a:lnTo>
                  <a:lnTo>
                    <a:pt x="477" y="9"/>
                  </a:lnTo>
                  <a:lnTo>
                    <a:pt x="477" y="9"/>
                  </a:lnTo>
                  <a:lnTo>
                    <a:pt x="477" y="9"/>
                  </a:lnTo>
                  <a:lnTo>
                    <a:pt x="477" y="9"/>
                  </a:lnTo>
                  <a:lnTo>
                    <a:pt x="478" y="9"/>
                  </a:lnTo>
                  <a:lnTo>
                    <a:pt x="478" y="10"/>
                  </a:lnTo>
                  <a:lnTo>
                    <a:pt x="480" y="11"/>
                  </a:lnTo>
                  <a:lnTo>
                    <a:pt x="483" y="13"/>
                  </a:lnTo>
                  <a:lnTo>
                    <a:pt x="488" y="17"/>
                  </a:lnTo>
                  <a:lnTo>
                    <a:pt x="494" y="23"/>
                  </a:lnTo>
                  <a:lnTo>
                    <a:pt x="500" y="28"/>
                  </a:lnTo>
                  <a:lnTo>
                    <a:pt x="506" y="34"/>
                  </a:lnTo>
                  <a:lnTo>
                    <a:pt x="512" y="41"/>
                  </a:lnTo>
                  <a:lnTo>
                    <a:pt x="517" y="48"/>
                  </a:lnTo>
                  <a:lnTo>
                    <a:pt x="523" y="55"/>
                  </a:lnTo>
                  <a:lnTo>
                    <a:pt x="529" y="63"/>
                  </a:lnTo>
                  <a:lnTo>
                    <a:pt x="535" y="70"/>
                  </a:lnTo>
                  <a:lnTo>
                    <a:pt x="541" y="77"/>
                  </a:lnTo>
                  <a:lnTo>
                    <a:pt x="547" y="84"/>
                  </a:lnTo>
                  <a:lnTo>
                    <a:pt x="552" y="90"/>
                  </a:lnTo>
                  <a:lnTo>
                    <a:pt x="558" y="96"/>
                  </a:lnTo>
                  <a:lnTo>
                    <a:pt x="564" y="101"/>
                  </a:lnTo>
                  <a:lnTo>
                    <a:pt x="564" y="101"/>
                  </a:lnTo>
                  <a:lnTo>
                    <a:pt x="564" y="101"/>
                  </a:lnTo>
                  <a:lnTo>
                    <a:pt x="564" y="101"/>
                  </a:lnTo>
                  <a:lnTo>
                    <a:pt x="564" y="102"/>
                  </a:lnTo>
                  <a:lnTo>
                    <a:pt x="565" y="102"/>
                  </a:lnTo>
                  <a:lnTo>
                    <a:pt x="567" y="104"/>
                  </a:lnTo>
                  <a:lnTo>
                    <a:pt x="570" y="106"/>
                  </a:lnTo>
                  <a:lnTo>
                    <a:pt x="570" y="106"/>
                  </a:lnTo>
                  <a:lnTo>
                    <a:pt x="570" y="106"/>
                  </a:lnTo>
                  <a:lnTo>
                    <a:pt x="570" y="106"/>
                  </a:lnTo>
                  <a:lnTo>
                    <a:pt x="570" y="106"/>
                  </a:lnTo>
                  <a:lnTo>
                    <a:pt x="571" y="107"/>
                  </a:lnTo>
                  <a:lnTo>
                    <a:pt x="573" y="108"/>
                  </a:lnTo>
                  <a:lnTo>
                    <a:pt x="573" y="108"/>
                  </a:lnTo>
                  <a:lnTo>
                    <a:pt x="573" y="108"/>
                  </a:lnTo>
                  <a:lnTo>
                    <a:pt x="573" y="108"/>
                  </a:lnTo>
                  <a:lnTo>
                    <a:pt x="573" y="108"/>
                  </a:lnTo>
                  <a:lnTo>
                    <a:pt x="574" y="109"/>
                  </a:lnTo>
                  <a:lnTo>
                    <a:pt x="575" y="110"/>
                  </a:lnTo>
                  <a:lnTo>
                    <a:pt x="575" y="110"/>
                  </a:lnTo>
                  <a:lnTo>
                    <a:pt x="575" y="110"/>
                  </a:lnTo>
                  <a:lnTo>
                    <a:pt x="576" y="110"/>
                  </a:lnTo>
                  <a:lnTo>
                    <a:pt x="576" y="110"/>
                  </a:lnTo>
                  <a:lnTo>
                    <a:pt x="577" y="110"/>
                  </a:lnTo>
                  <a:lnTo>
                    <a:pt x="578" y="111"/>
                  </a:lnTo>
                  <a:lnTo>
                    <a:pt x="578" y="111"/>
                  </a:lnTo>
                  <a:lnTo>
                    <a:pt x="578" y="111"/>
                  </a:lnTo>
                  <a:lnTo>
                    <a:pt x="579" y="111"/>
                  </a:lnTo>
                  <a:lnTo>
                    <a:pt x="579" y="112"/>
                  </a:lnTo>
                  <a:lnTo>
                    <a:pt x="579" y="112"/>
                  </a:lnTo>
                  <a:lnTo>
                    <a:pt x="581" y="112"/>
                  </a:lnTo>
                  <a:lnTo>
                    <a:pt x="581" y="112"/>
                  </a:lnTo>
                  <a:lnTo>
                    <a:pt x="581" y="112"/>
                  </a:lnTo>
                  <a:lnTo>
                    <a:pt x="581" y="113"/>
                  </a:lnTo>
                  <a:lnTo>
                    <a:pt x="582" y="113"/>
                  </a:lnTo>
                </a:path>
              </a:pathLst>
            </a:custGeom>
            <a:grpFill/>
            <a:ln w="9525" cap="sq">
              <a:solidFill>
                <a:srgbClr val="0D8BE6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783">
                <a:defRPr/>
              </a:pPr>
              <a:endParaRPr lang="en-US" sz="1350" kern="0" dirty="0">
                <a:solidFill>
                  <a:srgbClr val="0D8BE6"/>
                </a:solidFill>
              </a:endParaRPr>
            </a:p>
          </p:txBody>
        </p:sp>
        <p:sp>
          <p:nvSpPr>
            <p:cNvPr id="141" name="Freeform 57"/>
            <p:cNvSpPr>
              <a:spLocks/>
            </p:cNvSpPr>
            <p:nvPr/>
          </p:nvSpPr>
          <p:spPr bwMode="auto">
            <a:xfrm>
              <a:off x="1355" y="2186"/>
              <a:ext cx="245" cy="116"/>
            </a:xfrm>
            <a:custGeom>
              <a:avLst/>
              <a:gdLst/>
              <a:ahLst/>
              <a:cxnLst>
                <a:cxn ang="0">
                  <a:pos x="2" y="114"/>
                </a:cxn>
                <a:cxn ang="0">
                  <a:pos x="4" y="114"/>
                </a:cxn>
                <a:cxn ang="0">
                  <a:pos x="7" y="115"/>
                </a:cxn>
                <a:cxn ang="0">
                  <a:pos x="9" y="115"/>
                </a:cxn>
                <a:cxn ang="0">
                  <a:pos x="10" y="115"/>
                </a:cxn>
                <a:cxn ang="0">
                  <a:pos x="11" y="116"/>
                </a:cxn>
                <a:cxn ang="0">
                  <a:pos x="12" y="116"/>
                </a:cxn>
                <a:cxn ang="0">
                  <a:pos x="13" y="116"/>
                </a:cxn>
                <a:cxn ang="0">
                  <a:pos x="13" y="116"/>
                </a:cxn>
                <a:cxn ang="0">
                  <a:pos x="14" y="116"/>
                </a:cxn>
                <a:cxn ang="0">
                  <a:pos x="15" y="116"/>
                </a:cxn>
                <a:cxn ang="0">
                  <a:pos x="16" y="115"/>
                </a:cxn>
                <a:cxn ang="0">
                  <a:pos x="17" y="115"/>
                </a:cxn>
                <a:cxn ang="0">
                  <a:pos x="20" y="115"/>
                </a:cxn>
                <a:cxn ang="0">
                  <a:pos x="22" y="114"/>
                </a:cxn>
                <a:cxn ang="0">
                  <a:pos x="26" y="113"/>
                </a:cxn>
                <a:cxn ang="0">
                  <a:pos x="29" y="112"/>
                </a:cxn>
                <a:cxn ang="0">
                  <a:pos x="33" y="109"/>
                </a:cxn>
                <a:cxn ang="0">
                  <a:pos x="40" y="104"/>
                </a:cxn>
                <a:cxn ang="0">
                  <a:pos x="51" y="92"/>
                </a:cxn>
                <a:cxn ang="0">
                  <a:pos x="98" y="26"/>
                </a:cxn>
                <a:cxn ang="0">
                  <a:pos x="110" y="12"/>
                </a:cxn>
                <a:cxn ang="0">
                  <a:pos x="113" y="10"/>
                </a:cxn>
                <a:cxn ang="0">
                  <a:pos x="116" y="7"/>
                </a:cxn>
                <a:cxn ang="0">
                  <a:pos x="121" y="4"/>
                </a:cxn>
                <a:cxn ang="0">
                  <a:pos x="123" y="2"/>
                </a:cxn>
                <a:cxn ang="0">
                  <a:pos x="126" y="1"/>
                </a:cxn>
                <a:cxn ang="0">
                  <a:pos x="128" y="1"/>
                </a:cxn>
                <a:cxn ang="0">
                  <a:pos x="129" y="0"/>
                </a:cxn>
                <a:cxn ang="0">
                  <a:pos x="131" y="0"/>
                </a:cxn>
                <a:cxn ang="0">
                  <a:pos x="132" y="0"/>
                </a:cxn>
                <a:cxn ang="0">
                  <a:pos x="133" y="0"/>
                </a:cxn>
                <a:cxn ang="0">
                  <a:pos x="134" y="0"/>
                </a:cxn>
                <a:cxn ang="0">
                  <a:pos x="135" y="0"/>
                </a:cxn>
                <a:cxn ang="0">
                  <a:pos x="135" y="0"/>
                </a:cxn>
                <a:cxn ang="0">
                  <a:pos x="136" y="0"/>
                </a:cxn>
                <a:cxn ang="0">
                  <a:pos x="137" y="0"/>
                </a:cxn>
                <a:cxn ang="0">
                  <a:pos x="139" y="0"/>
                </a:cxn>
                <a:cxn ang="0">
                  <a:pos x="141" y="0"/>
                </a:cxn>
                <a:cxn ang="0">
                  <a:pos x="143" y="2"/>
                </a:cxn>
                <a:cxn ang="0">
                  <a:pos x="148" y="4"/>
                </a:cxn>
                <a:cxn ang="0">
                  <a:pos x="151" y="6"/>
                </a:cxn>
                <a:cxn ang="0">
                  <a:pos x="157" y="11"/>
                </a:cxn>
                <a:cxn ang="0">
                  <a:pos x="191" y="62"/>
                </a:cxn>
                <a:cxn ang="0">
                  <a:pos x="210" y="92"/>
                </a:cxn>
                <a:cxn ang="0">
                  <a:pos x="217" y="102"/>
                </a:cxn>
                <a:cxn ang="0">
                  <a:pos x="220" y="106"/>
                </a:cxn>
                <a:cxn ang="0">
                  <a:pos x="224" y="109"/>
                </a:cxn>
                <a:cxn ang="0">
                  <a:pos x="227" y="112"/>
                </a:cxn>
                <a:cxn ang="0">
                  <a:pos x="230" y="113"/>
                </a:cxn>
                <a:cxn ang="0">
                  <a:pos x="232" y="114"/>
                </a:cxn>
                <a:cxn ang="0">
                  <a:pos x="233" y="115"/>
                </a:cxn>
                <a:cxn ang="0">
                  <a:pos x="235" y="115"/>
                </a:cxn>
                <a:cxn ang="0">
                  <a:pos x="237" y="115"/>
                </a:cxn>
                <a:cxn ang="0">
                  <a:pos x="237" y="116"/>
                </a:cxn>
                <a:cxn ang="0">
                  <a:pos x="238" y="116"/>
                </a:cxn>
                <a:cxn ang="0">
                  <a:pos x="239" y="116"/>
                </a:cxn>
                <a:cxn ang="0">
                  <a:pos x="240" y="116"/>
                </a:cxn>
                <a:cxn ang="0">
                  <a:pos x="240" y="116"/>
                </a:cxn>
                <a:cxn ang="0">
                  <a:pos x="242" y="115"/>
                </a:cxn>
                <a:cxn ang="0">
                  <a:pos x="243" y="115"/>
                </a:cxn>
                <a:cxn ang="0">
                  <a:pos x="245" y="115"/>
                </a:cxn>
              </a:cxnLst>
              <a:rect l="0" t="0" r="r" b="b"/>
              <a:pathLst>
                <a:path w="245" h="116">
                  <a:moveTo>
                    <a:pt x="0" y="113"/>
                  </a:moveTo>
                  <a:lnTo>
                    <a:pt x="0" y="113"/>
                  </a:lnTo>
                  <a:lnTo>
                    <a:pt x="1" y="113"/>
                  </a:lnTo>
                  <a:lnTo>
                    <a:pt x="1" y="113"/>
                  </a:lnTo>
                  <a:lnTo>
                    <a:pt x="1" y="113"/>
                  </a:lnTo>
                  <a:lnTo>
                    <a:pt x="1" y="113"/>
                  </a:lnTo>
                  <a:lnTo>
                    <a:pt x="2" y="114"/>
                  </a:lnTo>
                  <a:lnTo>
                    <a:pt x="2" y="114"/>
                  </a:lnTo>
                  <a:lnTo>
                    <a:pt x="2" y="114"/>
                  </a:lnTo>
                  <a:lnTo>
                    <a:pt x="2" y="114"/>
                  </a:lnTo>
                  <a:lnTo>
                    <a:pt x="3" y="114"/>
                  </a:lnTo>
                  <a:lnTo>
                    <a:pt x="3" y="114"/>
                  </a:lnTo>
                  <a:lnTo>
                    <a:pt x="3" y="114"/>
                  </a:lnTo>
                  <a:lnTo>
                    <a:pt x="4" y="114"/>
                  </a:lnTo>
                  <a:lnTo>
                    <a:pt x="4" y="114"/>
                  </a:lnTo>
                  <a:lnTo>
                    <a:pt x="4" y="114"/>
                  </a:lnTo>
                  <a:lnTo>
                    <a:pt x="5" y="114"/>
                  </a:lnTo>
                  <a:lnTo>
                    <a:pt x="5" y="114"/>
                  </a:lnTo>
                  <a:lnTo>
                    <a:pt x="5" y="115"/>
                  </a:lnTo>
                  <a:lnTo>
                    <a:pt x="5" y="115"/>
                  </a:lnTo>
                  <a:lnTo>
                    <a:pt x="6" y="115"/>
                  </a:lnTo>
                  <a:lnTo>
                    <a:pt x="6" y="115"/>
                  </a:lnTo>
                  <a:lnTo>
                    <a:pt x="6" y="115"/>
                  </a:lnTo>
                  <a:lnTo>
                    <a:pt x="7" y="115"/>
                  </a:lnTo>
                  <a:lnTo>
                    <a:pt x="7" y="115"/>
                  </a:lnTo>
                  <a:lnTo>
                    <a:pt x="7" y="115"/>
                  </a:lnTo>
                  <a:lnTo>
                    <a:pt x="8" y="115"/>
                  </a:lnTo>
                  <a:lnTo>
                    <a:pt x="8" y="115"/>
                  </a:lnTo>
                  <a:lnTo>
                    <a:pt x="8" y="115"/>
                  </a:lnTo>
                  <a:lnTo>
                    <a:pt x="8" y="115"/>
                  </a:lnTo>
                  <a:lnTo>
                    <a:pt x="8" y="115"/>
                  </a:lnTo>
                  <a:lnTo>
                    <a:pt x="9" y="115"/>
                  </a:lnTo>
                  <a:lnTo>
                    <a:pt x="9" y="115"/>
                  </a:lnTo>
                  <a:lnTo>
                    <a:pt x="9" y="115"/>
                  </a:lnTo>
                  <a:lnTo>
                    <a:pt x="9" y="115"/>
                  </a:lnTo>
                  <a:lnTo>
                    <a:pt x="9" y="115"/>
                  </a:lnTo>
                  <a:lnTo>
                    <a:pt x="9" y="115"/>
                  </a:lnTo>
                  <a:lnTo>
                    <a:pt x="9" y="115"/>
                  </a:lnTo>
                  <a:lnTo>
                    <a:pt x="9" y="115"/>
                  </a:lnTo>
                  <a:lnTo>
                    <a:pt x="10" y="115"/>
                  </a:lnTo>
                  <a:lnTo>
                    <a:pt x="10" y="115"/>
                  </a:lnTo>
                  <a:lnTo>
                    <a:pt x="10" y="115"/>
                  </a:lnTo>
                  <a:lnTo>
                    <a:pt x="10" y="115"/>
                  </a:lnTo>
                  <a:lnTo>
                    <a:pt x="10" y="115"/>
                  </a:lnTo>
                  <a:lnTo>
                    <a:pt x="11" y="116"/>
                  </a:lnTo>
                  <a:lnTo>
                    <a:pt x="11" y="116"/>
                  </a:lnTo>
                  <a:lnTo>
                    <a:pt x="11" y="116"/>
                  </a:lnTo>
                  <a:lnTo>
                    <a:pt x="11" y="116"/>
                  </a:lnTo>
                  <a:lnTo>
                    <a:pt x="11" y="116"/>
                  </a:lnTo>
                  <a:lnTo>
                    <a:pt x="11" y="116"/>
                  </a:lnTo>
                  <a:lnTo>
                    <a:pt x="11" y="116"/>
                  </a:lnTo>
                  <a:lnTo>
                    <a:pt x="11" y="116"/>
                  </a:lnTo>
                  <a:lnTo>
                    <a:pt x="11" y="116"/>
                  </a:lnTo>
                  <a:lnTo>
                    <a:pt x="11" y="116"/>
                  </a:lnTo>
                  <a:lnTo>
                    <a:pt x="12" y="116"/>
                  </a:lnTo>
                  <a:lnTo>
                    <a:pt x="12" y="116"/>
                  </a:lnTo>
                  <a:lnTo>
                    <a:pt x="12" y="116"/>
                  </a:lnTo>
                  <a:lnTo>
                    <a:pt x="12" y="116"/>
                  </a:lnTo>
                  <a:lnTo>
                    <a:pt x="12" y="116"/>
                  </a:lnTo>
                  <a:lnTo>
                    <a:pt x="12" y="116"/>
                  </a:lnTo>
                  <a:lnTo>
                    <a:pt x="12" y="116"/>
                  </a:lnTo>
                  <a:lnTo>
                    <a:pt x="12" y="116"/>
                  </a:lnTo>
                  <a:lnTo>
                    <a:pt x="12" y="116"/>
                  </a:lnTo>
                  <a:lnTo>
                    <a:pt x="13" y="116"/>
                  </a:lnTo>
                  <a:lnTo>
                    <a:pt x="13" y="116"/>
                  </a:lnTo>
                  <a:lnTo>
                    <a:pt x="13" y="116"/>
                  </a:lnTo>
                  <a:lnTo>
                    <a:pt x="13" y="116"/>
                  </a:lnTo>
                  <a:lnTo>
                    <a:pt x="13" y="116"/>
                  </a:lnTo>
                  <a:lnTo>
                    <a:pt x="13" y="116"/>
                  </a:lnTo>
                  <a:lnTo>
                    <a:pt x="13" y="116"/>
                  </a:lnTo>
                  <a:lnTo>
                    <a:pt x="13" y="116"/>
                  </a:lnTo>
                  <a:lnTo>
                    <a:pt x="13" y="116"/>
                  </a:lnTo>
                  <a:lnTo>
                    <a:pt x="13" y="116"/>
                  </a:lnTo>
                  <a:lnTo>
                    <a:pt x="13" y="116"/>
                  </a:lnTo>
                  <a:lnTo>
                    <a:pt x="13" y="116"/>
                  </a:lnTo>
                  <a:lnTo>
                    <a:pt x="14" y="116"/>
                  </a:lnTo>
                  <a:lnTo>
                    <a:pt x="14" y="116"/>
                  </a:lnTo>
                  <a:lnTo>
                    <a:pt x="14" y="116"/>
                  </a:lnTo>
                  <a:lnTo>
                    <a:pt x="14" y="116"/>
                  </a:lnTo>
                  <a:lnTo>
                    <a:pt x="14" y="116"/>
                  </a:lnTo>
                  <a:lnTo>
                    <a:pt x="14" y="116"/>
                  </a:lnTo>
                  <a:lnTo>
                    <a:pt x="14" y="116"/>
                  </a:lnTo>
                  <a:lnTo>
                    <a:pt x="14" y="116"/>
                  </a:lnTo>
                  <a:lnTo>
                    <a:pt x="15" y="116"/>
                  </a:lnTo>
                  <a:lnTo>
                    <a:pt x="15" y="116"/>
                  </a:lnTo>
                  <a:lnTo>
                    <a:pt x="15" y="116"/>
                  </a:lnTo>
                  <a:lnTo>
                    <a:pt x="15" y="116"/>
                  </a:lnTo>
                  <a:lnTo>
                    <a:pt x="15" y="116"/>
                  </a:lnTo>
                  <a:lnTo>
                    <a:pt x="15" y="116"/>
                  </a:lnTo>
                  <a:lnTo>
                    <a:pt x="15" y="116"/>
                  </a:lnTo>
                  <a:lnTo>
                    <a:pt x="15" y="115"/>
                  </a:lnTo>
                  <a:lnTo>
                    <a:pt x="15" y="115"/>
                  </a:lnTo>
                  <a:lnTo>
                    <a:pt x="16" y="115"/>
                  </a:lnTo>
                  <a:lnTo>
                    <a:pt x="16" y="115"/>
                  </a:lnTo>
                  <a:lnTo>
                    <a:pt x="16" y="115"/>
                  </a:lnTo>
                  <a:lnTo>
                    <a:pt x="16" y="115"/>
                  </a:lnTo>
                  <a:lnTo>
                    <a:pt x="16" y="115"/>
                  </a:lnTo>
                  <a:lnTo>
                    <a:pt x="17" y="115"/>
                  </a:lnTo>
                  <a:lnTo>
                    <a:pt x="17" y="115"/>
                  </a:lnTo>
                  <a:lnTo>
                    <a:pt x="17" y="115"/>
                  </a:lnTo>
                  <a:lnTo>
                    <a:pt x="17" y="115"/>
                  </a:lnTo>
                  <a:lnTo>
                    <a:pt x="17" y="115"/>
                  </a:lnTo>
                  <a:lnTo>
                    <a:pt x="17" y="115"/>
                  </a:lnTo>
                  <a:lnTo>
                    <a:pt x="17" y="115"/>
                  </a:lnTo>
                  <a:lnTo>
                    <a:pt x="18" y="115"/>
                  </a:lnTo>
                  <a:lnTo>
                    <a:pt x="18" y="115"/>
                  </a:lnTo>
                  <a:lnTo>
                    <a:pt x="18" y="115"/>
                  </a:lnTo>
                  <a:lnTo>
                    <a:pt x="18" y="115"/>
                  </a:lnTo>
                  <a:lnTo>
                    <a:pt x="19" y="115"/>
                  </a:lnTo>
                  <a:lnTo>
                    <a:pt x="19" y="115"/>
                  </a:lnTo>
                  <a:lnTo>
                    <a:pt x="20" y="115"/>
                  </a:lnTo>
                  <a:lnTo>
                    <a:pt x="20" y="115"/>
                  </a:lnTo>
                  <a:lnTo>
                    <a:pt x="20" y="115"/>
                  </a:lnTo>
                  <a:lnTo>
                    <a:pt x="20" y="115"/>
                  </a:lnTo>
                  <a:lnTo>
                    <a:pt x="20" y="115"/>
                  </a:lnTo>
                  <a:lnTo>
                    <a:pt x="21" y="114"/>
                  </a:lnTo>
                  <a:lnTo>
                    <a:pt x="21" y="114"/>
                  </a:lnTo>
                  <a:lnTo>
                    <a:pt x="21" y="114"/>
                  </a:lnTo>
                  <a:lnTo>
                    <a:pt x="22" y="114"/>
                  </a:lnTo>
                  <a:lnTo>
                    <a:pt x="22" y="114"/>
                  </a:lnTo>
                  <a:lnTo>
                    <a:pt x="23" y="114"/>
                  </a:lnTo>
                  <a:lnTo>
                    <a:pt x="23" y="114"/>
                  </a:lnTo>
                  <a:lnTo>
                    <a:pt x="23" y="114"/>
                  </a:lnTo>
                  <a:lnTo>
                    <a:pt x="23" y="114"/>
                  </a:lnTo>
                  <a:lnTo>
                    <a:pt x="23" y="114"/>
                  </a:lnTo>
                  <a:lnTo>
                    <a:pt x="24" y="114"/>
                  </a:lnTo>
                  <a:lnTo>
                    <a:pt x="25" y="113"/>
                  </a:lnTo>
                  <a:lnTo>
                    <a:pt x="26" y="113"/>
                  </a:lnTo>
                  <a:lnTo>
                    <a:pt x="26" y="113"/>
                  </a:lnTo>
                  <a:lnTo>
                    <a:pt x="26" y="113"/>
                  </a:lnTo>
                  <a:lnTo>
                    <a:pt x="26" y="113"/>
                  </a:lnTo>
                  <a:lnTo>
                    <a:pt x="27" y="112"/>
                  </a:lnTo>
                  <a:lnTo>
                    <a:pt x="28" y="112"/>
                  </a:lnTo>
                  <a:lnTo>
                    <a:pt x="28" y="112"/>
                  </a:lnTo>
                  <a:lnTo>
                    <a:pt x="28" y="112"/>
                  </a:lnTo>
                  <a:lnTo>
                    <a:pt x="29" y="112"/>
                  </a:lnTo>
                  <a:lnTo>
                    <a:pt x="29" y="111"/>
                  </a:lnTo>
                  <a:lnTo>
                    <a:pt x="30" y="111"/>
                  </a:lnTo>
                  <a:lnTo>
                    <a:pt x="31" y="110"/>
                  </a:lnTo>
                  <a:lnTo>
                    <a:pt x="31" y="110"/>
                  </a:lnTo>
                  <a:lnTo>
                    <a:pt x="31" y="110"/>
                  </a:lnTo>
                  <a:lnTo>
                    <a:pt x="32" y="110"/>
                  </a:lnTo>
                  <a:lnTo>
                    <a:pt x="32" y="110"/>
                  </a:lnTo>
                  <a:lnTo>
                    <a:pt x="33" y="109"/>
                  </a:lnTo>
                  <a:lnTo>
                    <a:pt x="34" y="108"/>
                  </a:lnTo>
                  <a:lnTo>
                    <a:pt x="34" y="108"/>
                  </a:lnTo>
                  <a:lnTo>
                    <a:pt x="34" y="108"/>
                  </a:lnTo>
                  <a:lnTo>
                    <a:pt x="35" y="108"/>
                  </a:lnTo>
                  <a:lnTo>
                    <a:pt x="35" y="108"/>
                  </a:lnTo>
                  <a:lnTo>
                    <a:pt x="36" y="107"/>
                  </a:lnTo>
                  <a:lnTo>
                    <a:pt x="37" y="106"/>
                  </a:lnTo>
                  <a:lnTo>
                    <a:pt x="40" y="104"/>
                  </a:lnTo>
                  <a:lnTo>
                    <a:pt x="40" y="104"/>
                  </a:lnTo>
                  <a:lnTo>
                    <a:pt x="40" y="104"/>
                  </a:lnTo>
                  <a:lnTo>
                    <a:pt x="40" y="103"/>
                  </a:lnTo>
                  <a:lnTo>
                    <a:pt x="41" y="103"/>
                  </a:lnTo>
                  <a:lnTo>
                    <a:pt x="41" y="102"/>
                  </a:lnTo>
                  <a:lnTo>
                    <a:pt x="43" y="101"/>
                  </a:lnTo>
                  <a:lnTo>
                    <a:pt x="45" y="98"/>
                  </a:lnTo>
                  <a:lnTo>
                    <a:pt x="51" y="92"/>
                  </a:lnTo>
                  <a:lnTo>
                    <a:pt x="57" y="85"/>
                  </a:lnTo>
                  <a:lnTo>
                    <a:pt x="63" y="77"/>
                  </a:lnTo>
                  <a:lnTo>
                    <a:pt x="69" y="68"/>
                  </a:lnTo>
                  <a:lnTo>
                    <a:pt x="74" y="60"/>
                  </a:lnTo>
                  <a:lnTo>
                    <a:pt x="81" y="51"/>
                  </a:lnTo>
                  <a:lnTo>
                    <a:pt x="86" y="42"/>
                  </a:lnTo>
                  <a:lnTo>
                    <a:pt x="92" y="34"/>
                  </a:lnTo>
                  <a:lnTo>
                    <a:pt x="98" y="26"/>
                  </a:lnTo>
                  <a:lnTo>
                    <a:pt x="104" y="19"/>
                  </a:lnTo>
                  <a:lnTo>
                    <a:pt x="104" y="19"/>
                  </a:lnTo>
                  <a:lnTo>
                    <a:pt x="104" y="19"/>
                  </a:lnTo>
                  <a:lnTo>
                    <a:pt x="104" y="18"/>
                  </a:lnTo>
                  <a:lnTo>
                    <a:pt x="105" y="18"/>
                  </a:lnTo>
                  <a:lnTo>
                    <a:pt x="105" y="17"/>
                  </a:lnTo>
                  <a:lnTo>
                    <a:pt x="107" y="15"/>
                  </a:lnTo>
                  <a:lnTo>
                    <a:pt x="110" y="12"/>
                  </a:lnTo>
                  <a:lnTo>
                    <a:pt x="110" y="12"/>
                  </a:lnTo>
                  <a:lnTo>
                    <a:pt x="110" y="12"/>
                  </a:lnTo>
                  <a:lnTo>
                    <a:pt x="110" y="12"/>
                  </a:lnTo>
                  <a:lnTo>
                    <a:pt x="111" y="12"/>
                  </a:lnTo>
                  <a:lnTo>
                    <a:pt x="111" y="11"/>
                  </a:lnTo>
                  <a:lnTo>
                    <a:pt x="113" y="10"/>
                  </a:lnTo>
                  <a:lnTo>
                    <a:pt x="113" y="10"/>
                  </a:lnTo>
                  <a:lnTo>
                    <a:pt x="113" y="10"/>
                  </a:lnTo>
                  <a:lnTo>
                    <a:pt x="113" y="9"/>
                  </a:lnTo>
                  <a:lnTo>
                    <a:pt x="113" y="9"/>
                  </a:lnTo>
                  <a:lnTo>
                    <a:pt x="114" y="8"/>
                  </a:lnTo>
                  <a:lnTo>
                    <a:pt x="116" y="7"/>
                  </a:lnTo>
                  <a:lnTo>
                    <a:pt x="116" y="7"/>
                  </a:lnTo>
                  <a:lnTo>
                    <a:pt x="116" y="7"/>
                  </a:lnTo>
                  <a:lnTo>
                    <a:pt x="116" y="7"/>
                  </a:lnTo>
                  <a:lnTo>
                    <a:pt x="116" y="7"/>
                  </a:lnTo>
                  <a:lnTo>
                    <a:pt x="117" y="6"/>
                  </a:lnTo>
                  <a:lnTo>
                    <a:pt x="118" y="5"/>
                  </a:lnTo>
                  <a:lnTo>
                    <a:pt x="119" y="5"/>
                  </a:lnTo>
                  <a:lnTo>
                    <a:pt x="119" y="5"/>
                  </a:lnTo>
                  <a:lnTo>
                    <a:pt x="119" y="5"/>
                  </a:lnTo>
                  <a:lnTo>
                    <a:pt x="119" y="5"/>
                  </a:lnTo>
                  <a:lnTo>
                    <a:pt x="120" y="4"/>
                  </a:lnTo>
                  <a:lnTo>
                    <a:pt x="121" y="4"/>
                  </a:lnTo>
                  <a:lnTo>
                    <a:pt x="121" y="4"/>
                  </a:lnTo>
                  <a:lnTo>
                    <a:pt x="121" y="3"/>
                  </a:lnTo>
                  <a:lnTo>
                    <a:pt x="121" y="3"/>
                  </a:lnTo>
                  <a:lnTo>
                    <a:pt x="122" y="3"/>
                  </a:lnTo>
                  <a:lnTo>
                    <a:pt x="123" y="3"/>
                  </a:lnTo>
                  <a:lnTo>
                    <a:pt x="123" y="3"/>
                  </a:lnTo>
                  <a:lnTo>
                    <a:pt x="123" y="3"/>
                  </a:lnTo>
                  <a:lnTo>
                    <a:pt x="123" y="2"/>
                  </a:lnTo>
                  <a:lnTo>
                    <a:pt x="123" y="2"/>
                  </a:lnTo>
                  <a:lnTo>
                    <a:pt x="124" y="2"/>
                  </a:lnTo>
                  <a:lnTo>
                    <a:pt x="124" y="2"/>
                  </a:lnTo>
                  <a:lnTo>
                    <a:pt x="124" y="2"/>
                  </a:lnTo>
                  <a:lnTo>
                    <a:pt x="125" y="2"/>
                  </a:lnTo>
                  <a:lnTo>
                    <a:pt x="125" y="2"/>
                  </a:lnTo>
                  <a:lnTo>
                    <a:pt x="126" y="1"/>
                  </a:lnTo>
                  <a:lnTo>
                    <a:pt x="126" y="1"/>
                  </a:lnTo>
                  <a:lnTo>
                    <a:pt x="126" y="1"/>
                  </a:lnTo>
                  <a:lnTo>
                    <a:pt x="126" y="1"/>
                  </a:lnTo>
                  <a:lnTo>
                    <a:pt x="126" y="1"/>
                  </a:lnTo>
                  <a:lnTo>
                    <a:pt x="127" y="1"/>
                  </a:lnTo>
                  <a:lnTo>
                    <a:pt x="127" y="1"/>
                  </a:lnTo>
                  <a:lnTo>
                    <a:pt x="127" y="1"/>
                  </a:lnTo>
                  <a:lnTo>
                    <a:pt x="127" y="1"/>
                  </a:lnTo>
                  <a:lnTo>
                    <a:pt x="128" y="1"/>
                  </a:lnTo>
                  <a:lnTo>
                    <a:pt x="128" y="1"/>
                  </a:lnTo>
                  <a:lnTo>
                    <a:pt x="128" y="0"/>
                  </a:lnTo>
                  <a:lnTo>
                    <a:pt x="128" y="0"/>
                  </a:lnTo>
                  <a:lnTo>
                    <a:pt x="129" y="0"/>
                  </a:lnTo>
                  <a:lnTo>
                    <a:pt x="129" y="0"/>
                  </a:lnTo>
                  <a:lnTo>
                    <a:pt x="129" y="0"/>
                  </a:lnTo>
                  <a:lnTo>
                    <a:pt x="129" y="0"/>
                  </a:lnTo>
                  <a:lnTo>
                    <a:pt x="129" y="0"/>
                  </a:lnTo>
                  <a:lnTo>
                    <a:pt x="130" y="0"/>
                  </a:lnTo>
                  <a:lnTo>
                    <a:pt x="130" y="0"/>
                  </a:lnTo>
                  <a:lnTo>
                    <a:pt x="130" y="0"/>
                  </a:lnTo>
                  <a:lnTo>
                    <a:pt x="130" y="0"/>
                  </a:lnTo>
                  <a:lnTo>
                    <a:pt x="131" y="0"/>
                  </a:lnTo>
                  <a:lnTo>
                    <a:pt x="131" y="0"/>
                  </a:lnTo>
                  <a:lnTo>
                    <a:pt x="131" y="0"/>
                  </a:lnTo>
                  <a:lnTo>
                    <a:pt x="131" y="0"/>
                  </a:lnTo>
                  <a:lnTo>
                    <a:pt x="131" y="0"/>
                  </a:lnTo>
                  <a:lnTo>
                    <a:pt x="131" y="0"/>
                  </a:lnTo>
                  <a:lnTo>
                    <a:pt x="131" y="0"/>
                  </a:lnTo>
                  <a:lnTo>
                    <a:pt x="132" y="0"/>
                  </a:lnTo>
                  <a:lnTo>
                    <a:pt x="132" y="0"/>
                  </a:lnTo>
                  <a:lnTo>
                    <a:pt x="132" y="0"/>
                  </a:lnTo>
                  <a:lnTo>
                    <a:pt x="132" y="0"/>
                  </a:lnTo>
                  <a:lnTo>
                    <a:pt x="132" y="0"/>
                  </a:lnTo>
                  <a:lnTo>
                    <a:pt x="132" y="0"/>
                  </a:lnTo>
                  <a:lnTo>
                    <a:pt x="132" y="0"/>
                  </a:lnTo>
                  <a:lnTo>
                    <a:pt x="133" y="0"/>
                  </a:lnTo>
                  <a:lnTo>
                    <a:pt x="133" y="0"/>
                  </a:lnTo>
                  <a:lnTo>
                    <a:pt x="133" y="0"/>
                  </a:lnTo>
                  <a:lnTo>
                    <a:pt x="133" y="0"/>
                  </a:lnTo>
                  <a:lnTo>
                    <a:pt x="133" y="0"/>
                  </a:lnTo>
                  <a:lnTo>
                    <a:pt x="133" y="0"/>
                  </a:lnTo>
                  <a:lnTo>
                    <a:pt x="133" y="0"/>
                  </a:lnTo>
                  <a:lnTo>
                    <a:pt x="133" y="0"/>
                  </a:lnTo>
                  <a:lnTo>
                    <a:pt x="133" y="0"/>
                  </a:lnTo>
                  <a:lnTo>
                    <a:pt x="133" y="0"/>
                  </a:lnTo>
                  <a:lnTo>
                    <a:pt x="133" y="0"/>
                  </a:lnTo>
                  <a:lnTo>
                    <a:pt x="134" y="0"/>
                  </a:lnTo>
                  <a:lnTo>
                    <a:pt x="134" y="0"/>
                  </a:lnTo>
                  <a:lnTo>
                    <a:pt x="134" y="0"/>
                  </a:lnTo>
                  <a:lnTo>
                    <a:pt x="134" y="0"/>
                  </a:lnTo>
                  <a:lnTo>
                    <a:pt x="134" y="0"/>
                  </a:lnTo>
                  <a:lnTo>
                    <a:pt x="134" y="0"/>
                  </a:lnTo>
                  <a:lnTo>
                    <a:pt x="134" y="0"/>
                  </a:lnTo>
                  <a:lnTo>
                    <a:pt x="134" y="0"/>
                  </a:lnTo>
                  <a:lnTo>
                    <a:pt x="134" y="0"/>
                  </a:lnTo>
                  <a:lnTo>
                    <a:pt x="135" y="0"/>
                  </a:lnTo>
                  <a:lnTo>
                    <a:pt x="135" y="0"/>
                  </a:lnTo>
                  <a:lnTo>
                    <a:pt x="135" y="0"/>
                  </a:lnTo>
                  <a:lnTo>
                    <a:pt x="135" y="0"/>
                  </a:lnTo>
                  <a:lnTo>
                    <a:pt x="135" y="0"/>
                  </a:lnTo>
                  <a:lnTo>
                    <a:pt x="135" y="0"/>
                  </a:lnTo>
                  <a:lnTo>
                    <a:pt x="135" y="0"/>
                  </a:lnTo>
                  <a:lnTo>
                    <a:pt x="135" y="0"/>
                  </a:lnTo>
                  <a:lnTo>
                    <a:pt x="135" y="0"/>
                  </a:lnTo>
                  <a:lnTo>
                    <a:pt x="135" y="0"/>
                  </a:lnTo>
                  <a:lnTo>
                    <a:pt x="135" y="0"/>
                  </a:lnTo>
                  <a:lnTo>
                    <a:pt x="135" y="0"/>
                  </a:lnTo>
                  <a:lnTo>
                    <a:pt x="136" y="0"/>
                  </a:lnTo>
                  <a:lnTo>
                    <a:pt x="136" y="0"/>
                  </a:lnTo>
                  <a:lnTo>
                    <a:pt x="136" y="0"/>
                  </a:lnTo>
                  <a:lnTo>
                    <a:pt x="136" y="0"/>
                  </a:lnTo>
                  <a:lnTo>
                    <a:pt x="136" y="0"/>
                  </a:lnTo>
                  <a:lnTo>
                    <a:pt x="136" y="0"/>
                  </a:lnTo>
                  <a:lnTo>
                    <a:pt x="136" y="0"/>
                  </a:lnTo>
                  <a:lnTo>
                    <a:pt x="137" y="0"/>
                  </a:lnTo>
                  <a:lnTo>
                    <a:pt x="137" y="0"/>
                  </a:lnTo>
                  <a:lnTo>
                    <a:pt x="137" y="0"/>
                  </a:lnTo>
                  <a:lnTo>
                    <a:pt x="137" y="0"/>
                  </a:lnTo>
                  <a:lnTo>
                    <a:pt x="137" y="0"/>
                  </a:lnTo>
                  <a:lnTo>
                    <a:pt x="137" y="0"/>
                  </a:lnTo>
                  <a:lnTo>
                    <a:pt x="137" y="0"/>
                  </a:lnTo>
                  <a:lnTo>
                    <a:pt x="138" y="0"/>
                  </a:lnTo>
                  <a:lnTo>
                    <a:pt x="138" y="0"/>
                  </a:lnTo>
                  <a:lnTo>
                    <a:pt x="138" y="0"/>
                  </a:lnTo>
                  <a:lnTo>
                    <a:pt x="138" y="0"/>
                  </a:lnTo>
                  <a:lnTo>
                    <a:pt x="139" y="0"/>
                  </a:lnTo>
                  <a:lnTo>
                    <a:pt x="139" y="0"/>
                  </a:lnTo>
                  <a:lnTo>
                    <a:pt x="139" y="0"/>
                  </a:lnTo>
                  <a:lnTo>
                    <a:pt x="139" y="0"/>
                  </a:lnTo>
                  <a:lnTo>
                    <a:pt x="139" y="0"/>
                  </a:lnTo>
                  <a:lnTo>
                    <a:pt x="140" y="0"/>
                  </a:lnTo>
                  <a:lnTo>
                    <a:pt x="140" y="0"/>
                  </a:lnTo>
                  <a:lnTo>
                    <a:pt x="140" y="0"/>
                  </a:lnTo>
                  <a:lnTo>
                    <a:pt x="140" y="0"/>
                  </a:lnTo>
                  <a:lnTo>
                    <a:pt x="140" y="0"/>
                  </a:lnTo>
                  <a:lnTo>
                    <a:pt x="140" y="0"/>
                  </a:lnTo>
                  <a:lnTo>
                    <a:pt x="141" y="0"/>
                  </a:lnTo>
                  <a:lnTo>
                    <a:pt x="141" y="0"/>
                  </a:lnTo>
                  <a:lnTo>
                    <a:pt x="141" y="1"/>
                  </a:lnTo>
                  <a:lnTo>
                    <a:pt x="142" y="1"/>
                  </a:lnTo>
                  <a:lnTo>
                    <a:pt x="142" y="1"/>
                  </a:lnTo>
                  <a:lnTo>
                    <a:pt x="142" y="1"/>
                  </a:lnTo>
                  <a:lnTo>
                    <a:pt x="142" y="1"/>
                  </a:lnTo>
                  <a:lnTo>
                    <a:pt x="143" y="1"/>
                  </a:lnTo>
                  <a:lnTo>
                    <a:pt x="143" y="2"/>
                  </a:lnTo>
                  <a:lnTo>
                    <a:pt x="145" y="2"/>
                  </a:lnTo>
                  <a:lnTo>
                    <a:pt x="145" y="2"/>
                  </a:lnTo>
                  <a:lnTo>
                    <a:pt x="145" y="2"/>
                  </a:lnTo>
                  <a:lnTo>
                    <a:pt x="145" y="2"/>
                  </a:lnTo>
                  <a:lnTo>
                    <a:pt x="146" y="2"/>
                  </a:lnTo>
                  <a:lnTo>
                    <a:pt x="146" y="3"/>
                  </a:lnTo>
                  <a:lnTo>
                    <a:pt x="148" y="4"/>
                  </a:lnTo>
                  <a:lnTo>
                    <a:pt x="148" y="4"/>
                  </a:lnTo>
                  <a:lnTo>
                    <a:pt x="148" y="4"/>
                  </a:lnTo>
                  <a:lnTo>
                    <a:pt x="148" y="4"/>
                  </a:lnTo>
                  <a:lnTo>
                    <a:pt x="148" y="4"/>
                  </a:lnTo>
                  <a:lnTo>
                    <a:pt x="149" y="4"/>
                  </a:lnTo>
                  <a:lnTo>
                    <a:pt x="150" y="6"/>
                  </a:lnTo>
                  <a:lnTo>
                    <a:pt x="150" y="6"/>
                  </a:lnTo>
                  <a:lnTo>
                    <a:pt x="151" y="6"/>
                  </a:lnTo>
                  <a:lnTo>
                    <a:pt x="151" y="6"/>
                  </a:lnTo>
                  <a:lnTo>
                    <a:pt x="151" y="6"/>
                  </a:lnTo>
                  <a:lnTo>
                    <a:pt x="152" y="7"/>
                  </a:lnTo>
                  <a:lnTo>
                    <a:pt x="154" y="8"/>
                  </a:lnTo>
                  <a:lnTo>
                    <a:pt x="156" y="11"/>
                  </a:lnTo>
                  <a:lnTo>
                    <a:pt x="157" y="11"/>
                  </a:lnTo>
                  <a:lnTo>
                    <a:pt x="157" y="11"/>
                  </a:lnTo>
                  <a:lnTo>
                    <a:pt x="157" y="11"/>
                  </a:lnTo>
                  <a:lnTo>
                    <a:pt x="157" y="11"/>
                  </a:lnTo>
                  <a:lnTo>
                    <a:pt x="158" y="12"/>
                  </a:lnTo>
                  <a:lnTo>
                    <a:pt x="159" y="14"/>
                  </a:lnTo>
                  <a:lnTo>
                    <a:pt x="162" y="17"/>
                  </a:lnTo>
                  <a:lnTo>
                    <a:pt x="168" y="24"/>
                  </a:lnTo>
                  <a:lnTo>
                    <a:pt x="174" y="33"/>
                  </a:lnTo>
                  <a:lnTo>
                    <a:pt x="179" y="42"/>
                  </a:lnTo>
                  <a:lnTo>
                    <a:pt x="185" y="52"/>
                  </a:lnTo>
                  <a:lnTo>
                    <a:pt x="191" y="62"/>
                  </a:lnTo>
                  <a:lnTo>
                    <a:pt x="196" y="72"/>
                  </a:lnTo>
                  <a:lnTo>
                    <a:pt x="202" y="82"/>
                  </a:lnTo>
                  <a:lnTo>
                    <a:pt x="208" y="90"/>
                  </a:lnTo>
                  <a:lnTo>
                    <a:pt x="208" y="90"/>
                  </a:lnTo>
                  <a:lnTo>
                    <a:pt x="208" y="90"/>
                  </a:lnTo>
                  <a:lnTo>
                    <a:pt x="209" y="91"/>
                  </a:lnTo>
                  <a:lnTo>
                    <a:pt x="209" y="91"/>
                  </a:lnTo>
                  <a:lnTo>
                    <a:pt x="210" y="92"/>
                  </a:lnTo>
                  <a:lnTo>
                    <a:pt x="211" y="95"/>
                  </a:lnTo>
                  <a:lnTo>
                    <a:pt x="214" y="99"/>
                  </a:lnTo>
                  <a:lnTo>
                    <a:pt x="214" y="99"/>
                  </a:lnTo>
                  <a:lnTo>
                    <a:pt x="214" y="99"/>
                  </a:lnTo>
                  <a:lnTo>
                    <a:pt x="215" y="99"/>
                  </a:lnTo>
                  <a:lnTo>
                    <a:pt x="215" y="100"/>
                  </a:lnTo>
                  <a:lnTo>
                    <a:pt x="216" y="100"/>
                  </a:lnTo>
                  <a:lnTo>
                    <a:pt x="217" y="102"/>
                  </a:lnTo>
                  <a:lnTo>
                    <a:pt x="217" y="102"/>
                  </a:lnTo>
                  <a:lnTo>
                    <a:pt x="217" y="102"/>
                  </a:lnTo>
                  <a:lnTo>
                    <a:pt x="218" y="103"/>
                  </a:lnTo>
                  <a:lnTo>
                    <a:pt x="218" y="103"/>
                  </a:lnTo>
                  <a:lnTo>
                    <a:pt x="219" y="104"/>
                  </a:lnTo>
                  <a:lnTo>
                    <a:pt x="220" y="106"/>
                  </a:lnTo>
                  <a:lnTo>
                    <a:pt x="220" y="106"/>
                  </a:lnTo>
                  <a:lnTo>
                    <a:pt x="220" y="106"/>
                  </a:lnTo>
                  <a:lnTo>
                    <a:pt x="221" y="106"/>
                  </a:lnTo>
                  <a:lnTo>
                    <a:pt x="221" y="106"/>
                  </a:lnTo>
                  <a:lnTo>
                    <a:pt x="222" y="107"/>
                  </a:lnTo>
                  <a:lnTo>
                    <a:pt x="223" y="108"/>
                  </a:lnTo>
                  <a:lnTo>
                    <a:pt x="223" y="108"/>
                  </a:lnTo>
                  <a:lnTo>
                    <a:pt x="223" y="108"/>
                  </a:lnTo>
                  <a:lnTo>
                    <a:pt x="223" y="108"/>
                  </a:lnTo>
                  <a:lnTo>
                    <a:pt x="224" y="109"/>
                  </a:lnTo>
                  <a:lnTo>
                    <a:pt x="224" y="109"/>
                  </a:lnTo>
                  <a:lnTo>
                    <a:pt x="226" y="110"/>
                  </a:lnTo>
                  <a:lnTo>
                    <a:pt x="226" y="110"/>
                  </a:lnTo>
                  <a:lnTo>
                    <a:pt x="226" y="111"/>
                  </a:lnTo>
                  <a:lnTo>
                    <a:pt x="226" y="111"/>
                  </a:lnTo>
                  <a:lnTo>
                    <a:pt x="227" y="111"/>
                  </a:lnTo>
                  <a:lnTo>
                    <a:pt x="227" y="112"/>
                  </a:lnTo>
                  <a:lnTo>
                    <a:pt x="227" y="112"/>
                  </a:lnTo>
                  <a:lnTo>
                    <a:pt x="227" y="112"/>
                  </a:lnTo>
                  <a:lnTo>
                    <a:pt x="228" y="112"/>
                  </a:lnTo>
                  <a:lnTo>
                    <a:pt x="228" y="112"/>
                  </a:lnTo>
                  <a:lnTo>
                    <a:pt x="229" y="112"/>
                  </a:lnTo>
                  <a:lnTo>
                    <a:pt x="229" y="112"/>
                  </a:lnTo>
                  <a:lnTo>
                    <a:pt x="229" y="113"/>
                  </a:lnTo>
                  <a:lnTo>
                    <a:pt x="229" y="113"/>
                  </a:lnTo>
                  <a:lnTo>
                    <a:pt x="230" y="113"/>
                  </a:lnTo>
                  <a:lnTo>
                    <a:pt x="230" y="113"/>
                  </a:lnTo>
                  <a:lnTo>
                    <a:pt x="230" y="113"/>
                  </a:lnTo>
                  <a:lnTo>
                    <a:pt x="231" y="113"/>
                  </a:lnTo>
                  <a:lnTo>
                    <a:pt x="231" y="114"/>
                  </a:lnTo>
                  <a:lnTo>
                    <a:pt x="231" y="114"/>
                  </a:lnTo>
                  <a:lnTo>
                    <a:pt x="232" y="114"/>
                  </a:lnTo>
                  <a:lnTo>
                    <a:pt x="232" y="114"/>
                  </a:lnTo>
                  <a:lnTo>
                    <a:pt x="232" y="114"/>
                  </a:lnTo>
                  <a:lnTo>
                    <a:pt x="232" y="114"/>
                  </a:lnTo>
                  <a:lnTo>
                    <a:pt x="233" y="114"/>
                  </a:lnTo>
                  <a:lnTo>
                    <a:pt x="233" y="114"/>
                  </a:lnTo>
                  <a:lnTo>
                    <a:pt x="233" y="114"/>
                  </a:lnTo>
                  <a:lnTo>
                    <a:pt x="233" y="114"/>
                  </a:lnTo>
                  <a:lnTo>
                    <a:pt x="233" y="114"/>
                  </a:lnTo>
                  <a:lnTo>
                    <a:pt x="233" y="115"/>
                  </a:lnTo>
                  <a:lnTo>
                    <a:pt x="233" y="115"/>
                  </a:lnTo>
                  <a:lnTo>
                    <a:pt x="234" y="115"/>
                  </a:lnTo>
                  <a:lnTo>
                    <a:pt x="234" y="115"/>
                  </a:lnTo>
                  <a:lnTo>
                    <a:pt x="235" y="115"/>
                  </a:lnTo>
                  <a:lnTo>
                    <a:pt x="235" y="115"/>
                  </a:lnTo>
                  <a:lnTo>
                    <a:pt x="235" y="115"/>
                  </a:lnTo>
                  <a:lnTo>
                    <a:pt x="235" y="115"/>
                  </a:lnTo>
                  <a:lnTo>
                    <a:pt x="235" y="115"/>
                  </a:lnTo>
                  <a:lnTo>
                    <a:pt x="235" y="115"/>
                  </a:lnTo>
                  <a:lnTo>
                    <a:pt x="235" y="115"/>
                  </a:lnTo>
                  <a:lnTo>
                    <a:pt x="236" y="115"/>
                  </a:lnTo>
                  <a:lnTo>
                    <a:pt x="236" y="115"/>
                  </a:lnTo>
                  <a:lnTo>
                    <a:pt x="236" y="115"/>
                  </a:lnTo>
                  <a:lnTo>
                    <a:pt x="236" y="115"/>
                  </a:lnTo>
                  <a:lnTo>
                    <a:pt x="236" y="115"/>
                  </a:lnTo>
                  <a:lnTo>
                    <a:pt x="237" y="115"/>
                  </a:lnTo>
                  <a:lnTo>
                    <a:pt x="237" y="115"/>
                  </a:lnTo>
                  <a:lnTo>
                    <a:pt x="237" y="115"/>
                  </a:lnTo>
                  <a:lnTo>
                    <a:pt x="237" y="115"/>
                  </a:lnTo>
                  <a:lnTo>
                    <a:pt x="237" y="115"/>
                  </a:lnTo>
                  <a:lnTo>
                    <a:pt x="237" y="115"/>
                  </a:lnTo>
                  <a:lnTo>
                    <a:pt x="237" y="116"/>
                  </a:lnTo>
                  <a:lnTo>
                    <a:pt x="237" y="116"/>
                  </a:lnTo>
                  <a:lnTo>
                    <a:pt x="237" y="116"/>
                  </a:lnTo>
                  <a:lnTo>
                    <a:pt x="237" y="116"/>
                  </a:lnTo>
                  <a:lnTo>
                    <a:pt x="238" y="116"/>
                  </a:lnTo>
                  <a:lnTo>
                    <a:pt x="238" y="116"/>
                  </a:lnTo>
                  <a:lnTo>
                    <a:pt x="238" y="116"/>
                  </a:lnTo>
                  <a:lnTo>
                    <a:pt x="238" y="116"/>
                  </a:lnTo>
                  <a:lnTo>
                    <a:pt x="238" y="116"/>
                  </a:lnTo>
                  <a:lnTo>
                    <a:pt x="238" y="116"/>
                  </a:lnTo>
                  <a:lnTo>
                    <a:pt x="238" y="116"/>
                  </a:lnTo>
                  <a:lnTo>
                    <a:pt x="238" y="116"/>
                  </a:lnTo>
                  <a:lnTo>
                    <a:pt x="238" y="116"/>
                  </a:lnTo>
                  <a:lnTo>
                    <a:pt x="238" y="116"/>
                  </a:lnTo>
                  <a:lnTo>
                    <a:pt x="239" y="116"/>
                  </a:lnTo>
                  <a:lnTo>
                    <a:pt x="239" y="116"/>
                  </a:lnTo>
                  <a:lnTo>
                    <a:pt x="239" y="116"/>
                  </a:lnTo>
                  <a:lnTo>
                    <a:pt x="239" y="116"/>
                  </a:lnTo>
                  <a:lnTo>
                    <a:pt x="239" y="116"/>
                  </a:lnTo>
                  <a:lnTo>
                    <a:pt x="239" y="116"/>
                  </a:lnTo>
                  <a:lnTo>
                    <a:pt x="239" y="116"/>
                  </a:lnTo>
                  <a:lnTo>
                    <a:pt x="239" y="116"/>
                  </a:lnTo>
                  <a:lnTo>
                    <a:pt x="239" y="116"/>
                  </a:lnTo>
                  <a:lnTo>
                    <a:pt x="239" y="116"/>
                  </a:lnTo>
                  <a:lnTo>
                    <a:pt x="239" y="116"/>
                  </a:lnTo>
                  <a:lnTo>
                    <a:pt x="239" y="116"/>
                  </a:lnTo>
                  <a:lnTo>
                    <a:pt x="239" y="116"/>
                  </a:lnTo>
                  <a:lnTo>
                    <a:pt x="240" y="116"/>
                  </a:lnTo>
                  <a:lnTo>
                    <a:pt x="240" y="116"/>
                  </a:lnTo>
                  <a:lnTo>
                    <a:pt x="240" y="116"/>
                  </a:lnTo>
                  <a:lnTo>
                    <a:pt x="240" y="116"/>
                  </a:lnTo>
                  <a:lnTo>
                    <a:pt x="240" y="116"/>
                  </a:lnTo>
                  <a:lnTo>
                    <a:pt x="240" y="116"/>
                  </a:lnTo>
                  <a:lnTo>
                    <a:pt x="240" y="116"/>
                  </a:lnTo>
                  <a:lnTo>
                    <a:pt x="240" y="116"/>
                  </a:lnTo>
                  <a:lnTo>
                    <a:pt x="240" y="116"/>
                  </a:lnTo>
                  <a:lnTo>
                    <a:pt x="241" y="116"/>
                  </a:lnTo>
                  <a:lnTo>
                    <a:pt x="241" y="116"/>
                  </a:lnTo>
                  <a:lnTo>
                    <a:pt x="241" y="116"/>
                  </a:lnTo>
                  <a:lnTo>
                    <a:pt x="241" y="115"/>
                  </a:lnTo>
                  <a:lnTo>
                    <a:pt x="241" y="115"/>
                  </a:lnTo>
                  <a:lnTo>
                    <a:pt x="241" y="115"/>
                  </a:lnTo>
                  <a:lnTo>
                    <a:pt x="241" y="115"/>
                  </a:lnTo>
                  <a:lnTo>
                    <a:pt x="242" y="115"/>
                  </a:lnTo>
                  <a:lnTo>
                    <a:pt x="242" y="115"/>
                  </a:lnTo>
                  <a:lnTo>
                    <a:pt x="242" y="115"/>
                  </a:lnTo>
                  <a:lnTo>
                    <a:pt x="242" y="115"/>
                  </a:lnTo>
                  <a:lnTo>
                    <a:pt x="242" y="115"/>
                  </a:lnTo>
                  <a:lnTo>
                    <a:pt x="242" y="115"/>
                  </a:lnTo>
                  <a:lnTo>
                    <a:pt x="243" y="115"/>
                  </a:lnTo>
                  <a:lnTo>
                    <a:pt x="243" y="115"/>
                  </a:lnTo>
                  <a:lnTo>
                    <a:pt x="243" y="115"/>
                  </a:lnTo>
                  <a:lnTo>
                    <a:pt x="243" y="115"/>
                  </a:lnTo>
                  <a:lnTo>
                    <a:pt x="243" y="115"/>
                  </a:lnTo>
                  <a:lnTo>
                    <a:pt x="243" y="115"/>
                  </a:lnTo>
                  <a:lnTo>
                    <a:pt x="244" y="115"/>
                  </a:lnTo>
                  <a:lnTo>
                    <a:pt x="244" y="115"/>
                  </a:lnTo>
                  <a:lnTo>
                    <a:pt x="244" y="115"/>
                  </a:lnTo>
                  <a:lnTo>
                    <a:pt x="244" y="115"/>
                  </a:lnTo>
                  <a:lnTo>
                    <a:pt x="245" y="115"/>
                  </a:lnTo>
                  <a:lnTo>
                    <a:pt x="245" y="115"/>
                  </a:lnTo>
                  <a:lnTo>
                    <a:pt x="245" y="115"/>
                  </a:lnTo>
                  <a:lnTo>
                    <a:pt x="245" y="114"/>
                  </a:lnTo>
                  <a:lnTo>
                    <a:pt x="245" y="114"/>
                  </a:lnTo>
                </a:path>
              </a:pathLst>
            </a:custGeom>
            <a:grpFill/>
            <a:ln w="9525" cap="sq">
              <a:solidFill>
                <a:srgbClr val="0D8BE6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783">
                <a:defRPr/>
              </a:pPr>
              <a:endParaRPr lang="en-US" sz="1350" kern="0" dirty="0">
                <a:solidFill>
                  <a:srgbClr val="0D8BE6"/>
                </a:solidFill>
              </a:endParaRPr>
            </a:p>
          </p:txBody>
        </p:sp>
        <p:sp>
          <p:nvSpPr>
            <p:cNvPr id="142" name="Freeform 58"/>
            <p:cNvSpPr>
              <a:spLocks/>
            </p:cNvSpPr>
            <p:nvPr/>
          </p:nvSpPr>
          <p:spPr bwMode="auto">
            <a:xfrm>
              <a:off x="1600" y="2186"/>
              <a:ext cx="250" cy="116"/>
            </a:xfrm>
            <a:custGeom>
              <a:avLst/>
              <a:gdLst/>
              <a:ahLst/>
              <a:cxnLst>
                <a:cxn ang="0">
                  <a:pos x="3" y="113"/>
                </a:cxn>
                <a:cxn ang="0">
                  <a:pos x="5" y="112"/>
                </a:cxn>
                <a:cxn ang="0">
                  <a:pos x="10" y="108"/>
                </a:cxn>
                <a:cxn ang="0">
                  <a:pos x="16" y="102"/>
                </a:cxn>
                <a:cxn ang="0">
                  <a:pos x="33" y="74"/>
                </a:cxn>
                <a:cxn ang="0">
                  <a:pos x="63" y="19"/>
                </a:cxn>
                <a:cxn ang="0">
                  <a:pos x="67" y="13"/>
                </a:cxn>
                <a:cxn ang="0">
                  <a:pos x="71" y="8"/>
                </a:cxn>
                <a:cxn ang="0">
                  <a:pos x="74" y="5"/>
                </a:cxn>
                <a:cxn ang="0">
                  <a:pos x="77" y="3"/>
                </a:cxn>
                <a:cxn ang="0">
                  <a:pos x="79" y="2"/>
                </a:cxn>
                <a:cxn ang="0">
                  <a:pos x="81" y="1"/>
                </a:cxn>
                <a:cxn ang="0">
                  <a:pos x="83" y="0"/>
                </a:cxn>
                <a:cxn ang="0">
                  <a:pos x="84" y="0"/>
                </a:cxn>
                <a:cxn ang="0">
                  <a:pos x="85" y="0"/>
                </a:cxn>
                <a:cxn ang="0">
                  <a:pos x="86" y="0"/>
                </a:cxn>
                <a:cxn ang="0">
                  <a:pos x="87" y="0"/>
                </a:cxn>
                <a:cxn ang="0">
                  <a:pos x="87" y="0"/>
                </a:cxn>
                <a:cxn ang="0">
                  <a:pos x="88" y="0"/>
                </a:cxn>
                <a:cxn ang="0">
                  <a:pos x="89" y="0"/>
                </a:cxn>
                <a:cxn ang="0">
                  <a:pos x="91" y="0"/>
                </a:cxn>
                <a:cxn ang="0">
                  <a:pos x="93" y="1"/>
                </a:cxn>
                <a:cxn ang="0">
                  <a:pos x="95" y="2"/>
                </a:cxn>
                <a:cxn ang="0">
                  <a:pos x="99" y="5"/>
                </a:cxn>
                <a:cxn ang="0">
                  <a:pos x="103" y="10"/>
                </a:cxn>
                <a:cxn ang="0">
                  <a:pos x="109" y="18"/>
                </a:cxn>
                <a:cxn ang="0">
                  <a:pos x="132" y="63"/>
                </a:cxn>
                <a:cxn ang="0">
                  <a:pos x="147" y="93"/>
                </a:cxn>
                <a:cxn ang="0">
                  <a:pos x="153" y="102"/>
                </a:cxn>
                <a:cxn ang="0">
                  <a:pos x="156" y="107"/>
                </a:cxn>
                <a:cxn ang="0">
                  <a:pos x="160" y="111"/>
                </a:cxn>
                <a:cxn ang="0">
                  <a:pos x="163" y="113"/>
                </a:cxn>
                <a:cxn ang="0">
                  <a:pos x="165" y="114"/>
                </a:cxn>
                <a:cxn ang="0">
                  <a:pos x="167" y="115"/>
                </a:cxn>
                <a:cxn ang="0">
                  <a:pos x="168" y="115"/>
                </a:cxn>
                <a:cxn ang="0">
                  <a:pos x="169" y="116"/>
                </a:cxn>
                <a:cxn ang="0">
                  <a:pos x="170" y="116"/>
                </a:cxn>
                <a:cxn ang="0">
                  <a:pos x="170" y="116"/>
                </a:cxn>
                <a:cxn ang="0">
                  <a:pos x="171" y="116"/>
                </a:cxn>
                <a:cxn ang="0">
                  <a:pos x="172" y="115"/>
                </a:cxn>
                <a:cxn ang="0">
                  <a:pos x="173" y="115"/>
                </a:cxn>
                <a:cxn ang="0">
                  <a:pos x="175" y="115"/>
                </a:cxn>
                <a:cxn ang="0">
                  <a:pos x="176" y="114"/>
                </a:cxn>
                <a:cxn ang="0">
                  <a:pos x="179" y="112"/>
                </a:cxn>
                <a:cxn ang="0">
                  <a:pos x="181" y="110"/>
                </a:cxn>
                <a:cxn ang="0">
                  <a:pos x="185" y="106"/>
                </a:cxn>
                <a:cxn ang="0">
                  <a:pos x="191" y="97"/>
                </a:cxn>
                <a:cxn ang="0">
                  <a:pos x="214" y="47"/>
                </a:cxn>
                <a:cxn ang="0">
                  <a:pos x="225" y="22"/>
                </a:cxn>
                <a:cxn ang="0">
                  <a:pos x="228" y="16"/>
                </a:cxn>
                <a:cxn ang="0">
                  <a:pos x="232" y="10"/>
                </a:cxn>
                <a:cxn ang="0">
                  <a:pos x="237" y="4"/>
                </a:cxn>
                <a:cxn ang="0">
                  <a:pos x="239" y="3"/>
                </a:cxn>
                <a:cxn ang="0">
                  <a:pos x="240" y="2"/>
                </a:cxn>
                <a:cxn ang="0">
                  <a:pos x="242" y="0"/>
                </a:cxn>
                <a:cxn ang="0">
                  <a:pos x="244" y="0"/>
                </a:cxn>
                <a:cxn ang="0">
                  <a:pos x="245" y="0"/>
                </a:cxn>
                <a:cxn ang="0">
                  <a:pos x="246" y="0"/>
                </a:cxn>
                <a:cxn ang="0">
                  <a:pos x="247" y="0"/>
                </a:cxn>
                <a:cxn ang="0">
                  <a:pos x="247" y="0"/>
                </a:cxn>
                <a:cxn ang="0">
                  <a:pos x="248" y="0"/>
                </a:cxn>
                <a:cxn ang="0">
                  <a:pos x="249" y="0"/>
                </a:cxn>
              </a:cxnLst>
              <a:rect l="0" t="0" r="r" b="b"/>
              <a:pathLst>
                <a:path w="250" h="116">
                  <a:moveTo>
                    <a:pt x="0" y="114"/>
                  </a:moveTo>
                  <a:lnTo>
                    <a:pt x="1" y="114"/>
                  </a:lnTo>
                  <a:lnTo>
                    <a:pt x="1" y="114"/>
                  </a:lnTo>
                  <a:lnTo>
                    <a:pt x="1" y="114"/>
                  </a:lnTo>
                  <a:lnTo>
                    <a:pt x="1" y="114"/>
                  </a:lnTo>
                  <a:lnTo>
                    <a:pt x="2" y="114"/>
                  </a:lnTo>
                  <a:lnTo>
                    <a:pt x="2" y="113"/>
                  </a:lnTo>
                  <a:lnTo>
                    <a:pt x="3" y="113"/>
                  </a:lnTo>
                  <a:lnTo>
                    <a:pt x="3" y="113"/>
                  </a:lnTo>
                  <a:lnTo>
                    <a:pt x="3" y="113"/>
                  </a:lnTo>
                  <a:lnTo>
                    <a:pt x="3" y="113"/>
                  </a:lnTo>
                  <a:lnTo>
                    <a:pt x="4" y="113"/>
                  </a:lnTo>
                  <a:lnTo>
                    <a:pt x="4" y="112"/>
                  </a:lnTo>
                  <a:lnTo>
                    <a:pt x="4" y="112"/>
                  </a:lnTo>
                  <a:lnTo>
                    <a:pt x="4" y="112"/>
                  </a:lnTo>
                  <a:lnTo>
                    <a:pt x="5" y="112"/>
                  </a:lnTo>
                  <a:lnTo>
                    <a:pt x="5" y="112"/>
                  </a:lnTo>
                  <a:lnTo>
                    <a:pt x="7" y="111"/>
                  </a:lnTo>
                  <a:lnTo>
                    <a:pt x="7" y="111"/>
                  </a:lnTo>
                  <a:lnTo>
                    <a:pt x="7" y="110"/>
                  </a:lnTo>
                  <a:lnTo>
                    <a:pt x="7" y="110"/>
                  </a:lnTo>
                  <a:lnTo>
                    <a:pt x="8" y="110"/>
                  </a:lnTo>
                  <a:lnTo>
                    <a:pt x="8" y="110"/>
                  </a:lnTo>
                  <a:lnTo>
                    <a:pt x="10" y="108"/>
                  </a:lnTo>
                  <a:lnTo>
                    <a:pt x="10" y="108"/>
                  </a:lnTo>
                  <a:lnTo>
                    <a:pt x="10" y="108"/>
                  </a:lnTo>
                  <a:lnTo>
                    <a:pt x="10" y="108"/>
                  </a:lnTo>
                  <a:lnTo>
                    <a:pt x="10" y="108"/>
                  </a:lnTo>
                  <a:lnTo>
                    <a:pt x="11" y="107"/>
                  </a:lnTo>
                  <a:lnTo>
                    <a:pt x="13" y="105"/>
                  </a:lnTo>
                  <a:lnTo>
                    <a:pt x="16" y="102"/>
                  </a:lnTo>
                  <a:lnTo>
                    <a:pt x="16" y="102"/>
                  </a:lnTo>
                  <a:lnTo>
                    <a:pt x="16" y="102"/>
                  </a:lnTo>
                  <a:lnTo>
                    <a:pt x="16" y="101"/>
                  </a:lnTo>
                  <a:lnTo>
                    <a:pt x="16" y="101"/>
                  </a:lnTo>
                  <a:lnTo>
                    <a:pt x="17" y="100"/>
                  </a:lnTo>
                  <a:lnTo>
                    <a:pt x="19" y="98"/>
                  </a:lnTo>
                  <a:lnTo>
                    <a:pt x="22" y="94"/>
                  </a:lnTo>
                  <a:lnTo>
                    <a:pt x="27" y="85"/>
                  </a:lnTo>
                  <a:lnTo>
                    <a:pt x="33" y="74"/>
                  </a:lnTo>
                  <a:lnTo>
                    <a:pt x="39" y="63"/>
                  </a:lnTo>
                  <a:lnTo>
                    <a:pt x="45" y="51"/>
                  </a:lnTo>
                  <a:lnTo>
                    <a:pt x="51" y="39"/>
                  </a:lnTo>
                  <a:lnTo>
                    <a:pt x="57" y="29"/>
                  </a:lnTo>
                  <a:lnTo>
                    <a:pt x="63" y="19"/>
                  </a:lnTo>
                  <a:lnTo>
                    <a:pt x="63" y="19"/>
                  </a:lnTo>
                  <a:lnTo>
                    <a:pt x="63" y="19"/>
                  </a:lnTo>
                  <a:lnTo>
                    <a:pt x="63" y="19"/>
                  </a:lnTo>
                  <a:lnTo>
                    <a:pt x="63" y="18"/>
                  </a:lnTo>
                  <a:lnTo>
                    <a:pt x="64" y="17"/>
                  </a:lnTo>
                  <a:lnTo>
                    <a:pt x="65" y="15"/>
                  </a:lnTo>
                  <a:lnTo>
                    <a:pt x="65" y="15"/>
                  </a:lnTo>
                  <a:lnTo>
                    <a:pt x="66" y="15"/>
                  </a:lnTo>
                  <a:lnTo>
                    <a:pt x="66" y="15"/>
                  </a:lnTo>
                  <a:lnTo>
                    <a:pt x="66" y="14"/>
                  </a:lnTo>
                  <a:lnTo>
                    <a:pt x="67" y="13"/>
                  </a:lnTo>
                  <a:lnTo>
                    <a:pt x="68" y="12"/>
                  </a:lnTo>
                  <a:lnTo>
                    <a:pt x="68" y="11"/>
                  </a:lnTo>
                  <a:lnTo>
                    <a:pt x="68" y="11"/>
                  </a:lnTo>
                  <a:lnTo>
                    <a:pt x="69" y="11"/>
                  </a:lnTo>
                  <a:lnTo>
                    <a:pt x="69" y="11"/>
                  </a:lnTo>
                  <a:lnTo>
                    <a:pt x="70" y="10"/>
                  </a:lnTo>
                  <a:lnTo>
                    <a:pt x="71" y="8"/>
                  </a:lnTo>
                  <a:lnTo>
                    <a:pt x="71" y="8"/>
                  </a:lnTo>
                  <a:lnTo>
                    <a:pt x="71" y="8"/>
                  </a:lnTo>
                  <a:lnTo>
                    <a:pt x="71" y="8"/>
                  </a:lnTo>
                  <a:lnTo>
                    <a:pt x="72" y="8"/>
                  </a:lnTo>
                  <a:lnTo>
                    <a:pt x="72" y="7"/>
                  </a:lnTo>
                  <a:lnTo>
                    <a:pt x="74" y="6"/>
                  </a:lnTo>
                  <a:lnTo>
                    <a:pt x="74" y="6"/>
                  </a:lnTo>
                  <a:lnTo>
                    <a:pt x="74" y="5"/>
                  </a:lnTo>
                  <a:lnTo>
                    <a:pt x="74" y="5"/>
                  </a:lnTo>
                  <a:lnTo>
                    <a:pt x="75" y="5"/>
                  </a:lnTo>
                  <a:lnTo>
                    <a:pt x="75" y="4"/>
                  </a:lnTo>
                  <a:lnTo>
                    <a:pt x="75" y="4"/>
                  </a:lnTo>
                  <a:lnTo>
                    <a:pt x="75" y="4"/>
                  </a:lnTo>
                  <a:lnTo>
                    <a:pt x="76" y="4"/>
                  </a:lnTo>
                  <a:lnTo>
                    <a:pt x="76" y="4"/>
                  </a:lnTo>
                  <a:lnTo>
                    <a:pt x="77" y="3"/>
                  </a:lnTo>
                  <a:lnTo>
                    <a:pt x="77" y="3"/>
                  </a:lnTo>
                  <a:lnTo>
                    <a:pt x="77" y="3"/>
                  </a:lnTo>
                  <a:lnTo>
                    <a:pt x="77" y="3"/>
                  </a:lnTo>
                  <a:lnTo>
                    <a:pt x="77" y="3"/>
                  </a:lnTo>
                  <a:lnTo>
                    <a:pt x="78" y="2"/>
                  </a:lnTo>
                  <a:lnTo>
                    <a:pt x="78" y="2"/>
                  </a:lnTo>
                  <a:lnTo>
                    <a:pt x="79" y="2"/>
                  </a:lnTo>
                  <a:lnTo>
                    <a:pt x="79" y="2"/>
                  </a:lnTo>
                  <a:lnTo>
                    <a:pt x="79" y="2"/>
                  </a:lnTo>
                  <a:lnTo>
                    <a:pt x="80" y="1"/>
                  </a:lnTo>
                  <a:lnTo>
                    <a:pt x="80" y="1"/>
                  </a:lnTo>
                  <a:lnTo>
                    <a:pt x="80" y="1"/>
                  </a:lnTo>
                  <a:lnTo>
                    <a:pt x="80" y="1"/>
                  </a:lnTo>
                  <a:lnTo>
                    <a:pt x="81" y="1"/>
                  </a:lnTo>
                  <a:lnTo>
                    <a:pt x="81" y="1"/>
                  </a:lnTo>
                  <a:lnTo>
                    <a:pt x="81" y="1"/>
                  </a:lnTo>
                  <a:lnTo>
                    <a:pt x="81" y="1"/>
                  </a:lnTo>
                  <a:lnTo>
                    <a:pt x="81" y="1"/>
                  </a:lnTo>
                  <a:lnTo>
                    <a:pt x="81" y="1"/>
                  </a:lnTo>
                  <a:lnTo>
                    <a:pt x="81" y="1"/>
                  </a:lnTo>
                  <a:lnTo>
                    <a:pt x="81" y="1"/>
                  </a:lnTo>
                  <a:lnTo>
                    <a:pt x="82" y="0"/>
                  </a:lnTo>
                  <a:lnTo>
                    <a:pt x="83" y="0"/>
                  </a:lnTo>
                  <a:lnTo>
                    <a:pt x="83" y="0"/>
                  </a:lnTo>
                  <a:lnTo>
                    <a:pt x="83" y="0"/>
                  </a:lnTo>
                  <a:lnTo>
                    <a:pt x="83" y="0"/>
                  </a:lnTo>
                  <a:lnTo>
                    <a:pt x="83" y="0"/>
                  </a:lnTo>
                  <a:lnTo>
                    <a:pt x="83" y="0"/>
                  </a:lnTo>
                  <a:lnTo>
                    <a:pt x="83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7" y="0"/>
                  </a:lnTo>
                  <a:lnTo>
                    <a:pt x="87" y="0"/>
                  </a:lnTo>
                  <a:lnTo>
                    <a:pt x="87" y="0"/>
                  </a:lnTo>
                  <a:lnTo>
                    <a:pt x="87" y="0"/>
                  </a:lnTo>
                  <a:lnTo>
                    <a:pt x="87" y="0"/>
                  </a:lnTo>
                  <a:lnTo>
                    <a:pt x="87" y="0"/>
                  </a:lnTo>
                  <a:lnTo>
                    <a:pt x="87" y="0"/>
                  </a:lnTo>
                  <a:lnTo>
                    <a:pt x="87" y="0"/>
                  </a:lnTo>
                  <a:lnTo>
                    <a:pt x="87" y="0"/>
                  </a:lnTo>
                  <a:lnTo>
                    <a:pt x="87" y="0"/>
                  </a:lnTo>
                  <a:lnTo>
                    <a:pt x="87" y="0"/>
                  </a:lnTo>
                  <a:lnTo>
                    <a:pt x="88" y="0"/>
                  </a:lnTo>
                  <a:lnTo>
                    <a:pt x="88" y="0"/>
                  </a:lnTo>
                  <a:lnTo>
                    <a:pt x="88" y="0"/>
                  </a:lnTo>
                  <a:lnTo>
                    <a:pt x="88" y="0"/>
                  </a:lnTo>
                  <a:lnTo>
                    <a:pt x="88" y="0"/>
                  </a:lnTo>
                  <a:lnTo>
                    <a:pt x="88" y="0"/>
                  </a:lnTo>
                  <a:lnTo>
                    <a:pt x="88" y="0"/>
                  </a:lnTo>
                  <a:lnTo>
                    <a:pt x="88" y="0"/>
                  </a:lnTo>
                  <a:lnTo>
                    <a:pt x="88" y="0"/>
                  </a:lnTo>
                  <a:lnTo>
                    <a:pt x="89" y="0"/>
                  </a:lnTo>
                  <a:lnTo>
                    <a:pt x="89" y="0"/>
                  </a:lnTo>
                  <a:lnTo>
                    <a:pt x="89" y="0"/>
                  </a:lnTo>
                  <a:lnTo>
                    <a:pt x="89" y="0"/>
                  </a:lnTo>
                  <a:lnTo>
                    <a:pt x="89" y="0"/>
                  </a:lnTo>
                  <a:lnTo>
                    <a:pt x="89" y="0"/>
                  </a:lnTo>
                  <a:lnTo>
                    <a:pt x="89" y="0"/>
                  </a:lnTo>
                  <a:lnTo>
                    <a:pt x="90" y="0"/>
                  </a:lnTo>
                  <a:lnTo>
                    <a:pt x="90" y="0"/>
                  </a:lnTo>
                  <a:lnTo>
                    <a:pt x="90" y="0"/>
                  </a:lnTo>
                  <a:lnTo>
                    <a:pt x="90" y="0"/>
                  </a:lnTo>
                  <a:lnTo>
                    <a:pt x="90" y="0"/>
                  </a:lnTo>
                  <a:lnTo>
                    <a:pt x="90" y="0"/>
                  </a:lnTo>
                  <a:lnTo>
                    <a:pt x="91" y="0"/>
                  </a:lnTo>
                  <a:lnTo>
                    <a:pt x="91" y="0"/>
                  </a:lnTo>
                  <a:lnTo>
                    <a:pt x="91" y="0"/>
                  </a:lnTo>
                  <a:lnTo>
                    <a:pt x="91" y="0"/>
                  </a:lnTo>
                  <a:lnTo>
                    <a:pt x="92" y="0"/>
                  </a:lnTo>
                  <a:lnTo>
                    <a:pt x="92" y="1"/>
                  </a:lnTo>
                  <a:lnTo>
                    <a:pt x="92" y="1"/>
                  </a:lnTo>
                  <a:lnTo>
                    <a:pt x="92" y="1"/>
                  </a:lnTo>
                  <a:lnTo>
                    <a:pt x="92" y="1"/>
                  </a:lnTo>
                  <a:lnTo>
                    <a:pt x="93" y="1"/>
                  </a:lnTo>
                  <a:lnTo>
                    <a:pt x="93" y="1"/>
                  </a:lnTo>
                  <a:lnTo>
                    <a:pt x="93" y="1"/>
                  </a:lnTo>
                  <a:lnTo>
                    <a:pt x="93" y="1"/>
                  </a:lnTo>
                  <a:lnTo>
                    <a:pt x="94" y="2"/>
                  </a:lnTo>
                  <a:lnTo>
                    <a:pt x="95" y="2"/>
                  </a:lnTo>
                  <a:lnTo>
                    <a:pt x="95" y="2"/>
                  </a:lnTo>
                  <a:lnTo>
                    <a:pt x="95" y="2"/>
                  </a:lnTo>
                  <a:lnTo>
                    <a:pt x="95" y="2"/>
                  </a:lnTo>
                  <a:lnTo>
                    <a:pt x="95" y="2"/>
                  </a:lnTo>
                  <a:lnTo>
                    <a:pt x="96" y="3"/>
                  </a:lnTo>
                  <a:lnTo>
                    <a:pt x="98" y="4"/>
                  </a:lnTo>
                  <a:lnTo>
                    <a:pt x="98" y="4"/>
                  </a:lnTo>
                  <a:lnTo>
                    <a:pt x="98" y="4"/>
                  </a:lnTo>
                  <a:lnTo>
                    <a:pt x="98" y="4"/>
                  </a:lnTo>
                  <a:lnTo>
                    <a:pt x="98" y="5"/>
                  </a:lnTo>
                  <a:lnTo>
                    <a:pt x="99" y="5"/>
                  </a:lnTo>
                  <a:lnTo>
                    <a:pt x="100" y="6"/>
                  </a:lnTo>
                  <a:lnTo>
                    <a:pt x="100" y="7"/>
                  </a:lnTo>
                  <a:lnTo>
                    <a:pt x="100" y="7"/>
                  </a:lnTo>
                  <a:lnTo>
                    <a:pt x="101" y="7"/>
                  </a:lnTo>
                  <a:lnTo>
                    <a:pt x="101" y="7"/>
                  </a:lnTo>
                  <a:lnTo>
                    <a:pt x="102" y="8"/>
                  </a:lnTo>
                  <a:lnTo>
                    <a:pt x="103" y="10"/>
                  </a:lnTo>
                  <a:lnTo>
                    <a:pt x="103" y="10"/>
                  </a:lnTo>
                  <a:lnTo>
                    <a:pt x="103" y="10"/>
                  </a:lnTo>
                  <a:lnTo>
                    <a:pt x="104" y="10"/>
                  </a:lnTo>
                  <a:lnTo>
                    <a:pt x="104" y="10"/>
                  </a:lnTo>
                  <a:lnTo>
                    <a:pt x="105" y="12"/>
                  </a:lnTo>
                  <a:lnTo>
                    <a:pt x="106" y="14"/>
                  </a:lnTo>
                  <a:lnTo>
                    <a:pt x="109" y="18"/>
                  </a:lnTo>
                  <a:lnTo>
                    <a:pt x="109" y="18"/>
                  </a:lnTo>
                  <a:lnTo>
                    <a:pt x="109" y="18"/>
                  </a:lnTo>
                  <a:lnTo>
                    <a:pt x="110" y="18"/>
                  </a:lnTo>
                  <a:lnTo>
                    <a:pt x="110" y="19"/>
                  </a:lnTo>
                  <a:lnTo>
                    <a:pt x="110" y="20"/>
                  </a:lnTo>
                  <a:lnTo>
                    <a:pt x="112" y="22"/>
                  </a:lnTo>
                  <a:lnTo>
                    <a:pt x="115" y="28"/>
                  </a:lnTo>
                  <a:lnTo>
                    <a:pt x="120" y="38"/>
                  </a:lnTo>
                  <a:lnTo>
                    <a:pt x="126" y="51"/>
                  </a:lnTo>
                  <a:lnTo>
                    <a:pt x="132" y="63"/>
                  </a:lnTo>
                  <a:lnTo>
                    <a:pt x="138" y="76"/>
                  </a:lnTo>
                  <a:lnTo>
                    <a:pt x="144" y="88"/>
                  </a:lnTo>
                  <a:lnTo>
                    <a:pt x="144" y="88"/>
                  </a:lnTo>
                  <a:lnTo>
                    <a:pt x="144" y="88"/>
                  </a:lnTo>
                  <a:lnTo>
                    <a:pt x="144" y="89"/>
                  </a:lnTo>
                  <a:lnTo>
                    <a:pt x="145" y="89"/>
                  </a:lnTo>
                  <a:lnTo>
                    <a:pt x="145" y="90"/>
                  </a:lnTo>
                  <a:lnTo>
                    <a:pt x="147" y="93"/>
                  </a:lnTo>
                  <a:lnTo>
                    <a:pt x="149" y="98"/>
                  </a:lnTo>
                  <a:lnTo>
                    <a:pt x="150" y="98"/>
                  </a:lnTo>
                  <a:lnTo>
                    <a:pt x="150" y="98"/>
                  </a:lnTo>
                  <a:lnTo>
                    <a:pt x="150" y="98"/>
                  </a:lnTo>
                  <a:lnTo>
                    <a:pt x="150" y="99"/>
                  </a:lnTo>
                  <a:lnTo>
                    <a:pt x="151" y="100"/>
                  </a:lnTo>
                  <a:lnTo>
                    <a:pt x="153" y="102"/>
                  </a:lnTo>
                  <a:lnTo>
                    <a:pt x="153" y="102"/>
                  </a:lnTo>
                  <a:lnTo>
                    <a:pt x="153" y="103"/>
                  </a:lnTo>
                  <a:lnTo>
                    <a:pt x="153" y="103"/>
                  </a:lnTo>
                  <a:lnTo>
                    <a:pt x="153" y="103"/>
                  </a:lnTo>
                  <a:lnTo>
                    <a:pt x="154" y="104"/>
                  </a:lnTo>
                  <a:lnTo>
                    <a:pt x="155" y="106"/>
                  </a:lnTo>
                  <a:lnTo>
                    <a:pt x="156" y="106"/>
                  </a:lnTo>
                  <a:lnTo>
                    <a:pt x="156" y="106"/>
                  </a:lnTo>
                  <a:lnTo>
                    <a:pt x="156" y="107"/>
                  </a:lnTo>
                  <a:lnTo>
                    <a:pt x="156" y="107"/>
                  </a:lnTo>
                  <a:lnTo>
                    <a:pt x="157" y="108"/>
                  </a:lnTo>
                  <a:lnTo>
                    <a:pt x="158" y="109"/>
                  </a:lnTo>
                  <a:lnTo>
                    <a:pt x="158" y="110"/>
                  </a:lnTo>
                  <a:lnTo>
                    <a:pt x="159" y="110"/>
                  </a:lnTo>
                  <a:lnTo>
                    <a:pt x="159" y="110"/>
                  </a:lnTo>
                  <a:lnTo>
                    <a:pt x="159" y="110"/>
                  </a:lnTo>
                  <a:lnTo>
                    <a:pt x="160" y="111"/>
                  </a:lnTo>
                  <a:lnTo>
                    <a:pt x="161" y="112"/>
                  </a:lnTo>
                  <a:lnTo>
                    <a:pt x="161" y="112"/>
                  </a:lnTo>
                  <a:lnTo>
                    <a:pt x="161" y="112"/>
                  </a:lnTo>
                  <a:lnTo>
                    <a:pt x="161" y="112"/>
                  </a:lnTo>
                  <a:lnTo>
                    <a:pt x="162" y="112"/>
                  </a:lnTo>
                  <a:lnTo>
                    <a:pt x="163" y="113"/>
                  </a:lnTo>
                  <a:lnTo>
                    <a:pt x="163" y="113"/>
                  </a:lnTo>
                  <a:lnTo>
                    <a:pt x="163" y="113"/>
                  </a:lnTo>
                  <a:lnTo>
                    <a:pt x="163" y="113"/>
                  </a:lnTo>
                  <a:lnTo>
                    <a:pt x="163" y="114"/>
                  </a:lnTo>
                  <a:lnTo>
                    <a:pt x="164" y="114"/>
                  </a:lnTo>
                  <a:lnTo>
                    <a:pt x="164" y="114"/>
                  </a:lnTo>
                  <a:lnTo>
                    <a:pt x="164" y="114"/>
                  </a:lnTo>
                  <a:lnTo>
                    <a:pt x="165" y="114"/>
                  </a:lnTo>
                  <a:lnTo>
                    <a:pt x="165" y="114"/>
                  </a:lnTo>
                  <a:lnTo>
                    <a:pt x="165" y="114"/>
                  </a:lnTo>
                  <a:lnTo>
                    <a:pt x="165" y="114"/>
                  </a:lnTo>
                  <a:lnTo>
                    <a:pt x="165" y="114"/>
                  </a:lnTo>
                  <a:lnTo>
                    <a:pt x="166" y="115"/>
                  </a:lnTo>
                  <a:lnTo>
                    <a:pt x="166" y="115"/>
                  </a:lnTo>
                  <a:lnTo>
                    <a:pt x="166" y="115"/>
                  </a:lnTo>
                  <a:lnTo>
                    <a:pt x="166" y="115"/>
                  </a:lnTo>
                  <a:lnTo>
                    <a:pt x="167" y="115"/>
                  </a:lnTo>
                  <a:lnTo>
                    <a:pt x="167" y="115"/>
                  </a:lnTo>
                  <a:lnTo>
                    <a:pt x="167" y="115"/>
                  </a:lnTo>
                  <a:lnTo>
                    <a:pt x="167" y="115"/>
                  </a:lnTo>
                  <a:lnTo>
                    <a:pt x="167" y="115"/>
                  </a:lnTo>
                  <a:lnTo>
                    <a:pt x="167" y="115"/>
                  </a:lnTo>
                  <a:lnTo>
                    <a:pt x="167" y="115"/>
                  </a:lnTo>
                  <a:lnTo>
                    <a:pt x="168" y="115"/>
                  </a:lnTo>
                  <a:lnTo>
                    <a:pt x="168" y="115"/>
                  </a:lnTo>
                  <a:lnTo>
                    <a:pt x="168" y="115"/>
                  </a:lnTo>
                  <a:lnTo>
                    <a:pt x="168" y="115"/>
                  </a:lnTo>
                  <a:lnTo>
                    <a:pt x="168" y="115"/>
                  </a:lnTo>
                  <a:lnTo>
                    <a:pt x="168" y="115"/>
                  </a:lnTo>
                  <a:lnTo>
                    <a:pt x="168" y="115"/>
                  </a:lnTo>
                  <a:lnTo>
                    <a:pt x="169" y="115"/>
                  </a:lnTo>
                  <a:lnTo>
                    <a:pt x="169" y="115"/>
                  </a:lnTo>
                  <a:lnTo>
                    <a:pt x="169" y="116"/>
                  </a:lnTo>
                  <a:lnTo>
                    <a:pt x="169" y="116"/>
                  </a:lnTo>
                  <a:lnTo>
                    <a:pt x="169" y="116"/>
                  </a:lnTo>
                  <a:lnTo>
                    <a:pt x="169" y="116"/>
                  </a:lnTo>
                  <a:lnTo>
                    <a:pt x="169" y="116"/>
                  </a:lnTo>
                  <a:lnTo>
                    <a:pt x="169" y="116"/>
                  </a:lnTo>
                  <a:lnTo>
                    <a:pt x="169" y="116"/>
                  </a:lnTo>
                  <a:lnTo>
                    <a:pt x="169" y="116"/>
                  </a:lnTo>
                  <a:lnTo>
                    <a:pt x="169" y="116"/>
                  </a:lnTo>
                  <a:lnTo>
                    <a:pt x="170" y="116"/>
                  </a:lnTo>
                  <a:lnTo>
                    <a:pt x="170" y="116"/>
                  </a:lnTo>
                  <a:lnTo>
                    <a:pt x="170" y="116"/>
                  </a:lnTo>
                  <a:lnTo>
                    <a:pt x="170" y="116"/>
                  </a:lnTo>
                  <a:lnTo>
                    <a:pt x="170" y="116"/>
                  </a:lnTo>
                  <a:lnTo>
                    <a:pt x="170" y="116"/>
                  </a:lnTo>
                  <a:lnTo>
                    <a:pt x="170" y="116"/>
                  </a:lnTo>
                  <a:lnTo>
                    <a:pt x="170" y="116"/>
                  </a:lnTo>
                  <a:lnTo>
                    <a:pt x="170" y="116"/>
                  </a:lnTo>
                  <a:lnTo>
                    <a:pt x="170" y="116"/>
                  </a:lnTo>
                  <a:lnTo>
                    <a:pt x="171" y="116"/>
                  </a:lnTo>
                  <a:lnTo>
                    <a:pt x="171" y="116"/>
                  </a:lnTo>
                  <a:lnTo>
                    <a:pt x="171" y="116"/>
                  </a:lnTo>
                  <a:lnTo>
                    <a:pt x="171" y="116"/>
                  </a:lnTo>
                  <a:lnTo>
                    <a:pt x="171" y="116"/>
                  </a:lnTo>
                  <a:lnTo>
                    <a:pt x="171" y="116"/>
                  </a:lnTo>
                  <a:lnTo>
                    <a:pt x="171" y="116"/>
                  </a:lnTo>
                  <a:lnTo>
                    <a:pt x="171" y="116"/>
                  </a:lnTo>
                  <a:lnTo>
                    <a:pt x="171" y="116"/>
                  </a:lnTo>
                  <a:lnTo>
                    <a:pt x="171" y="116"/>
                  </a:lnTo>
                  <a:lnTo>
                    <a:pt x="171" y="116"/>
                  </a:lnTo>
                  <a:lnTo>
                    <a:pt x="171" y="116"/>
                  </a:lnTo>
                  <a:lnTo>
                    <a:pt x="172" y="115"/>
                  </a:lnTo>
                  <a:lnTo>
                    <a:pt x="172" y="115"/>
                  </a:lnTo>
                  <a:lnTo>
                    <a:pt x="172" y="115"/>
                  </a:lnTo>
                  <a:lnTo>
                    <a:pt x="172" y="115"/>
                  </a:lnTo>
                  <a:lnTo>
                    <a:pt x="172" y="115"/>
                  </a:lnTo>
                  <a:lnTo>
                    <a:pt x="172" y="115"/>
                  </a:lnTo>
                  <a:lnTo>
                    <a:pt x="173" y="115"/>
                  </a:lnTo>
                  <a:lnTo>
                    <a:pt x="173" y="115"/>
                  </a:lnTo>
                  <a:lnTo>
                    <a:pt x="173" y="115"/>
                  </a:lnTo>
                  <a:lnTo>
                    <a:pt x="173" y="115"/>
                  </a:lnTo>
                  <a:lnTo>
                    <a:pt x="173" y="115"/>
                  </a:lnTo>
                  <a:lnTo>
                    <a:pt x="173" y="115"/>
                  </a:lnTo>
                  <a:lnTo>
                    <a:pt x="173" y="115"/>
                  </a:lnTo>
                  <a:lnTo>
                    <a:pt x="174" y="115"/>
                  </a:lnTo>
                  <a:lnTo>
                    <a:pt x="174" y="115"/>
                  </a:lnTo>
                  <a:lnTo>
                    <a:pt x="174" y="115"/>
                  </a:lnTo>
                  <a:lnTo>
                    <a:pt x="174" y="115"/>
                  </a:lnTo>
                  <a:lnTo>
                    <a:pt x="174" y="115"/>
                  </a:lnTo>
                  <a:lnTo>
                    <a:pt x="175" y="115"/>
                  </a:lnTo>
                  <a:lnTo>
                    <a:pt x="175" y="115"/>
                  </a:lnTo>
                  <a:lnTo>
                    <a:pt x="175" y="115"/>
                  </a:lnTo>
                  <a:lnTo>
                    <a:pt x="175" y="114"/>
                  </a:lnTo>
                  <a:lnTo>
                    <a:pt x="175" y="114"/>
                  </a:lnTo>
                  <a:lnTo>
                    <a:pt x="176" y="114"/>
                  </a:lnTo>
                  <a:lnTo>
                    <a:pt x="176" y="114"/>
                  </a:lnTo>
                  <a:lnTo>
                    <a:pt x="176" y="114"/>
                  </a:lnTo>
                  <a:lnTo>
                    <a:pt x="176" y="114"/>
                  </a:lnTo>
                  <a:lnTo>
                    <a:pt x="177" y="114"/>
                  </a:lnTo>
                  <a:lnTo>
                    <a:pt x="177" y="113"/>
                  </a:lnTo>
                  <a:lnTo>
                    <a:pt x="177" y="113"/>
                  </a:lnTo>
                  <a:lnTo>
                    <a:pt x="178" y="113"/>
                  </a:lnTo>
                  <a:lnTo>
                    <a:pt x="178" y="113"/>
                  </a:lnTo>
                  <a:lnTo>
                    <a:pt x="178" y="113"/>
                  </a:lnTo>
                  <a:lnTo>
                    <a:pt x="179" y="112"/>
                  </a:lnTo>
                  <a:lnTo>
                    <a:pt x="179" y="112"/>
                  </a:lnTo>
                  <a:lnTo>
                    <a:pt x="179" y="112"/>
                  </a:lnTo>
                  <a:lnTo>
                    <a:pt x="179" y="112"/>
                  </a:lnTo>
                  <a:lnTo>
                    <a:pt x="179" y="112"/>
                  </a:lnTo>
                  <a:lnTo>
                    <a:pt x="180" y="111"/>
                  </a:lnTo>
                  <a:lnTo>
                    <a:pt x="180" y="111"/>
                  </a:lnTo>
                  <a:lnTo>
                    <a:pt x="181" y="111"/>
                  </a:lnTo>
                  <a:lnTo>
                    <a:pt x="181" y="111"/>
                  </a:lnTo>
                  <a:lnTo>
                    <a:pt x="181" y="110"/>
                  </a:lnTo>
                  <a:lnTo>
                    <a:pt x="182" y="110"/>
                  </a:lnTo>
                  <a:lnTo>
                    <a:pt x="182" y="109"/>
                  </a:lnTo>
                  <a:lnTo>
                    <a:pt x="182" y="109"/>
                  </a:lnTo>
                  <a:lnTo>
                    <a:pt x="182" y="109"/>
                  </a:lnTo>
                  <a:lnTo>
                    <a:pt x="183" y="109"/>
                  </a:lnTo>
                  <a:lnTo>
                    <a:pt x="183" y="108"/>
                  </a:lnTo>
                  <a:lnTo>
                    <a:pt x="185" y="106"/>
                  </a:lnTo>
                  <a:lnTo>
                    <a:pt x="185" y="106"/>
                  </a:lnTo>
                  <a:lnTo>
                    <a:pt x="185" y="106"/>
                  </a:lnTo>
                  <a:lnTo>
                    <a:pt x="185" y="106"/>
                  </a:lnTo>
                  <a:lnTo>
                    <a:pt x="185" y="105"/>
                  </a:lnTo>
                  <a:lnTo>
                    <a:pt x="186" y="104"/>
                  </a:lnTo>
                  <a:lnTo>
                    <a:pt x="188" y="102"/>
                  </a:lnTo>
                  <a:lnTo>
                    <a:pt x="191" y="98"/>
                  </a:lnTo>
                  <a:lnTo>
                    <a:pt x="191" y="97"/>
                  </a:lnTo>
                  <a:lnTo>
                    <a:pt x="191" y="97"/>
                  </a:lnTo>
                  <a:lnTo>
                    <a:pt x="191" y="97"/>
                  </a:lnTo>
                  <a:lnTo>
                    <a:pt x="191" y="96"/>
                  </a:lnTo>
                  <a:lnTo>
                    <a:pt x="192" y="95"/>
                  </a:lnTo>
                  <a:lnTo>
                    <a:pt x="193" y="93"/>
                  </a:lnTo>
                  <a:lnTo>
                    <a:pt x="196" y="87"/>
                  </a:lnTo>
                  <a:lnTo>
                    <a:pt x="202" y="74"/>
                  </a:lnTo>
                  <a:lnTo>
                    <a:pt x="208" y="61"/>
                  </a:lnTo>
                  <a:lnTo>
                    <a:pt x="214" y="47"/>
                  </a:lnTo>
                  <a:lnTo>
                    <a:pt x="220" y="33"/>
                  </a:lnTo>
                  <a:lnTo>
                    <a:pt x="220" y="33"/>
                  </a:lnTo>
                  <a:lnTo>
                    <a:pt x="220" y="33"/>
                  </a:lnTo>
                  <a:lnTo>
                    <a:pt x="220" y="32"/>
                  </a:lnTo>
                  <a:lnTo>
                    <a:pt x="220" y="32"/>
                  </a:lnTo>
                  <a:lnTo>
                    <a:pt x="221" y="30"/>
                  </a:lnTo>
                  <a:lnTo>
                    <a:pt x="222" y="27"/>
                  </a:lnTo>
                  <a:lnTo>
                    <a:pt x="225" y="22"/>
                  </a:lnTo>
                  <a:lnTo>
                    <a:pt x="225" y="22"/>
                  </a:lnTo>
                  <a:lnTo>
                    <a:pt x="226" y="21"/>
                  </a:lnTo>
                  <a:lnTo>
                    <a:pt x="226" y="21"/>
                  </a:lnTo>
                  <a:lnTo>
                    <a:pt x="226" y="20"/>
                  </a:lnTo>
                  <a:lnTo>
                    <a:pt x="227" y="19"/>
                  </a:lnTo>
                  <a:lnTo>
                    <a:pt x="228" y="16"/>
                  </a:lnTo>
                  <a:lnTo>
                    <a:pt x="228" y="16"/>
                  </a:lnTo>
                  <a:lnTo>
                    <a:pt x="228" y="16"/>
                  </a:lnTo>
                  <a:lnTo>
                    <a:pt x="229" y="16"/>
                  </a:lnTo>
                  <a:lnTo>
                    <a:pt x="229" y="15"/>
                  </a:lnTo>
                  <a:lnTo>
                    <a:pt x="230" y="14"/>
                  </a:lnTo>
                  <a:lnTo>
                    <a:pt x="231" y="11"/>
                  </a:lnTo>
                  <a:lnTo>
                    <a:pt x="231" y="11"/>
                  </a:lnTo>
                  <a:lnTo>
                    <a:pt x="232" y="11"/>
                  </a:lnTo>
                  <a:lnTo>
                    <a:pt x="232" y="11"/>
                  </a:lnTo>
                  <a:lnTo>
                    <a:pt x="232" y="10"/>
                  </a:lnTo>
                  <a:lnTo>
                    <a:pt x="233" y="9"/>
                  </a:lnTo>
                  <a:lnTo>
                    <a:pt x="234" y="8"/>
                  </a:lnTo>
                  <a:lnTo>
                    <a:pt x="234" y="8"/>
                  </a:lnTo>
                  <a:lnTo>
                    <a:pt x="234" y="7"/>
                  </a:lnTo>
                  <a:lnTo>
                    <a:pt x="234" y="7"/>
                  </a:lnTo>
                  <a:lnTo>
                    <a:pt x="235" y="7"/>
                  </a:lnTo>
                  <a:lnTo>
                    <a:pt x="236" y="6"/>
                  </a:lnTo>
                  <a:lnTo>
                    <a:pt x="237" y="4"/>
                  </a:lnTo>
                  <a:lnTo>
                    <a:pt x="237" y="4"/>
                  </a:lnTo>
                  <a:lnTo>
                    <a:pt x="237" y="4"/>
                  </a:lnTo>
                  <a:lnTo>
                    <a:pt x="237" y="4"/>
                  </a:lnTo>
                  <a:lnTo>
                    <a:pt x="238" y="4"/>
                  </a:lnTo>
                  <a:lnTo>
                    <a:pt x="238" y="3"/>
                  </a:lnTo>
                  <a:lnTo>
                    <a:pt x="238" y="3"/>
                  </a:lnTo>
                  <a:lnTo>
                    <a:pt x="238" y="3"/>
                  </a:lnTo>
                  <a:lnTo>
                    <a:pt x="239" y="3"/>
                  </a:lnTo>
                  <a:lnTo>
                    <a:pt x="239" y="3"/>
                  </a:lnTo>
                  <a:lnTo>
                    <a:pt x="240" y="2"/>
                  </a:lnTo>
                  <a:lnTo>
                    <a:pt x="240" y="2"/>
                  </a:lnTo>
                  <a:lnTo>
                    <a:pt x="240" y="2"/>
                  </a:lnTo>
                  <a:lnTo>
                    <a:pt x="240" y="2"/>
                  </a:lnTo>
                  <a:lnTo>
                    <a:pt x="240" y="2"/>
                  </a:lnTo>
                  <a:lnTo>
                    <a:pt x="240" y="2"/>
                  </a:lnTo>
                  <a:lnTo>
                    <a:pt x="240" y="2"/>
                  </a:lnTo>
                  <a:lnTo>
                    <a:pt x="241" y="1"/>
                  </a:lnTo>
                  <a:lnTo>
                    <a:pt x="241" y="1"/>
                  </a:lnTo>
                  <a:lnTo>
                    <a:pt x="241" y="1"/>
                  </a:lnTo>
                  <a:lnTo>
                    <a:pt x="241" y="1"/>
                  </a:lnTo>
                  <a:lnTo>
                    <a:pt x="241" y="1"/>
                  </a:lnTo>
                  <a:lnTo>
                    <a:pt x="242" y="1"/>
                  </a:lnTo>
                  <a:lnTo>
                    <a:pt x="242" y="0"/>
                  </a:lnTo>
                  <a:lnTo>
                    <a:pt x="242" y="0"/>
                  </a:lnTo>
                  <a:lnTo>
                    <a:pt x="243" y="0"/>
                  </a:lnTo>
                  <a:lnTo>
                    <a:pt x="243" y="0"/>
                  </a:lnTo>
                  <a:lnTo>
                    <a:pt x="243" y="0"/>
                  </a:lnTo>
                  <a:lnTo>
                    <a:pt x="243" y="0"/>
                  </a:lnTo>
                  <a:lnTo>
                    <a:pt x="243" y="0"/>
                  </a:lnTo>
                  <a:lnTo>
                    <a:pt x="244" y="0"/>
                  </a:lnTo>
                  <a:lnTo>
                    <a:pt x="244" y="0"/>
                  </a:lnTo>
                  <a:lnTo>
                    <a:pt x="244" y="0"/>
                  </a:lnTo>
                  <a:lnTo>
                    <a:pt x="244" y="0"/>
                  </a:lnTo>
                  <a:lnTo>
                    <a:pt x="244" y="0"/>
                  </a:lnTo>
                  <a:lnTo>
                    <a:pt x="244" y="0"/>
                  </a:lnTo>
                  <a:lnTo>
                    <a:pt x="244" y="0"/>
                  </a:lnTo>
                  <a:lnTo>
                    <a:pt x="245" y="0"/>
                  </a:lnTo>
                  <a:lnTo>
                    <a:pt x="245" y="0"/>
                  </a:lnTo>
                  <a:lnTo>
                    <a:pt x="245" y="0"/>
                  </a:lnTo>
                  <a:lnTo>
                    <a:pt x="245" y="0"/>
                  </a:lnTo>
                  <a:lnTo>
                    <a:pt x="245" y="0"/>
                  </a:lnTo>
                  <a:lnTo>
                    <a:pt x="245" y="0"/>
                  </a:lnTo>
                  <a:lnTo>
                    <a:pt x="245" y="0"/>
                  </a:lnTo>
                  <a:lnTo>
                    <a:pt x="245" y="0"/>
                  </a:lnTo>
                  <a:lnTo>
                    <a:pt x="246" y="0"/>
                  </a:lnTo>
                  <a:lnTo>
                    <a:pt x="246" y="0"/>
                  </a:lnTo>
                  <a:lnTo>
                    <a:pt x="246" y="0"/>
                  </a:lnTo>
                  <a:lnTo>
                    <a:pt x="246" y="0"/>
                  </a:lnTo>
                  <a:lnTo>
                    <a:pt x="246" y="0"/>
                  </a:lnTo>
                  <a:lnTo>
                    <a:pt x="246" y="0"/>
                  </a:lnTo>
                  <a:lnTo>
                    <a:pt x="246" y="0"/>
                  </a:lnTo>
                  <a:lnTo>
                    <a:pt x="246" y="0"/>
                  </a:lnTo>
                  <a:lnTo>
                    <a:pt x="246" y="0"/>
                  </a:lnTo>
                  <a:lnTo>
                    <a:pt x="246" y="0"/>
                  </a:lnTo>
                  <a:lnTo>
                    <a:pt x="246" y="0"/>
                  </a:lnTo>
                  <a:lnTo>
                    <a:pt x="247" y="0"/>
                  </a:lnTo>
                  <a:lnTo>
                    <a:pt x="247" y="0"/>
                  </a:lnTo>
                  <a:lnTo>
                    <a:pt x="247" y="0"/>
                  </a:lnTo>
                  <a:lnTo>
                    <a:pt x="247" y="0"/>
                  </a:lnTo>
                  <a:lnTo>
                    <a:pt x="247" y="0"/>
                  </a:lnTo>
                  <a:lnTo>
                    <a:pt x="247" y="0"/>
                  </a:lnTo>
                  <a:lnTo>
                    <a:pt x="247" y="0"/>
                  </a:lnTo>
                  <a:lnTo>
                    <a:pt x="247" y="0"/>
                  </a:lnTo>
                  <a:lnTo>
                    <a:pt x="247" y="0"/>
                  </a:lnTo>
                  <a:lnTo>
                    <a:pt x="247" y="0"/>
                  </a:lnTo>
                  <a:lnTo>
                    <a:pt x="248" y="0"/>
                  </a:lnTo>
                  <a:lnTo>
                    <a:pt x="248" y="0"/>
                  </a:lnTo>
                  <a:lnTo>
                    <a:pt x="248" y="0"/>
                  </a:lnTo>
                  <a:lnTo>
                    <a:pt x="248" y="0"/>
                  </a:lnTo>
                  <a:lnTo>
                    <a:pt x="248" y="0"/>
                  </a:lnTo>
                  <a:lnTo>
                    <a:pt x="248" y="0"/>
                  </a:lnTo>
                  <a:lnTo>
                    <a:pt x="248" y="0"/>
                  </a:lnTo>
                  <a:lnTo>
                    <a:pt x="248" y="0"/>
                  </a:lnTo>
                  <a:lnTo>
                    <a:pt x="248" y="0"/>
                  </a:lnTo>
                  <a:lnTo>
                    <a:pt x="248" y="0"/>
                  </a:lnTo>
                  <a:lnTo>
                    <a:pt x="248" y="0"/>
                  </a:lnTo>
                  <a:lnTo>
                    <a:pt x="249" y="0"/>
                  </a:lnTo>
                  <a:lnTo>
                    <a:pt x="249" y="0"/>
                  </a:lnTo>
                  <a:lnTo>
                    <a:pt x="249" y="0"/>
                  </a:lnTo>
                  <a:lnTo>
                    <a:pt x="249" y="0"/>
                  </a:lnTo>
                  <a:lnTo>
                    <a:pt x="249" y="0"/>
                  </a:lnTo>
                  <a:lnTo>
                    <a:pt x="249" y="0"/>
                  </a:lnTo>
                  <a:lnTo>
                    <a:pt x="249" y="0"/>
                  </a:lnTo>
                  <a:lnTo>
                    <a:pt x="250" y="0"/>
                  </a:lnTo>
                </a:path>
              </a:pathLst>
            </a:custGeom>
            <a:grpFill/>
            <a:ln w="9525" cap="sq">
              <a:solidFill>
                <a:srgbClr val="0D8BE6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783">
                <a:defRPr/>
              </a:pPr>
              <a:endParaRPr lang="en-US" sz="1350" kern="0" dirty="0">
                <a:solidFill>
                  <a:srgbClr val="0D8BE6"/>
                </a:solidFill>
              </a:endParaRPr>
            </a:p>
          </p:txBody>
        </p:sp>
        <p:sp>
          <p:nvSpPr>
            <p:cNvPr id="143" name="Freeform 59"/>
            <p:cNvSpPr>
              <a:spLocks/>
            </p:cNvSpPr>
            <p:nvPr/>
          </p:nvSpPr>
          <p:spPr bwMode="auto">
            <a:xfrm>
              <a:off x="1850" y="2186"/>
              <a:ext cx="200" cy="116"/>
            </a:xfrm>
            <a:custGeom>
              <a:avLst/>
              <a:gdLst/>
              <a:ahLst/>
              <a:cxnLst>
                <a:cxn ang="0">
                  <a:pos x="1" y="0"/>
                </a:cxn>
                <a:cxn ang="0">
                  <a:pos x="3" y="2"/>
                </a:cxn>
                <a:cxn ang="0">
                  <a:pos x="5" y="3"/>
                </a:cxn>
                <a:cxn ang="0">
                  <a:pos x="7" y="6"/>
                </a:cxn>
                <a:cxn ang="0">
                  <a:pos x="11" y="10"/>
                </a:cxn>
                <a:cxn ang="0">
                  <a:pos x="17" y="21"/>
                </a:cxn>
                <a:cxn ang="0">
                  <a:pos x="45" y="89"/>
                </a:cxn>
                <a:cxn ang="0">
                  <a:pos x="49" y="96"/>
                </a:cxn>
                <a:cxn ang="0">
                  <a:pos x="54" y="105"/>
                </a:cxn>
                <a:cxn ang="0">
                  <a:pos x="57" y="109"/>
                </a:cxn>
                <a:cxn ang="0">
                  <a:pos x="59" y="112"/>
                </a:cxn>
                <a:cxn ang="0">
                  <a:pos x="61" y="113"/>
                </a:cxn>
                <a:cxn ang="0">
                  <a:pos x="63" y="115"/>
                </a:cxn>
                <a:cxn ang="0">
                  <a:pos x="64" y="115"/>
                </a:cxn>
                <a:cxn ang="0">
                  <a:pos x="65" y="115"/>
                </a:cxn>
                <a:cxn ang="0">
                  <a:pos x="66" y="116"/>
                </a:cxn>
                <a:cxn ang="0">
                  <a:pos x="67" y="116"/>
                </a:cxn>
                <a:cxn ang="0">
                  <a:pos x="68" y="116"/>
                </a:cxn>
                <a:cxn ang="0">
                  <a:pos x="68" y="116"/>
                </a:cxn>
                <a:cxn ang="0">
                  <a:pos x="69" y="115"/>
                </a:cxn>
                <a:cxn ang="0">
                  <a:pos x="70" y="115"/>
                </a:cxn>
                <a:cxn ang="0">
                  <a:pos x="72" y="114"/>
                </a:cxn>
                <a:cxn ang="0">
                  <a:pos x="74" y="113"/>
                </a:cxn>
                <a:cxn ang="0">
                  <a:pos x="77" y="110"/>
                </a:cxn>
                <a:cxn ang="0">
                  <a:pos x="80" y="106"/>
                </a:cxn>
                <a:cxn ang="0">
                  <a:pos x="86" y="95"/>
                </a:cxn>
                <a:cxn ang="0">
                  <a:pos x="109" y="36"/>
                </a:cxn>
                <a:cxn ang="0">
                  <a:pos x="112" y="27"/>
                </a:cxn>
                <a:cxn ang="0">
                  <a:pos x="116" y="18"/>
                </a:cxn>
                <a:cxn ang="0">
                  <a:pos x="121" y="10"/>
                </a:cxn>
                <a:cxn ang="0">
                  <a:pos x="123" y="7"/>
                </a:cxn>
                <a:cxn ang="0">
                  <a:pos x="125" y="4"/>
                </a:cxn>
                <a:cxn ang="0">
                  <a:pos x="127" y="2"/>
                </a:cxn>
                <a:cxn ang="0">
                  <a:pos x="129" y="1"/>
                </a:cxn>
                <a:cxn ang="0">
                  <a:pos x="130" y="0"/>
                </a:cxn>
                <a:cxn ang="0">
                  <a:pos x="131" y="0"/>
                </a:cxn>
                <a:cxn ang="0">
                  <a:pos x="132" y="0"/>
                </a:cxn>
                <a:cxn ang="0">
                  <a:pos x="133" y="0"/>
                </a:cxn>
                <a:cxn ang="0">
                  <a:pos x="133" y="0"/>
                </a:cxn>
                <a:cxn ang="0">
                  <a:pos x="134" y="0"/>
                </a:cxn>
                <a:cxn ang="0">
                  <a:pos x="135" y="0"/>
                </a:cxn>
                <a:cxn ang="0">
                  <a:pos x="136" y="0"/>
                </a:cxn>
                <a:cxn ang="0">
                  <a:pos x="138" y="2"/>
                </a:cxn>
                <a:cxn ang="0">
                  <a:pos x="140" y="3"/>
                </a:cxn>
                <a:cxn ang="0">
                  <a:pos x="144" y="8"/>
                </a:cxn>
                <a:cxn ang="0">
                  <a:pos x="147" y="13"/>
                </a:cxn>
                <a:cxn ang="0">
                  <a:pos x="151" y="22"/>
                </a:cxn>
                <a:cxn ang="0">
                  <a:pos x="173" y="83"/>
                </a:cxn>
                <a:cxn ang="0">
                  <a:pos x="177" y="94"/>
                </a:cxn>
                <a:cxn ang="0">
                  <a:pos x="182" y="103"/>
                </a:cxn>
                <a:cxn ang="0">
                  <a:pos x="185" y="108"/>
                </a:cxn>
                <a:cxn ang="0">
                  <a:pos x="187" y="111"/>
                </a:cxn>
                <a:cxn ang="0">
                  <a:pos x="189" y="113"/>
                </a:cxn>
                <a:cxn ang="0">
                  <a:pos x="191" y="114"/>
                </a:cxn>
                <a:cxn ang="0">
                  <a:pos x="192" y="115"/>
                </a:cxn>
                <a:cxn ang="0">
                  <a:pos x="193" y="115"/>
                </a:cxn>
                <a:cxn ang="0">
                  <a:pos x="194" y="116"/>
                </a:cxn>
                <a:cxn ang="0">
                  <a:pos x="195" y="116"/>
                </a:cxn>
                <a:cxn ang="0">
                  <a:pos x="195" y="116"/>
                </a:cxn>
                <a:cxn ang="0">
                  <a:pos x="197" y="115"/>
                </a:cxn>
                <a:cxn ang="0">
                  <a:pos x="198" y="115"/>
                </a:cxn>
                <a:cxn ang="0">
                  <a:pos x="199" y="114"/>
                </a:cxn>
              </a:cxnLst>
              <a:rect l="0" t="0" r="r" b="b"/>
              <a:pathLst>
                <a:path w="200" h="116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3" y="2"/>
                  </a:lnTo>
                  <a:lnTo>
                    <a:pt x="3" y="2"/>
                  </a:lnTo>
                  <a:lnTo>
                    <a:pt x="3" y="2"/>
                  </a:lnTo>
                  <a:lnTo>
                    <a:pt x="3" y="2"/>
                  </a:lnTo>
                  <a:lnTo>
                    <a:pt x="3" y="2"/>
                  </a:lnTo>
                  <a:lnTo>
                    <a:pt x="4" y="3"/>
                  </a:lnTo>
                  <a:lnTo>
                    <a:pt x="4" y="3"/>
                  </a:lnTo>
                  <a:lnTo>
                    <a:pt x="4" y="3"/>
                  </a:lnTo>
                  <a:lnTo>
                    <a:pt x="4" y="3"/>
                  </a:lnTo>
                  <a:lnTo>
                    <a:pt x="5" y="3"/>
                  </a:lnTo>
                  <a:lnTo>
                    <a:pt x="6" y="4"/>
                  </a:lnTo>
                  <a:lnTo>
                    <a:pt x="6" y="4"/>
                  </a:lnTo>
                  <a:lnTo>
                    <a:pt x="6" y="4"/>
                  </a:lnTo>
                  <a:lnTo>
                    <a:pt x="6" y="4"/>
                  </a:lnTo>
                  <a:lnTo>
                    <a:pt x="6" y="5"/>
                  </a:lnTo>
                  <a:lnTo>
                    <a:pt x="7" y="6"/>
                  </a:lnTo>
                  <a:lnTo>
                    <a:pt x="7" y="6"/>
                  </a:lnTo>
                  <a:lnTo>
                    <a:pt x="7" y="6"/>
                  </a:lnTo>
                  <a:lnTo>
                    <a:pt x="7" y="6"/>
                  </a:lnTo>
                  <a:lnTo>
                    <a:pt x="8" y="6"/>
                  </a:lnTo>
                  <a:lnTo>
                    <a:pt x="8" y="7"/>
                  </a:lnTo>
                  <a:lnTo>
                    <a:pt x="10" y="9"/>
                  </a:lnTo>
                  <a:lnTo>
                    <a:pt x="10" y="9"/>
                  </a:lnTo>
                  <a:lnTo>
                    <a:pt x="10" y="10"/>
                  </a:lnTo>
                  <a:lnTo>
                    <a:pt x="10" y="10"/>
                  </a:lnTo>
                  <a:lnTo>
                    <a:pt x="11" y="10"/>
                  </a:lnTo>
                  <a:lnTo>
                    <a:pt x="12" y="11"/>
                  </a:lnTo>
                  <a:lnTo>
                    <a:pt x="13" y="14"/>
                  </a:lnTo>
                  <a:lnTo>
                    <a:pt x="16" y="18"/>
                  </a:lnTo>
                  <a:lnTo>
                    <a:pt x="16" y="19"/>
                  </a:lnTo>
                  <a:lnTo>
                    <a:pt x="16" y="19"/>
                  </a:lnTo>
                  <a:lnTo>
                    <a:pt x="16" y="19"/>
                  </a:lnTo>
                  <a:lnTo>
                    <a:pt x="16" y="20"/>
                  </a:lnTo>
                  <a:lnTo>
                    <a:pt x="17" y="21"/>
                  </a:lnTo>
                  <a:lnTo>
                    <a:pt x="18" y="24"/>
                  </a:lnTo>
                  <a:lnTo>
                    <a:pt x="21" y="30"/>
                  </a:lnTo>
                  <a:lnTo>
                    <a:pt x="27" y="44"/>
                  </a:lnTo>
                  <a:lnTo>
                    <a:pt x="33" y="59"/>
                  </a:lnTo>
                  <a:lnTo>
                    <a:pt x="39" y="74"/>
                  </a:lnTo>
                  <a:lnTo>
                    <a:pt x="45" y="88"/>
                  </a:lnTo>
                  <a:lnTo>
                    <a:pt x="45" y="89"/>
                  </a:lnTo>
                  <a:lnTo>
                    <a:pt x="45" y="89"/>
                  </a:lnTo>
                  <a:lnTo>
                    <a:pt x="45" y="89"/>
                  </a:lnTo>
                  <a:lnTo>
                    <a:pt x="46" y="90"/>
                  </a:lnTo>
                  <a:lnTo>
                    <a:pt x="46" y="91"/>
                  </a:lnTo>
                  <a:lnTo>
                    <a:pt x="48" y="94"/>
                  </a:lnTo>
                  <a:lnTo>
                    <a:pt x="48" y="94"/>
                  </a:lnTo>
                  <a:lnTo>
                    <a:pt x="48" y="95"/>
                  </a:lnTo>
                  <a:lnTo>
                    <a:pt x="48" y="95"/>
                  </a:lnTo>
                  <a:lnTo>
                    <a:pt x="49" y="96"/>
                  </a:lnTo>
                  <a:lnTo>
                    <a:pt x="49" y="97"/>
                  </a:lnTo>
                  <a:lnTo>
                    <a:pt x="51" y="100"/>
                  </a:lnTo>
                  <a:lnTo>
                    <a:pt x="51" y="100"/>
                  </a:lnTo>
                  <a:lnTo>
                    <a:pt x="51" y="100"/>
                  </a:lnTo>
                  <a:lnTo>
                    <a:pt x="51" y="100"/>
                  </a:lnTo>
                  <a:lnTo>
                    <a:pt x="51" y="101"/>
                  </a:lnTo>
                  <a:lnTo>
                    <a:pt x="52" y="102"/>
                  </a:lnTo>
                  <a:lnTo>
                    <a:pt x="54" y="105"/>
                  </a:lnTo>
                  <a:lnTo>
                    <a:pt x="54" y="105"/>
                  </a:lnTo>
                  <a:lnTo>
                    <a:pt x="54" y="105"/>
                  </a:lnTo>
                  <a:lnTo>
                    <a:pt x="54" y="105"/>
                  </a:lnTo>
                  <a:lnTo>
                    <a:pt x="54" y="106"/>
                  </a:lnTo>
                  <a:lnTo>
                    <a:pt x="55" y="107"/>
                  </a:lnTo>
                  <a:lnTo>
                    <a:pt x="57" y="109"/>
                  </a:lnTo>
                  <a:lnTo>
                    <a:pt x="57" y="109"/>
                  </a:lnTo>
                  <a:lnTo>
                    <a:pt x="57" y="109"/>
                  </a:lnTo>
                  <a:lnTo>
                    <a:pt x="57" y="109"/>
                  </a:lnTo>
                  <a:lnTo>
                    <a:pt x="57" y="110"/>
                  </a:lnTo>
                  <a:lnTo>
                    <a:pt x="58" y="110"/>
                  </a:lnTo>
                  <a:lnTo>
                    <a:pt x="58" y="111"/>
                  </a:lnTo>
                  <a:lnTo>
                    <a:pt x="58" y="111"/>
                  </a:lnTo>
                  <a:lnTo>
                    <a:pt x="58" y="111"/>
                  </a:lnTo>
                  <a:lnTo>
                    <a:pt x="59" y="111"/>
                  </a:lnTo>
                  <a:lnTo>
                    <a:pt x="59" y="112"/>
                  </a:lnTo>
                  <a:lnTo>
                    <a:pt x="59" y="112"/>
                  </a:lnTo>
                  <a:lnTo>
                    <a:pt x="60" y="112"/>
                  </a:lnTo>
                  <a:lnTo>
                    <a:pt x="60" y="112"/>
                  </a:lnTo>
                  <a:lnTo>
                    <a:pt x="60" y="113"/>
                  </a:lnTo>
                  <a:lnTo>
                    <a:pt x="61" y="113"/>
                  </a:lnTo>
                  <a:lnTo>
                    <a:pt x="61" y="113"/>
                  </a:lnTo>
                  <a:lnTo>
                    <a:pt x="61" y="113"/>
                  </a:lnTo>
                  <a:lnTo>
                    <a:pt x="61" y="113"/>
                  </a:lnTo>
                  <a:lnTo>
                    <a:pt x="61" y="114"/>
                  </a:lnTo>
                  <a:lnTo>
                    <a:pt x="62" y="114"/>
                  </a:lnTo>
                  <a:lnTo>
                    <a:pt x="62" y="114"/>
                  </a:lnTo>
                  <a:lnTo>
                    <a:pt x="62" y="114"/>
                  </a:lnTo>
                  <a:lnTo>
                    <a:pt x="63" y="114"/>
                  </a:lnTo>
                  <a:lnTo>
                    <a:pt x="63" y="114"/>
                  </a:lnTo>
                  <a:lnTo>
                    <a:pt x="63" y="114"/>
                  </a:lnTo>
                  <a:lnTo>
                    <a:pt x="63" y="115"/>
                  </a:lnTo>
                  <a:lnTo>
                    <a:pt x="63" y="115"/>
                  </a:lnTo>
                  <a:lnTo>
                    <a:pt x="64" y="115"/>
                  </a:lnTo>
                  <a:lnTo>
                    <a:pt x="64" y="115"/>
                  </a:lnTo>
                  <a:lnTo>
                    <a:pt x="64" y="115"/>
                  </a:lnTo>
                  <a:lnTo>
                    <a:pt x="64" y="115"/>
                  </a:lnTo>
                  <a:lnTo>
                    <a:pt x="64" y="115"/>
                  </a:lnTo>
                  <a:lnTo>
                    <a:pt x="64" y="115"/>
                  </a:lnTo>
                  <a:lnTo>
                    <a:pt x="64" y="115"/>
                  </a:lnTo>
                  <a:lnTo>
                    <a:pt x="64" y="115"/>
                  </a:lnTo>
                  <a:lnTo>
                    <a:pt x="65" y="115"/>
                  </a:lnTo>
                  <a:lnTo>
                    <a:pt x="65" y="115"/>
                  </a:lnTo>
                  <a:lnTo>
                    <a:pt x="65" y="115"/>
                  </a:lnTo>
                  <a:lnTo>
                    <a:pt x="65" y="115"/>
                  </a:lnTo>
                  <a:lnTo>
                    <a:pt x="65" y="115"/>
                  </a:lnTo>
                  <a:lnTo>
                    <a:pt x="65" y="115"/>
                  </a:lnTo>
                  <a:lnTo>
                    <a:pt x="65" y="115"/>
                  </a:lnTo>
                  <a:lnTo>
                    <a:pt x="65" y="115"/>
                  </a:lnTo>
                  <a:lnTo>
                    <a:pt x="66" y="115"/>
                  </a:lnTo>
                  <a:lnTo>
                    <a:pt x="66" y="115"/>
                  </a:lnTo>
                  <a:lnTo>
                    <a:pt x="66" y="116"/>
                  </a:lnTo>
                  <a:lnTo>
                    <a:pt x="66" y="116"/>
                  </a:lnTo>
                  <a:lnTo>
                    <a:pt x="66" y="116"/>
                  </a:lnTo>
                  <a:lnTo>
                    <a:pt x="66" y="116"/>
                  </a:lnTo>
                  <a:lnTo>
                    <a:pt x="66" y="116"/>
                  </a:lnTo>
                  <a:lnTo>
                    <a:pt x="66" y="116"/>
                  </a:lnTo>
                  <a:lnTo>
                    <a:pt x="66" y="116"/>
                  </a:lnTo>
                  <a:lnTo>
                    <a:pt x="67" y="116"/>
                  </a:lnTo>
                  <a:lnTo>
                    <a:pt x="67" y="116"/>
                  </a:lnTo>
                  <a:lnTo>
                    <a:pt x="67" y="116"/>
                  </a:lnTo>
                  <a:lnTo>
                    <a:pt x="67" y="116"/>
                  </a:lnTo>
                  <a:lnTo>
                    <a:pt x="67" y="116"/>
                  </a:lnTo>
                  <a:lnTo>
                    <a:pt x="67" y="116"/>
                  </a:lnTo>
                  <a:lnTo>
                    <a:pt x="67" y="116"/>
                  </a:lnTo>
                  <a:lnTo>
                    <a:pt x="67" y="116"/>
                  </a:lnTo>
                  <a:lnTo>
                    <a:pt x="67" y="116"/>
                  </a:lnTo>
                  <a:lnTo>
                    <a:pt x="67" y="116"/>
                  </a:lnTo>
                  <a:lnTo>
                    <a:pt x="67" y="116"/>
                  </a:lnTo>
                  <a:lnTo>
                    <a:pt x="67" y="116"/>
                  </a:lnTo>
                  <a:lnTo>
                    <a:pt x="67" y="116"/>
                  </a:lnTo>
                  <a:lnTo>
                    <a:pt x="68" y="116"/>
                  </a:lnTo>
                  <a:lnTo>
                    <a:pt x="68" y="116"/>
                  </a:lnTo>
                  <a:lnTo>
                    <a:pt x="68" y="116"/>
                  </a:lnTo>
                  <a:lnTo>
                    <a:pt x="68" y="116"/>
                  </a:lnTo>
                  <a:lnTo>
                    <a:pt x="68" y="116"/>
                  </a:lnTo>
                  <a:lnTo>
                    <a:pt x="68" y="116"/>
                  </a:lnTo>
                  <a:lnTo>
                    <a:pt x="68" y="116"/>
                  </a:lnTo>
                  <a:lnTo>
                    <a:pt x="68" y="116"/>
                  </a:lnTo>
                  <a:lnTo>
                    <a:pt x="68" y="116"/>
                  </a:lnTo>
                  <a:lnTo>
                    <a:pt x="69" y="115"/>
                  </a:lnTo>
                  <a:lnTo>
                    <a:pt x="69" y="115"/>
                  </a:lnTo>
                  <a:lnTo>
                    <a:pt x="69" y="115"/>
                  </a:lnTo>
                  <a:lnTo>
                    <a:pt x="69" y="115"/>
                  </a:lnTo>
                  <a:lnTo>
                    <a:pt x="69" y="115"/>
                  </a:lnTo>
                  <a:lnTo>
                    <a:pt x="69" y="115"/>
                  </a:lnTo>
                  <a:lnTo>
                    <a:pt x="69" y="115"/>
                  </a:lnTo>
                  <a:lnTo>
                    <a:pt x="69" y="115"/>
                  </a:lnTo>
                  <a:lnTo>
                    <a:pt x="69" y="115"/>
                  </a:lnTo>
                  <a:lnTo>
                    <a:pt x="70" y="115"/>
                  </a:lnTo>
                  <a:lnTo>
                    <a:pt x="70" y="115"/>
                  </a:lnTo>
                  <a:lnTo>
                    <a:pt x="70" y="115"/>
                  </a:lnTo>
                  <a:lnTo>
                    <a:pt x="70" y="115"/>
                  </a:lnTo>
                  <a:lnTo>
                    <a:pt x="70" y="115"/>
                  </a:lnTo>
                  <a:lnTo>
                    <a:pt x="70" y="115"/>
                  </a:lnTo>
                  <a:lnTo>
                    <a:pt x="70" y="115"/>
                  </a:lnTo>
                  <a:lnTo>
                    <a:pt x="71" y="115"/>
                  </a:lnTo>
                  <a:lnTo>
                    <a:pt x="71" y="115"/>
                  </a:lnTo>
                  <a:lnTo>
                    <a:pt x="71" y="115"/>
                  </a:lnTo>
                  <a:lnTo>
                    <a:pt x="71" y="114"/>
                  </a:lnTo>
                  <a:lnTo>
                    <a:pt x="71" y="114"/>
                  </a:lnTo>
                  <a:lnTo>
                    <a:pt x="72" y="114"/>
                  </a:lnTo>
                  <a:lnTo>
                    <a:pt x="72" y="114"/>
                  </a:lnTo>
                  <a:lnTo>
                    <a:pt x="72" y="114"/>
                  </a:lnTo>
                  <a:lnTo>
                    <a:pt x="72" y="114"/>
                  </a:lnTo>
                  <a:lnTo>
                    <a:pt x="72" y="114"/>
                  </a:lnTo>
                  <a:lnTo>
                    <a:pt x="73" y="114"/>
                  </a:lnTo>
                  <a:lnTo>
                    <a:pt x="73" y="114"/>
                  </a:lnTo>
                  <a:lnTo>
                    <a:pt x="73" y="113"/>
                  </a:lnTo>
                  <a:lnTo>
                    <a:pt x="74" y="113"/>
                  </a:lnTo>
                  <a:lnTo>
                    <a:pt x="74" y="113"/>
                  </a:lnTo>
                  <a:lnTo>
                    <a:pt x="74" y="113"/>
                  </a:lnTo>
                  <a:lnTo>
                    <a:pt x="74" y="112"/>
                  </a:lnTo>
                  <a:lnTo>
                    <a:pt x="75" y="112"/>
                  </a:lnTo>
                  <a:lnTo>
                    <a:pt x="75" y="112"/>
                  </a:lnTo>
                  <a:lnTo>
                    <a:pt x="75" y="112"/>
                  </a:lnTo>
                  <a:lnTo>
                    <a:pt x="75" y="111"/>
                  </a:lnTo>
                  <a:lnTo>
                    <a:pt x="75" y="111"/>
                  </a:lnTo>
                  <a:lnTo>
                    <a:pt x="76" y="111"/>
                  </a:lnTo>
                  <a:lnTo>
                    <a:pt x="77" y="110"/>
                  </a:lnTo>
                  <a:lnTo>
                    <a:pt x="77" y="110"/>
                  </a:lnTo>
                  <a:lnTo>
                    <a:pt x="77" y="110"/>
                  </a:lnTo>
                  <a:lnTo>
                    <a:pt x="77" y="110"/>
                  </a:lnTo>
                  <a:lnTo>
                    <a:pt x="77" y="109"/>
                  </a:lnTo>
                  <a:lnTo>
                    <a:pt x="78" y="108"/>
                  </a:lnTo>
                  <a:lnTo>
                    <a:pt x="79" y="106"/>
                  </a:lnTo>
                  <a:lnTo>
                    <a:pt x="79" y="106"/>
                  </a:lnTo>
                  <a:lnTo>
                    <a:pt x="80" y="106"/>
                  </a:lnTo>
                  <a:lnTo>
                    <a:pt x="80" y="106"/>
                  </a:lnTo>
                  <a:lnTo>
                    <a:pt x="80" y="105"/>
                  </a:lnTo>
                  <a:lnTo>
                    <a:pt x="81" y="104"/>
                  </a:lnTo>
                  <a:lnTo>
                    <a:pt x="82" y="102"/>
                  </a:lnTo>
                  <a:lnTo>
                    <a:pt x="85" y="96"/>
                  </a:lnTo>
                  <a:lnTo>
                    <a:pt x="85" y="96"/>
                  </a:lnTo>
                  <a:lnTo>
                    <a:pt x="86" y="95"/>
                  </a:lnTo>
                  <a:lnTo>
                    <a:pt x="86" y="95"/>
                  </a:lnTo>
                  <a:lnTo>
                    <a:pt x="86" y="94"/>
                  </a:lnTo>
                  <a:lnTo>
                    <a:pt x="87" y="92"/>
                  </a:lnTo>
                  <a:lnTo>
                    <a:pt x="88" y="89"/>
                  </a:lnTo>
                  <a:lnTo>
                    <a:pt x="92" y="82"/>
                  </a:lnTo>
                  <a:lnTo>
                    <a:pt x="97" y="68"/>
                  </a:lnTo>
                  <a:lnTo>
                    <a:pt x="103" y="51"/>
                  </a:lnTo>
                  <a:lnTo>
                    <a:pt x="109" y="36"/>
                  </a:lnTo>
                  <a:lnTo>
                    <a:pt x="109" y="36"/>
                  </a:lnTo>
                  <a:lnTo>
                    <a:pt x="109" y="35"/>
                  </a:lnTo>
                  <a:lnTo>
                    <a:pt x="109" y="35"/>
                  </a:lnTo>
                  <a:lnTo>
                    <a:pt x="109" y="34"/>
                  </a:lnTo>
                  <a:lnTo>
                    <a:pt x="110" y="32"/>
                  </a:lnTo>
                  <a:lnTo>
                    <a:pt x="112" y="28"/>
                  </a:lnTo>
                  <a:lnTo>
                    <a:pt x="112" y="28"/>
                  </a:lnTo>
                  <a:lnTo>
                    <a:pt x="112" y="28"/>
                  </a:lnTo>
                  <a:lnTo>
                    <a:pt x="112" y="27"/>
                  </a:lnTo>
                  <a:lnTo>
                    <a:pt x="112" y="26"/>
                  </a:lnTo>
                  <a:lnTo>
                    <a:pt x="113" y="24"/>
                  </a:lnTo>
                  <a:lnTo>
                    <a:pt x="115" y="21"/>
                  </a:lnTo>
                  <a:lnTo>
                    <a:pt x="115" y="21"/>
                  </a:lnTo>
                  <a:lnTo>
                    <a:pt x="115" y="21"/>
                  </a:lnTo>
                  <a:lnTo>
                    <a:pt x="115" y="20"/>
                  </a:lnTo>
                  <a:lnTo>
                    <a:pt x="116" y="20"/>
                  </a:lnTo>
                  <a:lnTo>
                    <a:pt x="116" y="18"/>
                  </a:lnTo>
                  <a:lnTo>
                    <a:pt x="118" y="15"/>
                  </a:lnTo>
                  <a:lnTo>
                    <a:pt x="118" y="15"/>
                  </a:lnTo>
                  <a:lnTo>
                    <a:pt x="118" y="15"/>
                  </a:lnTo>
                  <a:lnTo>
                    <a:pt x="118" y="14"/>
                  </a:lnTo>
                  <a:lnTo>
                    <a:pt x="118" y="14"/>
                  </a:lnTo>
                  <a:lnTo>
                    <a:pt x="119" y="12"/>
                  </a:lnTo>
                  <a:lnTo>
                    <a:pt x="121" y="10"/>
                  </a:lnTo>
                  <a:lnTo>
                    <a:pt x="121" y="10"/>
                  </a:lnTo>
                  <a:lnTo>
                    <a:pt x="121" y="10"/>
                  </a:lnTo>
                  <a:lnTo>
                    <a:pt x="121" y="9"/>
                  </a:lnTo>
                  <a:lnTo>
                    <a:pt x="121" y="9"/>
                  </a:lnTo>
                  <a:lnTo>
                    <a:pt x="122" y="8"/>
                  </a:lnTo>
                  <a:lnTo>
                    <a:pt x="122" y="8"/>
                  </a:lnTo>
                  <a:lnTo>
                    <a:pt x="122" y="7"/>
                  </a:lnTo>
                  <a:lnTo>
                    <a:pt x="122" y="7"/>
                  </a:lnTo>
                  <a:lnTo>
                    <a:pt x="123" y="7"/>
                  </a:lnTo>
                  <a:lnTo>
                    <a:pt x="124" y="6"/>
                  </a:lnTo>
                  <a:lnTo>
                    <a:pt x="124" y="6"/>
                  </a:lnTo>
                  <a:lnTo>
                    <a:pt x="124" y="6"/>
                  </a:lnTo>
                  <a:lnTo>
                    <a:pt x="124" y="5"/>
                  </a:lnTo>
                  <a:lnTo>
                    <a:pt x="124" y="5"/>
                  </a:lnTo>
                  <a:lnTo>
                    <a:pt x="125" y="4"/>
                  </a:lnTo>
                  <a:lnTo>
                    <a:pt x="125" y="4"/>
                  </a:lnTo>
                  <a:lnTo>
                    <a:pt x="125" y="4"/>
                  </a:lnTo>
                  <a:lnTo>
                    <a:pt x="125" y="4"/>
                  </a:lnTo>
                  <a:lnTo>
                    <a:pt x="126" y="3"/>
                  </a:lnTo>
                  <a:lnTo>
                    <a:pt x="126" y="3"/>
                  </a:lnTo>
                  <a:lnTo>
                    <a:pt x="126" y="3"/>
                  </a:lnTo>
                  <a:lnTo>
                    <a:pt x="126" y="2"/>
                  </a:lnTo>
                  <a:lnTo>
                    <a:pt x="127" y="2"/>
                  </a:lnTo>
                  <a:lnTo>
                    <a:pt x="127" y="2"/>
                  </a:lnTo>
                  <a:lnTo>
                    <a:pt x="127" y="2"/>
                  </a:lnTo>
                  <a:lnTo>
                    <a:pt x="127" y="2"/>
                  </a:lnTo>
                  <a:lnTo>
                    <a:pt x="128" y="2"/>
                  </a:lnTo>
                  <a:lnTo>
                    <a:pt x="128" y="2"/>
                  </a:lnTo>
                  <a:lnTo>
                    <a:pt x="128" y="1"/>
                  </a:lnTo>
                  <a:lnTo>
                    <a:pt x="128" y="1"/>
                  </a:lnTo>
                  <a:lnTo>
                    <a:pt x="128" y="1"/>
                  </a:lnTo>
                  <a:lnTo>
                    <a:pt x="129" y="1"/>
                  </a:lnTo>
                  <a:lnTo>
                    <a:pt x="129" y="1"/>
                  </a:lnTo>
                  <a:lnTo>
                    <a:pt x="129" y="1"/>
                  </a:lnTo>
                  <a:lnTo>
                    <a:pt x="129" y="1"/>
                  </a:lnTo>
                  <a:lnTo>
                    <a:pt x="129" y="0"/>
                  </a:lnTo>
                  <a:lnTo>
                    <a:pt x="129" y="0"/>
                  </a:lnTo>
                  <a:lnTo>
                    <a:pt x="130" y="0"/>
                  </a:lnTo>
                  <a:lnTo>
                    <a:pt x="130" y="0"/>
                  </a:lnTo>
                  <a:lnTo>
                    <a:pt x="130" y="0"/>
                  </a:lnTo>
                  <a:lnTo>
                    <a:pt x="130" y="0"/>
                  </a:lnTo>
                  <a:lnTo>
                    <a:pt x="130" y="0"/>
                  </a:lnTo>
                  <a:lnTo>
                    <a:pt x="130" y="0"/>
                  </a:lnTo>
                  <a:lnTo>
                    <a:pt x="130" y="0"/>
                  </a:lnTo>
                  <a:lnTo>
                    <a:pt x="130" y="0"/>
                  </a:lnTo>
                  <a:lnTo>
                    <a:pt x="131" y="0"/>
                  </a:lnTo>
                  <a:lnTo>
                    <a:pt x="131" y="0"/>
                  </a:lnTo>
                  <a:lnTo>
                    <a:pt x="131" y="0"/>
                  </a:lnTo>
                  <a:lnTo>
                    <a:pt x="131" y="0"/>
                  </a:lnTo>
                  <a:lnTo>
                    <a:pt x="131" y="0"/>
                  </a:lnTo>
                  <a:lnTo>
                    <a:pt x="131" y="0"/>
                  </a:lnTo>
                  <a:lnTo>
                    <a:pt x="131" y="0"/>
                  </a:lnTo>
                  <a:lnTo>
                    <a:pt x="131" y="0"/>
                  </a:lnTo>
                  <a:lnTo>
                    <a:pt x="132" y="0"/>
                  </a:lnTo>
                  <a:lnTo>
                    <a:pt x="132" y="0"/>
                  </a:lnTo>
                  <a:lnTo>
                    <a:pt x="132" y="0"/>
                  </a:lnTo>
                  <a:lnTo>
                    <a:pt x="132" y="0"/>
                  </a:lnTo>
                  <a:lnTo>
                    <a:pt x="132" y="0"/>
                  </a:lnTo>
                  <a:lnTo>
                    <a:pt x="132" y="0"/>
                  </a:lnTo>
                  <a:lnTo>
                    <a:pt x="132" y="0"/>
                  </a:lnTo>
                  <a:lnTo>
                    <a:pt x="132" y="0"/>
                  </a:lnTo>
                  <a:lnTo>
                    <a:pt x="132" y="0"/>
                  </a:lnTo>
                  <a:lnTo>
                    <a:pt x="132" y="0"/>
                  </a:lnTo>
                  <a:lnTo>
                    <a:pt x="132" y="0"/>
                  </a:lnTo>
                  <a:lnTo>
                    <a:pt x="133" y="0"/>
                  </a:lnTo>
                  <a:lnTo>
                    <a:pt x="133" y="0"/>
                  </a:lnTo>
                  <a:lnTo>
                    <a:pt x="133" y="0"/>
                  </a:lnTo>
                  <a:lnTo>
                    <a:pt x="133" y="0"/>
                  </a:lnTo>
                  <a:lnTo>
                    <a:pt x="133" y="0"/>
                  </a:lnTo>
                  <a:lnTo>
                    <a:pt x="133" y="0"/>
                  </a:lnTo>
                  <a:lnTo>
                    <a:pt x="133" y="0"/>
                  </a:lnTo>
                  <a:lnTo>
                    <a:pt x="133" y="0"/>
                  </a:lnTo>
                  <a:lnTo>
                    <a:pt x="133" y="0"/>
                  </a:lnTo>
                  <a:lnTo>
                    <a:pt x="133" y="0"/>
                  </a:lnTo>
                  <a:lnTo>
                    <a:pt x="134" y="0"/>
                  </a:lnTo>
                  <a:lnTo>
                    <a:pt x="134" y="0"/>
                  </a:lnTo>
                  <a:lnTo>
                    <a:pt x="134" y="0"/>
                  </a:lnTo>
                  <a:lnTo>
                    <a:pt x="134" y="0"/>
                  </a:lnTo>
                  <a:lnTo>
                    <a:pt x="134" y="0"/>
                  </a:lnTo>
                  <a:lnTo>
                    <a:pt x="134" y="0"/>
                  </a:lnTo>
                  <a:lnTo>
                    <a:pt x="134" y="0"/>
                  </a:lnTo>
                  <a:lnTo>
                    <a:pt x="134" y="0"/>
                  </a:lnTo>
                  <a:lnTo>
                    <a:pt x="134" y="0"/>
                  </a:lnTo>
                  <a:lnTo>
                    <a:pt x="134" y="0"/>
                  </a:lnTo>
                  <a:lnTo>
                    <a:pt x="134" y="0"/>
                  </a:lnTo>
                  <a:lnTo>
                    <a:pt x="135" y="0"/>
                  </a:lnTo>
                  <a:lnTo>
                    <a:pt x="135" y="0"/>
                  </a:lnTo>
                  <a:lnTo>
                    <a:pt x="135" y="0"/>
                  </a:lnTo>
                  <a:lnTo>
                    <a:pt x="135" y="0"/>
                  </a:lnTo>
                  <a:lnTo>
                    <a:pt x="135" y="0"/>
                  </a:lnTo>
                  <a:lnTo>
                    <a:pt x="135" y="0"/>
                  </a:lnTo>
                  <a:lnTo>
                    <a:pt x="135" y="0"/>
                  </a:lnTo>
                  <a:lnTo>
                    <a:pt x="135" y="0"/>
                  </a:lnTo>
                  <a:lnTo>
                    <a:pt x="136" y="0"/>
                  </a:lnTo>
                  <a:lnTo>
                    <a:pt x="136" y="0"/>
                  </a:lnTo>
                  <a:lnTo>
                    <a:pt x="136" y="0"/>
                  </a:lnTo>
                  <a:lnTo>
                    <a:pt x="136" y="0"/>
                  </a:lnTo>
                  <a:lnTo>
                    <a:pt x="136" y="0"/>
                  </a:lnTo>
                  <a:lnTo>
                    <a:pt x="137" y="1"/>
                  </a:lnTo>
                  <a:lnTo>
                    <a:pt x="137" y="1"/>
                  </a:lnTo>
                  <a:lnTo>
                    <a:pt x="137" y="1"/>
                  </a:lnTo>
                  <a:lnTo>
                    <a:pt x="137" y="1"/>
                  </a:lnTo>
                  <a:lnTo>
                    <a:pt x="137" y="1"/>
                  </a:lnTo>
                  <a:lnTo>
                    <a:pt x="138" y="1"/>
                  </a:lnTo>
                  <a:lnTo>
                    <a:pt x="138" y="2"/>
                  </a:lnTo>
                  <a:lnTo>
                    <a:pt x="138" y="2"/>
                  </a:lnTo>
                  <a:lnTo>
                    <a:pt x="138" y="2"/>
                  </a:lnTo>
                  <a:lnTo>
                    <a:pt x="139" y="2"/>
                  </a:lnTo>
                  <a:lnTo>
                    <a:pt x="139" y="3"/>
                  </a:lnTo>
                  <a:lnTo>
                    <a:pt x="140" y="3"/>
                  </a:lnTo>
                  <a:lnTo>
                    <a:pt x="140" y="3"/>
                  </a:lnTo>
                  <a:lnTo>
                    <a:pt x="140" y="3"/>
                  </a:lnTo>
                  <a:lnTo>
                    <a:pt x="140" y="3"/>
                  </a:lnTo>
                  <a:lnTo>
                    <a:pt x="141" y="4"/>
                  </a:lnTo>
                  <a:lnTo>
                    <a:pt x="141" y="4"/>
                  </a:lnTo>
                  <a:lnTo>
                    <a:pt x="141" y="4"/>
                  </a:lnTo>
                  <a:lnTo>
                    <a:pt x="141" y="4"/>
                  </a:lnTo>
                  <a:lnTo>
                    <a:pt x="142" y="5"/>
                  </a:lnTo>
                  <a:lnTo>
                    <a:pt x="142" y="6"/>
                  </a:lnTo>
                  <a:lnTo>
                    <a:pt x="144" y="8"/>
                  </a:lnTo>
                  <a:lnTo>
                    <a:pt x="144" y="8"/>
                  </a:lnTo>
                  <a:lnTo>
                    <a:pt x="144" y="8"/>
                  </a:lnTo>
                  <a:lnTo>
                    <a:pt x="144" y="8"/>
                  </a:lnTo>
                  <a:lnTo>
                    <a:pt x="144" y="9"/>
                  </a:lnTo>
                  <a:lnTo>
                    <a:pt x="145" y="10"/>
                  </a:lnTo>
                  <a:lnTo>
                    <a:pt x="146" y="12"/>
                  </a:lnTo>
                  <a:lnTo>
                    <a:pt x="147" y="13"/>
                  </a:lnTo>
                  <a:lnTo>
                    <a:pt x="147" y="13"/>
                  </a:lnTo>
                  <a:lnTo>
                    <a:pt x="147" y="13"/>
                  </a:lnTo>
                  <a:lnTo>
                    <a:pt x="147" y="14"/>
                  </a:lnTo>
                  <a:lnTo>
                    <a:pt x="148" y="15"/>
                  </a:lnTo>
                  <a:lnTo>
                    <a:pt x="150" y="18"/>
                  </a:lnTo>
                  <a:lnTo>
                    <a:pt x="150" y="18"/>
                  </a:lnTo>
                  <a:lnTo>
                    <a:pt x="150" y="19"/>
                  </a:lnTo>
                  <a:lnTo>
                    <a:pt x="150" y="19"/>
                  </a:lnTo>
                  <a:lnTo>
                    <a:pt x="150" y="20"/>
                  </a:lnTo>
                  <a:lnTo>
                    <a:pt x="151" y="22"/>
                  </a:lnTo>
                  <a:lnTo>
                    <a:pt x="152" y="25"/>
                  </a:lnTo>
                  <a:lnTo>
                    <a:pt x="155" y="32"/>
                  </a:lnTo>
                  <a:lnTo>
                    <a:pt x="161" y="49"/>
                  </a:lnTo>
                  <a:lnTo>
                    <a:pt x="167" y="66"/>
                  </a:lnTo>
                  <a:lnTo>
                    <a:pt x="173" y="82"/>
                  </a:lnTo>
                  <a:lnTo>
                    <a:pt x="173" y="82"/>
                  </a:lnTo>
                  <a:lnTo>
                    <a:pt x="173" y="82"/>
                  </a:lnTo>
                  <a:lnTo>
                    <a:pt x="173" y="83"/>
                  </a:lnTo>
                  <a:lnTo>
                    <a:pt x="174" y="84"/>
                  </a:lnTo>
                  <a:lnTo>
                    <a:pt x="174" y="86"/>
                  </a:lnTo>
                  <a:lnTo>
                    <a:pt x="176" y="90"/>
                  </a:lnTo>
                  <a:lnTo>
                    <a:pt x="176" y="90"/>
                  </a:lnTo>
                  <a:lnTo>
                    <a:pt x="176" y="90"/>
                  </a:lnTo>
                  <a:lnTo>
                    <a:pt x="176" y="91"/>
                  </a:lnTo>
                  <a:lnTo>
                    <a:pt x="177" y="92"/>
                  </a:lnTo>
                  <a:lnTo>
                    <a:pt x="177" y="94"/>
                  </a:lnTo>
                  <a:lnTo>
                    <a:pt x="179" y="97"/>
                  </a:lnTo>
                  <a:lnTo>
                    <a:pt x="179" y="97"/>
                  </a:lnTo>
                  <a:lnTo>
                    <a:pt x="179" y="97"/>
                  </a:lnTo>
                  <a:lnTo>
                    <a:pt x="179" y="98"/>
                  </a:lnTo>
                  <a:lnTo>
                    <a:pt x="180" y="98"/>
                  </a:lnTo>
                  <a:lnTo>
                    <a:pt x="180" y="100"/>
                  </a:lnTo>
                  <a:lnTo>
                    <a:pt x="182" y="103"/>
                  </a:lnTo>
                  <a:lnTo>
                    <a:pt x="182" y="103"/>
                  </a:lnTo>
                  <a:lnTo>
                    <a:pt x="182" y="103"/>
                  </a:lnTo>
                  <a:lnTo>
                    <a:pt x="182" y="103"/>
                  </a:lnTo>
                  <a:lnTo>
                    <a:pt x="182" y="104"/>
                  </a:lnTo>
                  <a:lnTo>
                    <a:pt x="183" y="105"/>
                  </a:lnTo>
                  <a:lnTo>
                    <a:pt x="185" y="108"/>
                  </a:lnTo>
                  <a:lnTo>
                    <a:pt x="185" y="108"/>
                  </a:lnTo>
                  <a:lnTo>
                    <a:pt x="185" y="108"/>
                  </a:lnTo>
                  <a:lnTo>
                    <a:pt x="185" y="108"/>
                  </a:lnTo>
                  <a:lnTo>
                    <a:pt x="185" y="108"/>
                  </a:lnTo>
                  <a:lnTo>
                    <a:pt x="186" y="110"/>
                  </a:lnTo>
                  <a:lnTo>
                    <a:pt x="186" y="110"/>
                  </a:lnTo>
                  <a:lnTo>
                    <a:pt x="186" y="110"/>
                  </a:lnTo>
                  <a:lnTo>
                    <a:pt x="186" y="110"/>
                  </a:lnTo>
                  <a:lnTo>
                    <a:pt x="187" y="110"/>
                  </a:lnTo>
                  <a:lnTo>
                    <a:pt x="187" y="111"/>
                  </a:lnTo>
                  <a:lnTo>
                    <a:pt x="187" y="111"/>
                  </a:lnTo>
                  <a:lnTo>
                    <a:pt x="187" y="111"/>
                  </a:lnTo>
                  <a:lnTo>
                    <a:pt x="188" y="112"/>
                  </a:lnTo>
                  <a:lnTo>
                    <a:pt x="188" y="112"/>
                  </a:lnTo>
                  <a:lnTo>
                    <a:pt x="189" y="113"/>
                  </a:lnTo>
                  <a:lnTo>
                    <a:pt x="189" y="113"/>
                  </a:lnTo>
                  <a:lnTo>
                    <a:pt x="189" y="113"/>
                  </a:lnTo>
                  <a:lnTo>
                    <a:pt x="189" y="113"/>
                  </a:lnTo>
                  <a:lnTo>
                    <a:pt x="189" y="113"/>
                  </a:lnTo>
                  <a:lnTo>
                    <a:pt x="190" y="114"/>
                  </a:lnTo>
                  <a:lnTo>
                    <a:pt x="190" y="114"/>
                  </a:lnTo>
                  <a:lnTo>
                    <a:pt x="190" y="114"/>
                  </a:lnTo>
                  <a:lnTo>
                    <a:pt x="190" y="114"/>
                  </a:lnTo>
                  <a:lnTo>
                    <a:pt x="191" y="114"/>
                  </a:lnTo>
                  <a:lnTo>
                    <a:pt x="191" y="114"/>
                  </a:lnTo>
                  <a:lnTo>
                    <a:pt x="191" y="114"/>
                  </a:lnTo>
                  <a:lnTo>
                    <a:pt x="191" y="114"/>
                  </a:lnTo>
                  <a:lnTo>
                    <a:pt x="191" y="115"/>
                  </a:lnTo>
                  <a:lnTo>
                    <a:pt x="192" y="115"/>
                  </a:lnTo>
                  <a:lnTo>
                    <a:pt x="192" y="115"/>
                  </a:lnTo>
                  <a:lnTo>
                    <a:pt x="192" y="115"/>
                  </a:lnTo>
                  <a:lnTo>
                    <a:pt x="192" y="115"/>
                  </a:lnTo>
                  <a:lnTo>
                    <a:pt x="192" y="115"/>
                  </a:lnTo>
                  <a:lnTo>
                    <a:pt x="192" y="115"/>
                  </a:lnTo>
                  <a:lnTo>
                    <a:pt x="192" y="115"/>
                  </a:lnTo>
                  <a:lnTo>
                    <a:pt x="193" y="115"/>
                  </a:lnTo>
                  <a:lnTo>
                    <a:pt x="193" y="115"/>
                  </a:lnTo>
                  <a:lnTo>
                    <a:pt x="193" y="115"/>
                  </a:lnTo>
                  <a:lnTo>
                    <a:pt x="193" y="115"/>
                  </a:lnTo>
                  <a:lnTo>
                    <a:pt x="193" y="115"/>
                  </a:lnTo>
                  <a:lnTo>
                    <a:pt x="193" y="115"/>
                  </a:lnTo>
                  <a:lnTo>
                    <a:pt x="193" y="115"/>
                  </a:lnTo>
                  <a:lnTo>
                    <a:pt x="193" y="115"/>
                  </a:lnTo>
                  <a:lnTo>
                    <a:pt x="193" y="115"/>
                  </a:lnTo>
                  <a:lnTo>
                    <a:pt x="193" y="115"/>
                  </a:lnTo>
                  <a:lnTo>
                    <a:pt x="194" y="116"/>
                  </a:lnTo>
                  <a:lnTo>
                    <a:pt x="194" y="116"/>
                  </a:lnTo>
                  <a:lnTo>
                    <a:pt x="194" y="116"/>
                  </a:lnTo>
                  <a:lnTo>
                    <a:pt x="194" y="116"/>
                  </a:lnTo>
                  <a:lnTo>
                    <a:pt x="194" y="116"/>
                  </a:lnTo>
                  <a:lnTo>
                    <a:pt x="194" y="116"/>
                  </a:lnTo>
                  <a:lnTo>
                    <a:pt x="194" y="116"/>
                  </a:lnTo>
                  <a:lnTo>
                    <a:pt x="194" y="116"/>
                  </a:lnTo>
                  <a:lnTo>
                    <a:pt x="194" y="116"/>
                  </a:lnTo>
                  <a:lnTo>
                    <a:pt x="194" y="116"/>
                  </a:lnTo>
                  <a:lnTo>
                    <a:pt x="195" y="116"/>
                  </a:lnTo>
                  <a:lnTo>
                    <a:pt x="195" y="116"/>
                  </a:lnTo>
                  <a:lnTo>
                    <a:pt x="195" y="116"/>
                  </a:lnTo>
                  <a:lnTo>
                    <a:pt x="195" y="116"/>
                  </a:lnTo>
                  <a:lnTo>
                    <a:pt x="195" y="116"/>
                  </a:lnTo>
                  <a:lnTo>
                    <a:pt x="195" y="116"/>
                  </a:lnTo>
                  <a:lnTo>
                    <a:pt x="195" y="116"/>
                  </a:lnTo>
                  <a:lnTo>
                    <a:pt x="195" y="116"/>
                  </a:lnTo>
                  <a:lnTo>
                    <a:pt x="195" y="116"/>
                  </a:lnTo>
                  <a:lnTo>
                    <a:pt x="195" y="116"/>
                  </a:lnTo>
                  <a:lnTo>
                    <a:pt x="195" y="116"/>
                  </a:lnTo>
                  <a:lnTo>
                    <a:pt x="195" y="116"/>
                  </a:lnTo>
                  <a:lnTo>
                    <a:pt x="196" y="116"/>
                  </a:lnTo>
                  <a:lnTo>
                    <a:pt x="196" y="116"/>
                  </a:lnTo>
                  <a:lnTo>
                    <a:pt x="196" y="116"/>
                  </a:lnTo>
                  <a:lnTo>
                    <a:pt x="196" y="115"/>
                  </a:lnTo>
                  <a:lnTo>
                    <a:pt x="196" y="115"/>
                  </a:lnTo>
                  <a:lnTo>
                    <a:pt x="196" y="115"/>
                  </a:lnTo>
                  <a:lnTo>
                    <a:pt x="196" y="115"/>
                  </a:lnTo>
                  <a:lnTo>
                    <a:pt x="197" y="115"/>
                  </a:lnTo>
                  <a:lnTo>
                    <a:pt x="197" y="115"/>
                  </a:lnTo>
                  <a:lnTo>
                    <a:pt x="197" y="115"/>
                  </a:lnTo>
                  <a:lnTo>
                    <a:pt x="197" y="115"/>
                  </a:lnTo>
                  <a:lnTo>
                    <a:pt x="197" y="115"/>
                  </a:lnTo>
                  <a:lnTo>
                    <a:pt x="197" y="115"/>
                  </a:lnTo>
                  <a:lnTo>
                    <a:pt x="197" y="115"/>
                  </a:lnTo>
                  <a:lnTo>
                    <a:pt x="197" y="115"/>
                  </a:lnTo>
                  <a:lnTo>
                    <a:pt x="198" y="115"/>
                  </a:lnTo>
                  <a:lnTo>
                    <a:pt x="198" y="115"/>
                  </a:lnTo>
                  <a:lnTo>
                    <a:pt x="198" y="115"/>
                  </a:lnTo>
                  <a:lnTo>
                    <a:pt x="198" y="115"/>
                  </a:lnTo>
                  <a:lnTo>
                    <a:pt x="198" y="114"/>
                  </a:lnTo>
                  <a:lnTo>
                    <a:pt x="199" y="114"/>
                  </a:lnTo>
                  <a:lnTo>
                    <a:pt x="199" y="114"/>
                  </a:lnTo>
                  <a:lnTo>
                    <a:pt x="199" y="114"/>
                  </a:lnTo>
                  <a:lnTo>
                    <a:pt x="199" y="114"/>
                  </a:lnTo>
                  <a:lnTo>
                    <a:pt x="199" y="114"/>
                  </a:lnTo>
                  <a:lnTo>
                    <a:pt x="199" y="114"/>
                  </a:lnTo>
                  <a:lnTo>
                    <a:pt x="200" y="114"/>
                  </a:lnTo>
                  <a:lnTo>
                    <a:pt x="200" y="114"/>
                  </a:lnTo>
                </a:path>
              </a:pathLst>
            </a:custGeom>
            <a:grpFill/>
            <a:ln w="9525" cap="sq">
              <a:solidFill>
                <a:srgbClr val="0D8BE6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783">
                <a:defRPr/>
              </a:pPr>
              <a:endParaRPr lang="en-US" sz="1350" kern="0" dirty="0">
                <a:solidFill>
                  <a:srgbClr val="0D8BE6"/>
                </a:solidFill>
              </a:endParaRPr>
            </a:p>
          </p:txBody>
        </p:sp>
        <p:sp>
          <p:nvSpPr>
            <p:cNvPr id="144" name="Freeform 60"/>
            <p:cNvSpPr>
              <a:spLocks/>
            </p:cNvSpPr>
            <p:nvPr/>
          </p:nvSpPr>
          <p:spPr bwMode="auto">
            <a:xfrm>
              <a:off x="2050" y="2186"/>
              <a:ext cx="194" cy="116"/>
            </a:xfrm>
            <a:custGeom>
              <a:avLst/>
              <a:gdLst/>
              <a:ahLst/>
              <a:cxnLst>
                <a:cxn ang="0">
                  <a:pos x="2" y="112"/>
                </a:cxn>
                <a:cxn ang="0">
                  <a:pos x="3" y="109"/>
                </a:cxn>
                <a:cxn ang="0">
                  <a:pos x="8" y="102"/>
                </a:cxn>
                <a:cxn ang="0">
                  <a:pos x="13" y="89"/>
                </a:cxn>
                <a:cxn ang="0">
                  <a:pos x="31" y="38"/>
                </a:cxn>
                <a:cxn ang="0">
                  <a:pos x="34" y="29"/>
                </a:cxn>
                <a:cxn ang="0">
                  <a:pos x="37" y="20"/>
                </a:cxn>
                <a:cxn ang="0">
                  <a:pos x="43" y="9"/>
                </a:cxn>
                <a:cxn ang="0">
                  <a:pos x="44" y="6"/>
                </a:cxn>
                <a:cxn ang="0">
                  <a:pos x="47" y="3"/>
                </a:cxn>
                <a:cxn ang="0">
                  <a:pos x="49" y="1"/>
                </a:cxn>
                <a:cxn ang="0">
                  <a:pos x="50" y="0"/>
                </a:cxn>
                <a:cxn ang="0">
                  <a:pos x="51" y="0"/>
                </a:cxn>
                <a:cxn ang="0">
                  <a:pos x="52" y="0"/>
                </a:cxn>
                <a:cxn ang="0">
                  <a:pos x="53" y="0"/>
                </a:cxn>
                <a:cxn ang="0">
                  <a:pos x="54" y="0"/>
                </a:cxn>
                <a:cxn ang="0">
                  <a:pos x="54" y="0"/>
                </a:cxn>
                <a:cxn ang="0">
                  <a:pos x="55" y="0"/>
                </a:cxn>
                <a:cxn ang="0">
                  <a:pos x="56" y="1"/>
                </a:cxn>
                <a:cxn ang="0">
                  <a:pos x="58" y="2"/>
                </a:cxn>
                <a:cxn ang="0">
                  <a:pos x="60" y="4"/>
                </a:cxn>
                <a:cxn ang="0">
                  <a:pos x="62" y="7"/>
                </a:cxn>
                <a:cxn ang="0">
                  <a:pos x="66" y="13"/>
                </a:cxn>
                <a:cxn ang="0">
                  <a:pos x="72" y="28"/>
                </a:cxn>
                <a:cxn ang="0">
                  <a:pos x="89" y="84"/>
                </a:cxn>
                <a:cxn ang="0">
                  <a:pos x="92" y="92"/>
                </a:cxn>
                <a:cxn ang="0">
                  <a:pos x="96" y="102"/>
                </a:cxn>
                <a:cxn ang="0">
                  <a:pos x="98" y="106"/>
                </a:cxn>
                <a:cxn ang="0">
                  <a:pos x="101" y="110"/>
                </a:cxn>
                <a:cxn ang="0">
                  <a:pos x="103" y="113"/>
                </a:cxn>
                <a:cxn ang="0">
                  <a:pos x="105" y="114"/>
                </a:cxn>
                <a:cxn ang="0">
                  <a:pos x="106" y="115"/>
                </a:cxn>
                <a:cxn ang="0">
                  <a:pos x="107" y="115"/>
                </a:cxn>
                <a:cxn ang="0">
                  <a:pos x="107" y="116"/>
                </a:cxn>
                <a:cxn ang="0">
                  <a:pos x="108" y="116"/>
                </a:cxn>
                <a:cxn ang="0">
                  <a:pos x="109" y="116"/>
                </a:cxn>
                <a:cxn ang="0">
                  <a:pos x="110" y="115"/>
                </a:cxn>
                <a:cxn ang="0">
                  <a:pos x="111" y="115"/>
                </a:cxn>
                <a:cxn ang="0">
                  <a:pos x="113" y="114"/>
                </a:cxn>
                <a:cxn ang="0">
                  <a:pos x="114" y="112"/>
                </a:cxn>
                <a:cxn ang="0">
                  <a:pos x="116" y="109"/>
                </a:cxn>
                <a:cxn ang="0">
                  <a:pos x="121" y="100"/>
                </a:cxn>
                <a:cxn ang="0">
                  <a:pos x="124" y="92"/>
                </a:cxn>
                <a:cxn ang="0">
                  <a:pos x="141" y="36"/>
                </a:cxn>
                <a:cxn ang="0">
                  <a:pos x="145" y="25"/>
                </a:cxn>
                <a:cxn ang="0">
                  <a:pos x="149" y="15"/>
                </a:cxn>
                <a:cxn ang="0">
                  <a:pos x="153" y="6"/>
                </a:cxn>
                <a:cxn ang="0">
                  <a:pos x="155" y="3"/>
                </a:cxn>
                <a:cxn ang="0">
                  <a:pos x="157" y="1"/>
                </a:cxn>
                <a:cxn ang="0">
                  <a:pos x="158" y="0"/>
                </a:cxn>
                <a:cxn ang="0">
                  <a:pos x="159" y="0"/>
                </a:cxn>
                <a:cxn ang="0">
                  <a:pos x="160" y="0"/>
                </a:cxn>
                <a:cxn ang="0">
                  <a:pos x="161" y="0"/>
                </a:cxn>
                <a:cxn ang="0">
                  <a:pos x="162" y="0"/>
                </a:cxn>
                <a:cxn ang="0">
                  <a:pos x="162" y="0"/>
                </a:cxn>
                <a:cxn ang="0">
                  <a:pos x="164" y="0"/>
                </a:cxn>
                <a:cxn ang="0">
                  <a:pos x="165" y="2"/>
                </a:cxn>
                <a:cxn ang="0">
                  <a:pos x="167" y="4"/>
                </a:cxn>
                <a:cxn ang="0">
                  <a:pos x="171" y="10"/>
                </a:cxn>
                <a:cxn ang="0">
                  <a:pos x="174" y="18"/>
                </a:cxn>
                <a:cxn ang="0">
                  <a:pos x="178" y="29"/>
                </a:cxn>
                <a:cxn ang="0">
                  <a:pos x="189" y="69"/>
                </a:cxn>
              </a:cxnLst>
              <a:rect l="0" t="0" r="r" b="b"/>
              <a:pathLst>
                <a:path w="194" h="116">
                  <a:moveTo>
                    <a:pt x="0" y="114"/>
                  </a:moveTo>
                  <a:lnTo>
                    <a:pt x="0" y="113"/>
                  </a:lnTo>
                  <a:lnTo>
                    <a:pt x="0" y="113"/>
                  </a:lnTo>
                  <a:lnTo>
                    <a:pt x="0" y="113"/>
                  </a:lnTo>
                  <a:lnTo>
                    <a:pt x="0" y="113"/>
                  </a:lnTo>
                  <a:lnTo>
                    <a:pt x="1" y="113"/>
                  </a:lnTo>
                  <a:lnTo>
                    <a:pt x="1" y="112"/>
                  </a:lnTo>
                  <a:lnTo>
                    <a:pt x="2" y="112"/>
                  </a:lnTo>
                  <a:lnTo>
                    <a:pt x="2" y="112"/>
                  </a:lnTo>
                  <a:lnTo>
                    <a:pt x="2" y="112"/>
                  </a:lnTo>
                  <a:lnTo>
                    <a:pt x="2" y="111"/>
                  </a:lnTo>
                  <a:lnTo>
                    <a:pt x="2" y="111"/>
                  </a:lnTo>
                  <a:lnTo>
                    <a:pt x="3" y="110"/>
                  </a:lnTo>
                  <a:lnTo>
                    <a:pt x="3" y="110"/>
                  </a:lnTo>
                  <a:lnTo>
                    <a:pt x="3" y="110"/>
                  </a:lnTo>
                  <a:lnTo>
                    <a:pt x="3" y="109"/>
                  </a:lnTo>
                  <a:lnTo>
                    <a:pt x="4" y="109"/>
                  </a:lnTo>
                  <a:lnTo>
                    <a:pt x="5" y="108"/>
                  </a:lnTo>
                  <a:lnTo>
                    <a:pt x="5" y="108"/>
                  </a:lnTo>
                  <a:lnTo>
                    <a:pt x="5" y="108"/>
                  </a:lnTo>
                  <a:lnTo>
                    <a:pt x="5" y="107"/>
                  </a:lnTo>
                  <a:lnTo>
                    <a:pt x="5" y="107"/>
                  </a:lnTo>
                  <a:lnTo>
                    <a:pt x="6" y="105"/>
                  </a:lnTo>
                  <a:lnTo>
                    <a:pt x="8" y="102"/>
                  </a:lnTo>
                  <a:lnTo>
                    <a:pt x="8" y="102"/>
                  </a:lnTo>
                  <a:lnTo>
                    <a:pt x="8" y="102"/>
                  </a:lnTo>
                  <a:lnTo>
                    <a:pt x="8" y="102"/>
                  </a:lnTo>
                  <a:lnTo>
                    <a:pt x="8" y="101"/>
                  </a:lnTo>
                  <a:lnTo>
                    <a:pt x="9" y="100"/>
                  </a:lnTo>
                  <a:lnTo>
                    <a:pt x="11" y="96"/>
                  </a:lnTo>
                  <a:lnTo>
                    <a:pt x="13" y="90"/>
                  </a:lnTo>
                  <a:lnTo>
                    <a:pt x="13" y="89"/>
                  </a:lnTo>
                  <a:lnTo>
                    <a:pt x="13" y="89"/>
                  </a:lnTo>
                  <a:lnTo>
                    <a:pt x="14" y="89"/>
                  </a:lnTo>
                  <a:lnTo>
                    <a:pt x="14" y="88"/>
                  </a:lnTo>
                  <a:lnTo>
                    <a:pt x="15" y="86"/>
                  </a:lnTo>
                  <a:lnTo>
                    <a:pt x="16" y="82"/>
                  </a:lnTo>
                  <a:lnTo>
                    <a:pt x="19" y="74"/>
                  </a:lnTo>
                  <a:lnTo>
                    <a:pt x="25" y="56"/>
                  </a:lnTo>
                  <a:lnTo>
                    <a:pt x="31" y="38"/>
                  </a:lnTo>
                  <a:lnTo>
                    <a:pt x="31" y="38"/>
                  </a:lnTo>
                  <a:lnTo>
                    <a:pt x="31" y="38"/>
                  </a:lnTo>
                  <a:lnTo>
                    <a:pt x="31" y="37"/>
                  </a:lnTo>
                  <a:lnTo>
                    <a:pt x="31" y="36"/>
                  </a:lnTo>
                  <a:lnTo>
                    <a:pt x="32" y="34"/>
                  </a:lnTo>
                  <a:lnTo>
                    <a:pt x="34" y="30"/>
                  </a:lnTo>
                  <a:lnTo>
                    <a:pt x="34" y="29"/>
                  </a:lnTo>
                  <a:lnTo>
                    <a:pt x="34" y="29"/>
                  </a:lnTo>
                  <a:lnTo>
                    <a:pt x="34" y="28"/>
                  </a:lnTo>
                  <a:lnTo>
                    <a:pt x="34" y="27"/>
                  </a:lnTo>
                  <a:lnTo>
                    <a:pt x="35" y="25"/>
                  </a:lnTo>
                  <a:lnTo>
                    <a:pt x="37" y="22"/>
                  </a:lnTo>
                  <a:lnTo>
                    <a:pt x="37" y="21"/>
                  </a:lnTo>
                  <a:lnTo>
                    <a:pt x="37" y="21"/>
                  </a:lnTo>
                  <a:lnTo>
                    <a:pt x="37" y="21"/>
                  </a:lnTo>
                  <a:lnTo>
                    <a:pt x="37" y="20"/>
                  </a:lnTo>
                  <a:lnTo>
                    <a:pt x="38" y="18"/>
                  </a:lnTo>
                  <a:lnTo>
                    <a:pt x="40" y="15"/>
                  </a:lnTo>
                  <a:lnTo>
                    <a:pt x="40" y="14"/>
                  </a:lnTo>
                  <a:lnTo>
                    <a:pt x="40" y="14"/>
                  </a:lnTo>
                  <a:lnTo>
                    <a:pt x="40" y="14"/>
                  </a:lnTo>
                  <a:lnTo>
                    <a:pt x="40" y="13"/>
                  </a:lnTo>
                  <a:lnTo>
                    <a:pt x="41" y="12"/>
                  </a:lnTo>
                  <a:lnTo>
                    <a:pt x="43" y="9"/>
                  </a:lnTo>
                  <a:lnTo>
                    <a:pt x="43" y="9"/>
                  </a:lnTo>
                  <a:lnTo>
                    <a:pt x="43" y="8"/>
                  </a:lnTo>
                  <a:lnTo>
                    <a:pt x="43" y="8"/>
                  </a:lnTo>
                  <a:lnTo>
                    <a:pt x="43" y="8"/>
                  </a:lnTo>
                  <a:lnTo>
                    <a:pt x="44" y="7"/>
                  </a:lnTo>
                  <a:lnTo>
                    <a:pt x="44" y="6"/>
                  </a:lnTo>
                  <a:lnTo>
                    <a:pt x="44" y="6"/>
                  </a:lnTo>
                  <a:lnTo>
                    <a:pt x="44" y="6"/>
                  </a:lnTo>
                  <a:lnTo>
                    <a:pt x="45" y="6"/>
                  </a:lnTo>
                  <a:lnTo>
                    <a:pt x="45" y="5"/>
                  </a:lnTo>
                  <a:lnTo>
                    <a:pt x="46" y="4"/>
                  </a:lnTo>
                  <a:lnTo>
                    <a:pt x="46" y="4"/>
                  </a:lnTo>
                  <a:lnTo>
                    <a:pt x="46" y="4"/>
                  </a:lnTo>
                  <a:lnTo>
                    <a:pt x="46" y="4"/>
                  </a:lnTo>
                  <a:lnTo>
                    <a:pt x="47" y="3"/>
                  </a:lnTo>
                  <a:lnTo>
                    <a:pt x="47" y="3"/>
                  </a:lnTo>
                  <a:lnTo>
                    <a:pt x="47" y="3"/>
                  </a:lnTo>
                  <a:lnTo>
                    <a:pt x="47" y="3"/>
                  </a:lnTo>
                  <a:lnTo>
                    <a:pt x="48" y="2"/>
                  </a:lnTo>
                  <a:lnTo>
                    <a:pt x="48" y="2"/>
                  </a:lnTo>
                  <a:lnTo>
                    <a:pt x="48" y="2"/>
                  </a:lnTo>
                  <a:lnTo>
                    <a:pt x="48" y="2"/>
                  </a:lnTo>
                  <a:lnTo>
                    <a:pt x="49" y="1"/>
                  </a:lnTo>
                  <a:lnTo>
                    <a:pt x="49" y="1"/>
                  </a:lnTo>
                  <a:lnTo>
                    <a:pt x="49" y="1"/>
                  </a:lnTo>
                  <a:lnTo>
                    <a:pt x="49" y="1"/>
                  </a:lnTo>
                  <a:lnTo>
                    <a:pt x="49" y="1"/>
                  </a:lnTo>
                  <a:lnTo>
                    <a:pt x="50" y="1"/>
                  </a:lnTo>
                  <a:lnTo>
                    <a:pt x="50" y="0"/>
                  </a:lnTo>
                  <a:lnTo>
                    <a:pt x="50" y="0"/>
                  </a:lnTo>
                  <a:lnTo>
                    <a:pt x="50" y="0"/>
                  </a:lnTo>
                  <a:lnTo>
                    <a:pt x="50" y="0"/>
                  </a:lnTo>
                  <a:lnTo>
                    <a:pt x="50" y="0"/>
                  </a:lnTo>
                  <a:lnTo>
                    <a:pt x="50" y="0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4" y="0"/>
                  </a:lnTo>
                  <a:lnTo>
                    <a:pt x="54" y="0"/>
                  </a:lnTo>
                  <a:lnTo>
                    <a:pt x="54" y="0"/>
                  </a:lnTo>
                  <a:lnTo>
                    <a:pt x="54" y="0"/>
                  </a:lnTo>
                  <a:lnTo>
                    <a:pt x="54" y="0"/>
                  </a:lnTo>
                  <a:lnTo>
                    <a:pt x="54" y="0"/>
                  </a:lnTo>
                  <a:lnTo>
                    <a:pt x="54" y="0"/>
                  </a:lnTo>
                  <a:lnTo>
                    <a:pt x="54" y="0"/>
                  </a:lnTo>
                  <a:lnTo>
                    <a:pt x="54" y="0"/>
                  </a:lnTo>
                  <a:lnTo>
                    <a:pt x="54" y="0"/>
                  </a:lnTo>
                  <a:lnTo>
                    <a:pt x="54" y="0"/>
                  </a:lnTo>
                  <a:lnTo>
                    <a:pt x="55" y="0"/>
                  </a:lnTo>
                  <a:lnTo>
                    <a:pt x="55" y="0"/>
                  </a:lnTo>
                  <a:lnTo>
                    <a:pt x="55" y="0"/>
                  </a:lnTo>
                  <a:lnTo>
                    <a:pt x="55" y="0"/>
                  </a:lnTo>
                  <a:lnTo>
                    <a:pt x="55" y="0"/>
                  </a:lnTo>
                  <a:lnTo>
                    <a:pt x="55" y="0"/>
                  </a:lnTo>
                  <a:lnTo>
                    <a:pt x="55" y="0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56" y="1"/>
                  </a:lnTo>
                  <a:lnTo>
                    <a:pt x="56" y="1"/>
                  </a:lnTo>
                  <a:lnTo>
                    <a:pt x="56" y="1"/>
                  </a:lnTo>
                  <a:lnTo>
                    <a:pt x="57" y="1"/>
                  </a:lnTo>
                  <a:lnTo>
                    <a:pt x="57" y="1"/>
                  </a:lnTo>
                  <a:lnTo>
                    <a:pt x="57" y="1"/>
                  </a:lnTo>
                  <a:lnTo>
                    <a:pt x="57" y="1"/>
                  </a:lnTo>
                  <a:lnTo>
                    <a:pt x="57" y="1"/>
                  </a:lnTo>
                  <a:lnTo>
                    <a:pt x="58" y="2"/>
                  </a:lnTo>
                  <a:lnTo>
                    <a:pt x="58" y="2"/>
                  </a:lnTo>
                  <a:lnTo>
                    <a:pt x="58" y="2"/>
                  </a:lnTo>
                  <a:lnTo>
                    <a:pt x="58" y="2"/>
                  </a:lnTo>
                  <a:lnTo>
                    <a:pt x="58" y="2"/>
                  </a:lnTo>
                  <a:lnTo>
                    <a:pt x="59" y="2"/>
                  </a:lnTo>
                  <a:lnTo>
                    <a:pt x="59" y="2"/>
                  </a:lnTo>
                  <a:lnTo>
                    <a:pt x="59" y="3"/>
                  </a:lnTo>
                  <a:lnTo>
                    <a:pt x="59" y="3"/>
                  </a:lnTo>
                  <a:lnTo>
                    <a:pt x="60" y="4"/>
                  </a:lnTo>
                  <a:lnTo>
                    <a:pt x="60" y="4"/>
                  </a:lnTo>
                  <a:lnTo>
                    <a:pt x="60" y="4"/>
                  </a:lnTo>
                  <a:lnTo>
                    <a:pt x="60" y="4"/>
                  </a:lnTo>
                  <a:lnTo>
                    <a:pt x="61" y="5"/>
                  </a:lnTo>
                  <a:lnTo>
                    <a:pt x="61" y="6"/>
                  </a:lnTo>
                  <a:lnTo>
                    <a:pt x="61" y="6"/>
                  </a:lnTo>
                  <a:lnTo>
                    <a:pt x="61" y="6"/>
                  </a:lnTo>
                  <a:lnTo>
                    <a:pt x="62" y="6"/>
                  </a:lnTo>
                  <a:lnTo>
                    <a:pt x="62" y="7"/>
                  </a:lnTo>
                  <a:lnTo>
                    <a:pt x="63" y="8"/>
                  </a:lnTo>
                  <a:lnTo>
                    <a:pt x="63" y="8"/>
                  </a:lnTo>
                  <a:lnTo>
                    <a:pt x="63" y="8"/>
                  </a:lnTo>
                  <a:lnTo>
                    <a:pt x="63" y="8"/>
                  </a:lnTo>
                  <a:lnTo>
                    <a:pt x="63" y="9"/>
                  </a:lnTo>
                  <a:lnTo>
                    <a:pt x="64" y="10"/>
                  </a:lnTo>
                  <a:lnTo>
                    <a:pt x="65" y="13"/>
                  </a:lnTo>
                  <a:lnTo>
                    <a:pt x="66" y="13"/>
                  </a:lnTo>
                  <a:lnTo>
                    <a:pt x="66" y="13"/>
                  </a:lnTo>
                  <a:lnTo>
                    <a:pt x="66" y="14"/>
                  </a:lnTo>
                  <a:lnTo>
                    <a:pt x="66" y="15"/>
                  </a:lnTo>
                  <a:lnTo>
                    <a:pt x="67" y="16"/>
                  </a:lnTo>
                  <a:lnTo>
                    <a:pt x="68" y="20"/>
                  </a:lnTo>
                  <a:lnTo>
                    <a:pt x="71" y="28"/>
                  </a:lnTo>
                  <a:lnTo>
                    <a:pt x="72" y="28"/>
                  </a:lnTo>
                  <a:lnTo>
                    <a:pt x="72" y="28"/>
                  </a:lnTo>
                  <a:lnTo>
                    <a:pt x="72" y="29"/>
                  </a:lnTo>
                  <a:lnTo>
                    <a:pt x="72" y="30"/>
                  </a:lnTo>
                  <a:lnTo>
                    <a:pt x="73" y="32"/>
                  </a:lnTo>
                  <a:lnTo>
                    <a:pt x="74" y="36"/>
                  </a:lnTo>
                  <a:lnTo>
                    <a:pt x="77" y="45"/>
                  </a:lnTo>
                  <a:lnTo>
                    <a:pt x="83" y="65"/>
                  </a:lnTo>
                  <a:lnTo>
                    <a:pt x="89" y="84"/>
                  </a:lnTo>
                  <a:lnTo>
                    <a:pt x="89" y="84"/>
                  </a:lnTo>
                  <a:lnTo>
                    <a:pt x="89" y="84"/>
                  </a:lnTo>
                  <a:lnTo>
                    <a:pt x="89" y="84"/>
                  </a:lnTo>
                  <a:lnTo>
                    <a:pt x="90" y="86"/>
                  </a:lnTo>
                  <a:lnTo>
                    <a:pt x="91" y="88"/>
                  </a:lnTo>
                  <a:lnTo>
                    <a:pt x="92" y="91"/>
                  </a:lnTo>
                  <a:lnTo>
                    <a:pt x="92" y="92"/>
                  </a:lnTo>
                  <a:lnTo>
                    <a:pt x="92" y="92"/>
                  </a:lnTo>
                  <a:lnTo>
                    <a:pt x="92" y="92"/>
                  </a:lnTo>
                  <a:lnTo>
                    <a:pt x="93" y="93"/>
                  </a:lnTo>
                  <a:lnTo>
                    <a:pt x="93" y="95"/>
                  </a:lnTo>
                  <a:lnTo>
                    <a:pt x="95" y="98"/>
                  </a:lnTo>
                  <a:lnTo>
                    <a:pt x="95" y="99"/>
                  </a:lnTo>
                  <a:lnTo>
                    <a:pt x="95" y="99"/>
                  </a:lnTo>
                  <a:lnTo>
                    <a:pt x="95" y="99"/>
                  </a:lnTo>
                  <a:lnTo>
                    <a:pt x="95" y="100"/>
                  </a:lnTo>
                  <a:lnTo>
                    <a:pt x="96" y="102"/>
                  </a:lnTo>
                  <a:lnTo>
                    <a:pt x="96" y="102"/>
                  </a:lnTo>
                  <a:lnTo>
                    <a:pt x="96" y="102"/>
                  </a:lnTo>
                  <a:lnTo>
                    <a:pt x="97" y="103"/>
                  </a:lnTo>
                  <a:lnTo>
                    <a:pt x="97" y="104"/>
                  </a:lnTo>
                  <a:lnTo>
                    <a:pt x="98" y="105"/>
                  </a:lnTo>
                  <a:lnTo>
                    <a:pt x="98" y="105"/>
                  </a:lnTo>
                  <a:lnTo>
                    <a:pt x="98" y="105"/>
                  </a:lnTo>
                  <a:lnTo>
                    <a:pt x="98" y="106"/>
                  </a:lnTo>
                  <a:lnTo>
                    <a:pt x="99" y="106"/>
                  </a:lnTo>
                  <a:lnTo>
                    <a:pt x="99" y="108"/>
                  </a:lnTo>
                  <a:lnTo>
                    <a:pt x="99" y="108"/>
                  </a:lnTo>
                  <a:lnTo>
                    <a:pt x="99" y="108"/>
                  </a:lnTo>
                  <a:lnTo>
                    <a:pt x="100" y="108"/>
                  </a:lnTo>
                  <a:lnTo>
                    <a:pt x="100" y="109"/>
                  </a:lnTo>
                  <a:lnTo>
                    <a:pt x="101" y="110"/>
                  </a:lnTo>
                  <a:lnTo>
                    <a:pt x="101" y="110"/>
                  </a:lnTo>
                  <a:lnTo>
                    <a:pt x="101" y="110"/>
                  </a:lnTo>
                  <a:lnTo>
                    <a:pt x="101" y="110"/>
                  </a:lnTo>
                  <a:lnTo>
                    <a:pt x="101" y="111"/>
                  </a:lnTo>
                  <a:lnTo>
                    <a:pt x="102" y="112"/>
                  </a:lnTo>
                  <a:lnTo>
                    <a:pt x="102" y="112"/>
                  </a:lnTo>
                  <a:lnTo>
                    <a:pt x="102" y="112"/>
                  </a:lnTo>
                  <a:lnTo>
                    <a:pt x="103" y="112"/>
                  </a:lnTo>
                  <a:lnTo>
                    <a:pt x="103" y="113"/>
                  </a:lnTo>
                  <a:lnTo>
                    <a:pt x="103" y="113"/>
                  </a:lnTo>
                  <a:lnTo>
                    <a:pt x="104" y="114"/>
                  </a:lnTo>
                  <a:lnTo>
                    <a:pt x="104" y="114"/>
                  </a:lnTo>
                  <a:lnTo>
                    <a:pt x="104" y="114"/>
                  </a:lnTo>
                  <a:lnTo>
                    <a:pt x="104" y="114"/>
                  </a:lnTo>
                  <a:lnTo>
                    <a:pt x="104" y="114"/>
                  </a:lnTo>
                  <a:lnTo>
                    <a:pt x="104" y="114"/>
                  </a:lnTo>
                  <a:lnTo>
                    <a:pt x="105" y="114"/>
                  </a:lnTo>
                  <a:lnTo>
                    <a:pt x="105" y="114"/>
                  </a:lnTo>
                  <a:lnTo>
                    <a:pt x="105" y="114"/>
                  </a:lnTo>
                  <a:lnTo>
                    <a:pt x="105" y="115"/>
                  </a:lnTo>
                  <a:lnTo>
                    <a:pt x="105" y="115"/>
                  </a:lnTo>
                  <a:lnTo>
                    <a:pt x="105" y="115"/>
                  </a:lnTo>
                  <a:lnTo>
                    <a:pt x="105" y="115"/>
                  </a:lnTo>
                  <a:lnTo>
                    <a:pt x="106" y="115"/>
                  </a:lnTo>
                  <a:lnTo>
                    <a:pt x="106" y="115"/>
                  </a:lnTo>
                  <a:lnTo>
                    <a:pt x="106" y="115"/>
                  </a:lnTo>
                  <a:lnTo>
                    <a:pt x="106" y="115"/>
                  </a:lnTo>
                  <a:lnTo>
                    <a:pt x="106" y="115"/>
                  </a:lnTo>
                  <a:lnTo>
                    <a:pt x="106" y="115"/>
                  </a:lnTo>
                  <a:lnTo>
                    <a:pt x="106" y="115"/>
                  </a:lnTo>
                  <a:lnTo>
                    <a:pt x="106" y="115"/>
                  </a:lnTo>
                  <a:lnTo>
                    <a:pt x="107" y="115"/>
                  </a:lnTo>
                  <a:lnTo>
                    <a:pt x="107" y="115"/>
                  </a:lnTo>
                  <a:lnTo>
                    <a:pt x="107" y="115"/>
                  </a:lnTo>
                  <a:lnTo>
                    <a:pt x="107" y="115"/>
                  </a:lnTo>
                  <a:lnTo>
                    <a:pt x="107" y="115"/>
                  </a:lnTo>
                  <a:lnTo>
                    <a:pt x="107" y="115"/>
                  </a:lnTo>
                  <a:lnTo>
                    <a:pt x="107" y="115"/>
                  </a:lnTo>
                  <a:lnTo>
                    <a:pt x="107" y="116"/>
                  </a:lnTo>
                  <a:lnTo>
                    <a:pt x="107" y="116"/>
                  </a:lnTo>
                  <a:lnTo>
                    <a:pt x="107" y="116"/>
                  </a:lnTo>
                  <a:lnTo>
                    <a:pt x="108" y="116"/>
                  </a:lnTo>
                  <a:lnTo>
                    <a:pt x="108" y="116"/>
                  </a:lnTo>
                  <a:lnTo>
                    <a:pt x="108" y="116"/>
                  </a:lnTo>
                  <a:lnTo>
                    <a:pt x="108" y="116"/>
                  </a:lnTo>
                  <a:lnTo>
                    <a:pt x="108" y="116"/>
                  </a:lnTo>
                  <a:lnTo>
                    <a:pt x="108" y="116"/>
                  </a:lnTo>
                  <a:lnTo>
                    <a:pt x="108" y="116"/>
                  </a:lnTo>
                  <a:lnTo>
                    <a:pt x="108" y="116"/>
                  </a:lnTo>
                  <a:lnTo>
                    <a:pt x="108" y="116"/>
                  </a:lnTo>
                  <a:lnTo>
                    <a:pt x="108" y="116"/>
                  </a:lnTo>
                  <a:lnTo>
                    <a:pt x="109" y="116"/>
                  </a:lnTo>
                  <a:lnTo>
                    <a:pt x="109" y="116"/>
                  </a:lnTo>
                  <a:lnTo>
                    <a:pt x="109" y="116"/>
                  </a:lnTo>
                  <a:lnTo>
                    <a:pt x="109" y="116"/>
                  </a:lnTo>
                  <a:lnTo>
                    <a:pt x="109" y="116"/>
                  </a:lnTo>
                  <a:lnTo>
                    <a:pt x="109" y="116"/>
                  </a:lnTo>
                  <a:lnTo>
                    <a:pt x="109" y="116"/>
                  </a:lnTo>
                  <a:lnTo>
                    <a:pt x="109" y="116"/>
                  </a:lnTo>
                  <a:lnTo>
                    <a:pt x="109" y="115"/>
                  </a:lnTo>
                  <a:lnTo>
                    <a:pt x="109" y="115"/>
                  </a:lnTo>
                  <a:lnTo>
                    <a:pt x="109" y="115"/>
                  </a:lnTo>
                  <a:lnTo>
                    <a:pt x="110" y="115"/>
                  </a:lnTo>
                  <a:lnTo>
                    <a:pt x="110" y="115"/>
                  </a:lnTo>
                  <a:lnTo>
                    <a:pt x="110" y="115"/>
                  </a:lnTo>
                  <a:lnTo>
                    <a:pt x="110" y="115"/>
                  </a:lnTo>
                  <a:lnTo>
                    <a:pt x="110" y="115"/>
                  </a:lnTo>
                  <a:lnTo>
                    <a:pt x="110" y="115"/>
                  </a:lnTo>
                  <a:lnTo>
                    <a:pt x="110" y="115"/>
                  </a:lnTo>
                  <a:lnTo>
                    <a:pt x="110" y="115"/>
                  </a:lnTo>
                  <a:lnTo>
                    <a:pt x="111" y="115"/>
                  </a:lnTo>
                  <a:lnTo>
                    <a:pt x="111" y="115"/>
                  </a:lnTo>
                  <a:lnTo>
                    <a:pt x="111" y="115"/>
                  </a:lnTo>
                  <a:lnTo>
                    <a:pt x="111" y="115"/>
                  </a:lnTo>
                  <a:lnTo>
                    <a:pt x="111" y="115"/>
                  </a:lnTo>
                  <a:lnTo>
                    <a:pt x="112" y="114"/>
                  </a:lnTo>
                  <a:lnTo>
                    <a:pt x="112" y="114"/>
                  </a:lnTo>
                  <a:lnTo>
                    <a:pt x="112" y="114"/>
                  </a:lnTo>
                  <a:lnTo>
                    <a:pt x="112" y="114"/>
                  </a:lnTo>
                  <a:lnTo>
                    <a:pt x="112" y="114"/>
                  </a:lnTo>
                  <a:lnTo>
                    <a:pt x="113" y="114"/>
                  </a:lnTo>
                  <a:lnTo>
                    <a:pt x="113" y="114"/>
                  </a:lnTo>
                  <a:lnTo>
                    <a:pt x="113" y="114"/>
                  </a:lnTo>
                  <a:lnTo>
                    <a:pt x="113" y="113"/>
                  </a:lnTo>
                  <a:lnTo>
                    <a:pt x="113" y="113"/>
                  </a:lnTo>
                  <a:lnTo>
                    <a:pt x="113" y="113"/>
                  </a:lnTo>
                  <a:lnTo>
                    <a:pt x="113" y="113"/>
                  </a:lnTo>
                  <a:lnTo>
                    <a:pt x="114" y="112"/>
                  </a:lnTo>
                  <a:lnTo>
                    <a:pt x="114" y="112"/>
                  </a:lnTo>
                  <a:lnTo>
                    <a:pt x="114" y="112"/>
                  </a:lnTo>
                  <a:lnTo>
                    <a:pt x="114" y="112"/>
                  </a:lnTo>
                  <a:lnTo>
                    <a:pt x="115" y="112"/>
                  </a:lnTo>
                  <a:lnTo>
                    <a:pt x="115" y="110"/>
                  </a:lnTo>
                  <a:lnTo>
                    <a:pt x="115" y="110"/>
                  </a:lnTo>
                  <a:lnTo>
                    <a:pt x="116" y="110"/>
                  </a:lnTo>
                  <a:lnTo>
                    <a:pt x="116" y="110"/>
                  </a:lnTo>
                  <a:lnTo>
                    <a:pt x="116" y="109"/>
                  </a:lnTo>
                  <a:lnTo>
                    <a:pt x="117" y="108"/>
                  </a:lnTo>
                  <a:lnTo>
                    <a:pt x="118" y="106"/>
                  </a:lnTo>
                  <a:lnTo>
                    <a:pt x="119" y="105"/>
                  </a:lnTo>
                  <a:lnTo>
                    <a:pt x="119" y="105"/>
                  </a:lnTo>
                  <a:lnTo>
                    <a:pt x="119" y="105"/>
                  </a:lnTo>
                  <a:lnTo>
                    <a:pt x="119" y="104"/>
                  </a:lnTo>
                  <a:lnTo>
                    <a:pt x="120" y="103"/>
                  </a:lnTo>
                  <a:lnTo>
                    <a:pt x="121" y="100"/>
                  </a:lnTo>
                  <a:lnTo>
                    <a:pt x="121" y="99"/>
                  </a:lnTo>
                  <a:lnTo>
                    <a:pt x="121" y="99"/>
                  </a:lnTo>
                  <a:lnTo>
                    <a:pt x="121" y="99"/>
                  </a:lnTo>
                  <a:lnTo>
                    <a:pt x="122" y="98"/>
                  </a:lnTo>
                  <a:lnTo>
                    <a:pt x="123" y="96"/>
                  </a:lnTo>
                  <a:lnTo>
                    <a:pt x="124" y="92"/>
                  </a:lnTo>
                  <a:lnTo>
                    <a:pt x="124" y="92"/>
                  </a:lnTo>
                  <a:lnTo>
                    <a:pt x="124" y="92"/>
                  </a:lnTo>
                  <a:lnTo>
                    <a:pt x="124" y="91"/>
                  </a:lnTo>
                  <a:lnTo>
                    <a:pt x="125" y="90"/>
                  </a:lnTo>
                  <a:lnTo>
                    <a:pt x="125" y="88"/>
                  </a:lnTo>
                  <a:lnTo>
                    <a:pt x="127" y="84"/>
                  </a:lnTo>
                  <a:lnTo>
                    <a:pt x="130" y="74"/>
                  </a:lnTo>
                  <a:lnTo>
                    <a:pt x="136" y="54"/>
                  </a:lnTo>
                  <a:lnTo>
                    <a:pt x="141" y="36"/>
                  </a:lnTo>
                  <a:lnTo>
                    <a:pt x="141" y="36"/>
                  </a:lnTo>
                  <a:lnTo>
                    <a:pt x="141" y="35"/>
                  </a:lnTo>
                  <a:lnTo>
                    <a:pt x="142" y="35"/>
                  </a:lnTo>
                  <a:lnTo>
                    <a:pt x="142" y="33"/>
                  </a:lnTo>
                  <a:lnTo>
                    <a:pt x="143" y="31"/>
                  </a:lnTo>
                  <a:lnTo>
                    <a:pt x="144" y="26"/>
                  </a:lnTo>
                  <a:lnTo>
                    <a:pt x="144" y="26"/>
                  </a:lnTo>
                  <a:lnTo>
                    <a:pt x="144" y="26"/>
                  </a:lnTo>
                  <a:lnTo>
                    <a:pt x="145" y="25"/>
                  </a:lnTo>
                  <a:lnTo>
                    <a:pt x="145" y="24"/>
                  </a:lnTo>
                  <a:lnTo>
                    <a:pt x="146" y="22"/>
                  </a:lnTo>
                  <a:lnTo>
                    <a:pt x="147" y="18"/>
                  </a:lnTo>
                  <a:lnTo>
                    <a:pt x="147" y="18"/>
                  </a:lnTo>
                  <a:lnTo>
                    <a:pt x="148" y="18"/>
                  </a:lnTo>
                  <a:lnTo>
                    <a:pt x="148" y="17"/>
                  </a:lnTo>
                  <a:lnTo>
                    <a:pt x="148" y="16"/>
                  </a:lnTo>
                  <a:lnTo>
                    <a:pt x="149" y="15"/>
                  </a:lnTo>
                  <a:lnTo>
                    <a:pt x="150" y="12"/>
                  </a:lnTo>
                  <a:lnTo>
                    <a:pt x="150" y="11"/>
                  </a:lnTo>
                  <a:lnTo>
                    <a:pt x="150" y="11"/>
                  </a:lnTo>
                  <a:lnTo>
                    <a:pt x="150" y="11"/>
                  </a:lnTo>
                  <a:lnTo>
                    <a:pt x="151" y="10"/>
                  </a:lnTo>
                  <a:lnTo>
                    <a:pt x="152" y="9"/>
                  </a:lnTo>
                  <a:lnTo>
                    <a:pt x="153" y="6"/>
                  </a:lnTo>
                  <a:lnTo>
                    <a:pt x="153" y="6"/>
                  </a:lnTo>
                  <a:lnTo>
                    <a:pt x="153" y="6"/>
                  </a:lnTo>
                  <a:lnTo>
                    <a:pt x="153" y="6"/>
                  </a:lnTo>
                  <a:lnTo>
                    <a:pt x="154" y="5"/>
                  </a:lnTo>
                  <a:lnTo>
                    <a:pt x="154" y="4"/>
                  </a:lnTo>
                  <a:lnTo>
                    <a:pt x="155" y="4"/>
                  </a:lnTo>
                  <a:lnTo>
                    <a:pt x="155" y="4"/>
                  </a:lnTo>
                  <a:lnTo>
                    <a:pt x="155" y="4"/>
                  </a:lnTo>
                  <a:lnTo>
                    <a:pt x="155" y="3"/>
                  </a:lnTo>
                  <a:lnTo>
                    <a:pt x="156" y="2"/>
                  </a:lnTo>
                  <a:lnTo>
                    <a:pt x="156" y="2"/>
                  </a:lnTo>
                  <a:lnTo>
                    <a:pt x="156" y="2"/>
                  </a:lnTo>
                  <a:lnTo>
                    <a:pt x="156" y="2"/>
                  </a:lnTo>
                  <a:lnTo>
                    <a:pt x="157" y="1"/>
                  </a:lnTo>
                  <a:lnTo>
                    <a:pt x="157" y="1"/>
                  </a:lnTo>
                  <a:lnTo>
                    <a:pt x="157" y="1"/>
                  </a:lnTo>
                  <a:lnTo>
                    <a:pt x="157" y="1"/>
                  </a:lnTo>
                  <a:lnTo>
                    <a:pt x="158" y="1"/>
                  </a:lnTo>
                  <a:lnTo>
                    <a:pt x="158" y="1"/>
                  </a:lnTo>
                  <a:lnTo>
                    <a:pt x="158" y="1"/>
                  </a:lnTo>
                  <a:lnTo>
                    <a:pt x="158" y="1"/>
                  </a:lnTo>
                  <a:lnTo>
                    <a:pt x="158" y="0"/>
                  </a:lnTo>
                  <a:lnTo>
                    <a:pt x="158" y="0"/>
                  </a:lnTo>
                  <a:lnTo>
                    <a:pt x="158" y="0"/>
                  </a:lnTo>
                  <a:lnTo>
                    <a:pt x="158" y="0"/>
                  </a:lnTo>
                  <a:lnTo>
                    <a:pt x="158" y="0"/>
                  </a:lnTo>
                  <a:lnTo>
                    <a:pt x="159" y="0"/>
                  </a:lnTo>
                  <a:lnTo>
                    <a:pt x="159" y="0"/>
                  </a:lnTo>
                  <a:lnTo>
                    <a:pt x="159" y="0"/>
                  </a:lnTo>
                  <a:lnTo>
                    <a:pt x="159" y="0"/>
                  </a:lnTo>
                  <a:lnTo>
                    <a:pt x="159" y="0"/>
                  </a:lnTo>
                  <a:lnTo>
                    <a:pt x="159" y="0"/>
                  </a:lnTo>
                  <a:lnTo>
                    <a:pt x="159" y="0"/>
                  </a:lnTo>
                  <a:lnTo>
                    <a:pt x="159" y="0"/>
                  </a:lnTo>
                  <a:lnTo>
                    <a:pt x="160" y="0"/>
                  </a:lnTo>
                  <a:lnTo>
                    <a:pt x="160" y="0"/>
                  </a:lnTo>
                  <a:lnTo>
                    <a:pt x="160" y="0"/>
                  </a:lnTo>
                  <a:lnTo>
                    <a:pt x="160" y="0"/>
                  </a:lnTo>
                  <a:lnTo>
                    <a:pt x="160" y="0"/>
                  </a:lnTo>
                  <a:lnTo>
                    <a:pt x="160" y="0"/>
                  </a:lnTo>
                  <a:lnTo>
                    <a:pt x="160" y="0"/>
                  </a:lnTo>
                  <a:lnTo>
                    <a:pt x="160" y="0"/>
                  </a:lnTo>
                  <a:lnTo>
                    <a:pt x="160" y="0"/>
                  </a:lnTo>
                  <a:lnTo>
                    <a:pt x="160" y="0"/>
                  </a:lnTo>
                  <a:lnTo>
                    <a:pt x="160" y="0"/>
                  </a:lnTo>
                  <a:lnTo>
                    <a:pt x="161" y="0"/>
                  </a:lnTo>
                  <a:lnTo>
                    <a:pt x="161" y="0"/>
                  </a:lnTo>
                  <a:lnTo>
                    <a:pt x="161" y="0"/>
                  </a:lnTo>
                  <a:lnTo>
                    <a:pt x="161" y="0"/>
                  </a:lnTo>
                  <a:lnTo>
                    <a:pt x="161" y="0"/>
                  </a:lnTo>
                  <a:lnTo>
                    <a:pt x="161" y="0"/>
                  </a:lnTo>
                  <a:lnTo>
                    <a:pt x="161" y="0"/>
                  </a:lnTo>
                  <a:lnTo>
                    <a:pt x="161" y="0"/>
                  </a:lnTo>
                  <a:lnTo>
                    <a:pt x="161" y="0"/>
                  </a:lnTo>
                  <a:lnTo>
                    <a:pt x="161" y="0"/>
                  </a:lnTo>
                  <a:lnTo>
                    <a:pt x="162" y="0"/>
                  </a:lnTo>
                  <a:lnTo>
                    <a:pt x="162" y="0"/>
                  </a:lnTo>
                  <a:lnTo>
                    <a:pt x="162" y="0"/>
                  </a:lnTo>
                  <a:lnTo>
                    <a:pt x="162" y="0"/>
                  </a:lnTo>
                  <a:lnTo>
                    <a:pt x="162" y="0"/>
                  </a:lnTo>
                  <a:lnTo>
                    <a:pt x="162" y="0"/>
                  </a:lnTo>
                  <a:lnTo>
                    <a:pt x="162" y="0"/>
                  </a:lnTo>
                  <a:lnTo>
                    <a:pt x="162" y="0"/>
                  </a:lnTo>
                  <a:lnTo>
                    <a:pt x="162" y="0"/>
                  </a:lnTo>
                  <a:lnTo>
                    <a:pt x="162" y="0"/>
                  </a:lnTo>
                  <a:lnTo>
                    <a:pt x="162" y="0"/>
                  </a:lnTo>
                  <a:lnTo>
                    <a:pt x="163" y="0"/>
                  </a:lnTo>
                  <a:lnTo>
                    <a:pt x="163" y="0"/>
                  </a:lnTo>
                  <a:lnTo>
                    <a:pt x="163" y="0"/>
                  </a:lnTo>
                  <a:lnTo>
                    <a:pt x="163" y="0"/>
                  </a:lnTo>
                  <a:lnTo>
                    <a:pt x="163" y="0"/>
                  </a:lnTo>
                  <a:lnTo>
                    <a:pt x="164" y="0"/>
                  </a:lnTo>
                  <a:lnTo>
                    <a:pt x="164" y="0"/>
                  </a:lnTo>
                  <a:lnTo>
                    <a:pt x="164" y="0"/>
                  </a:lnTo>
                  <a:lnTo>
                    <a:pt x="164" y="1"/>
                  </a:lnTo>
                  <a:lnTo>
                    <a:pt x="164" y="1"/>
                  </a:lnTo>
                  <a:lnTo>
                    <a:pt x="164" y="1"/>
                  </a:lnTo>
                  <a:lnTo>
                    <a:pt x="164" y="1"/>
                  </a:lnTo>
                  <a:lnTo>
                    <a:pt x="165" y="1"/>
                  </a:lnTo>
                  <a:lnTo>
                    <a:pt x="165" y="2"/>
                  </a:lnTo>
                  <a:lnTo>
                    <a:pt x="165" y="2"/>
                  </a:lnTo>
                  <a:lnTo>
                    <a:pt x="165" y="2"/>
                  </a:lnTo>
                  <a:lnTo>
                    <a:pt x="165" y="2"/>
                  </a:lnTo>
                  <a:lnTo>
                    <a:pt x="166" y="2"/>
                  </a:lnTo>
                  <a:lnTo>
                    <a:pt x="166" y="3"/>
                  </a:lnTo>
                  <a:lnTo>
                    <a:pt x="166" y="3"/>
                  </a:lnTo>
                  <a:lnTo>
                    <a:pt x="166" y="3"/>
                  </a:lnTo>
                  <a:lnTo>
                    <a:pt x="167" y="3"/>
                  </a:lnTo>
                  <a:lnTo>
                    <a:pt x="167" y="4"/>
                  </a:lnTo>
                  <a:lnTo>
                    <a:pt x="168" y="5"/>
                  </a:lnTo>
                  <a:lnTo>
                    <a:pt x="168" y="5"/>
                  </a:lnTo>
                  <a:lnTo>
                    <a:pt x="168" y="5"/>
                  </a:lnTo>
                  <a:lnTo>
                    <a:pt x="168" y="5"/>
                  </a:lnTo>
                  <a:lnTo>
                    <a:pt x="168" y="6"/>
                  </a:lnTo>
                  <a:lnTo>
                    <a:pt x="169" y="7"/>
                  </a:lnTo>
                  <a:lnTo>
                    <a:pt x="170" y="10"/>
                  </a:lnTo>
                  <a:lnTo>
                    <a:pt x="171" y="10"/>
                  </a:lnTo>
                  <a:lnTo>
                    <a:pt x="171" y="10"/>
                  </a:lnTo>
                  <a:lnTo>
                    <a:pt x="171" y="10"/>
                  </a:lnTo>
                  <a:lnTo>
                    <a:pt x="171" y="11"/>
                  </a:lnTo>
                  <a:lnTo>
                    <a:pt x="172" y="13"/>
                  </a:lnTo>
                  <a:lnTo>
                    <a:pt x="174" y="17"/>
                  </a:lnTo>
                  <a:lnTo>
                    <a:pt x="174" y="17"/>
                  </a:lnTo>
                  <a:lnTo>
                    <a:pt x="174" y="17"/>
                  </a:lnTo>
                  <a:lnTo>
                    <a:pt x="174" y="18"/>
                  </a:lnTo>
                  <a:lnTo>
                    <a:pt x="174" y="18"/>
                  </a:lnTo>
                  <a:lnTo>
                    <a:pt x="175" y="21"/>
                  </a:lnTo>
                  <a:lnTo>
                    <a:pt x="177" y="25"/>
                  </a:lnTo>
                  <a:lnTo>
                    <a:pt x="177" y="25"/>
                  </a:lnTo>
                  <a:lnTo>
                    <a:pt x="177" y="25"/>
                  </a:lnTo>
                  <a:lnTo>
                    <a:pt x="177" y="26"/>
                  </a:lnTo>
                  <a:lnTo>
                    <a:pt x="177" y="27"/>
                  </a:lnTo>
                  <a:lnTo>
                    <a:pt x="178" y="29"/>
                  </a:lnTo>
                  <a:lnTo>
                    <a:pt x="179" y="34"/>
                  </a:lnTo>
                  <a:lnTo>
                    <a:pt x="182" y="43"/>
                  </a:lnTo>
                  <a:lnTo>
                    <a:pt x="188" y="63"/>
                  </a:lnTo>
                  <a:lnTo>
                    <a:pt x="188" y="64"/>
                  </a:lnTo>
                  <a:lnTo>
                    <a:pt x="188" y="64"/>
                  </a:lnTo>
                  <a:lnTo>
                    <a:pt x="188" y="65"/>
                  </a:lnTo>
                  <a:lnTo>
                    <a:pt x="188" y="66"/>
                  </a:lnTo>
                  <a:lnTo>
                    <a:pt x="189" y="69"/>
                  </a:lnTo>
                  <a:lnTo>
                    <a:pt x="191" y="74"/>
                  </a:lnTo>
                  <a:lnTo>
                    <a:pt x="194" y="84"/>
                  </a:lnTo>
                  <a:lnTo>
                    <a:pt x="194" y="84"/>
                  </a:lnTo>
                  <a:lnTo>
                    <a:pt x="194" y="85"/>
                  </a:lnTo>
                </a:path>
              </a:pathLst>
            </a:custGeom>
            <a:grpFill/>
            <a:ln w="9525" cap="sq">
              <a:solidFill>
                <a:srgbClr val="0D8BE6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783">
                <a:defRPr/>
              </a:pPr>
              <a:endParaRPr lang="en-US" sz="1350" kern="0" dirty="0">
                <a:solidFill>
                  <a:srgbClr val="0D8BE6"/>
                </a:solidFill>
              </a:endParaRPr>
            </a:p>
          </p:txBody>
        </p:sp>
        <p:sp>
          <p:nvSpPr>
            <p:cNvPr id="145" name="Freeform 61"/>
            <p:cNvSpPr>
              <a:spLocks/>
            </p:cNvSpPr>
            <p:nvPr/>
          </p:nvSpPr>
          <p:spPr bwMode="auto">
            <a:xfrm>
              <a:off x="2244" y="2186"/>
              <a:ext cx="155" cy="116"/>
            </a:xfrm>
            <a:custGeom>
              <a:avLst/>
              <a:gdLst/>
              <a:ahLst/>
              <a:cxnLst>
                <a:cxn ang="0">
                  <a:pos x="3" y="94"/>
                </a:cxn>
                <a:cxn ang="0">
                  <a:pos x="7" y="104"/>
                </a:cxn>
                <a:cxn ang="0">
                  <a:pos x="9" y="108"/>
                </a:cxn>
                <a:cxn ang="0">
                  <a:pos x="12" y="112"/>
                </a:cxn>
                <a:cxn ang="0">
                  <a:pos x="13" y="114"/>
                </a:cxn>
                <a:cxn ang="0">
                  <a:pos x="15" y="115"/>
                </a:cxn>
                <a:cxn ang="0">
                  <a:pos x="15" y="115"/>
                </a:cxn>
                <a:cxn ang="0">
                  <a:pos x="16" y="116"/>
                </a:cxn>
                <a:cxn ang="0">
                  <a:pos x="17" y="116"/>
                </a:cxn>
                <a:cxn ang="0">
                  <a:pos x="18" y="116"/>
                </a:cxn>
                <a:cxn ang="0">
                  <a:pos x="19" y="115"/>
                </a:cxn>
                <a:cxn ang="0">
                  <a:pos x="19" y="115"/>
                </a:cxn>
                <a:cxn ang="0">
                  <a:pos x="21" y="114"/>
                </a:cxn>
                <a:cxn ang="0">
                  <a:pos x="22" y="113"/>
                </a:cxn>
                <a:cxn ang="0">
                  <a:pos x="25" y="109"/>
                </a:cxn>
                <a:cxn ang="0">
                  <a:pos x="27" y="105"/>
                </a:cxn>
                <a:cxn ang="0">
                  <a:pos x="32" y="91"/>
                </a:cxn>
                <a:cxn ang="0">
                  <a:pos x="41" y="60"/>
                </a:cxn>
                <a:cxn ang="0">
                  <a:pos x="49" y="28"/>
                </a:cxn>
                <a:cxn ang="0">
                  <a:pos x="53" y="18"/>
                </a:cxn>
                <a:cxn ang="0">
                  <a:pos x="55" y="11"/>
                </a:cxn>
                <a:cxn ang="0">
                  <a:pos x="57" y="7"/>
                </a:cxn>
                <a:cxn ang="0">
                  <a:pos x="59" y="4"/>
                </a:cxn>
                <a:cxn ang="0">
                  <a:pos x="61" y="2"/>
                </a:cxn>
                <a:cxn ang="0">
                  <a:pos x="63" y="0"/>
                </a:cxn>
                <a:cxn ang="0">
                  <a:pos x="64" y="0"/>
                </a:cxn>
                <a:cxn ang="0">
                  <a:pos x="64" y="0"/>
                </a:cxn>
                <a:cxn ang="0">
                  <a:pos x="65" y="0"/>
                </a:cxn>
                <a:cxn ang="0">
                  <a:pos x="66" y="0"/>
                </a:cxn>
                <a:cxn ang="0">
                  <a:pos x="66" y="0"/>
                </a:cxn>
                <a:cxn ang="0">
                  <a:pos x="67" y="0"/>
                </a:cxn>
                <a:cxn ang="0">
                  <a:pos x="69" y="1"/>
                </a:cxn>
                <a:cxn ang="0">
                  <a:pos x="70" y="3"/>
                </a:cxn>
                <a:cxn ang="0">
                  <a:pos x="73" y="7"/>
                </a:cxn>
                <a:cxn ang="0">
                  <a:pos x="76" y="15"/>
                </a:cxn>
                <a:cxn ang="0">
                  <a:pos x="83" y="35"/>
                </a:cxn>
                <a:cxn ang="0">
                  <a:pos x="95" y="81"/>
                </a:cxn>
                <a:cxn ang="0">
                  <a:pos x="99" y="95"/>
                </a:cxn>
                <a:cxn ang="0">
                  <a:pos x="101" y="102"/>
                </a:cxn>
                <a:cxn ang="0">
                  <a:pos x="104" y="107"/>
                </a:cxn>
                <a:cxn ang="0">
                  <a:pos x="106" y="111"/>
                </a:cxn>
                <a:cxn ang="0">
                  <a:pos x="107" y="113"/>
                </a:cxn>
                <a:cxn ang="0">
                  <a:pos x="108" y="114"/>
                </a:cxn>
                <a:cxn ang="0">
                  <a:pos x="109" y="115"/>
                </a:cxn>
                <a:cxn ang="0">
                  <a:pos x="110" y="115"/>
                </a:cxn>
                <a:cxn ang="0">
                  <a:pos x="111" y="116"/>
                </a:cxn>
                <a:cxn ang="0">
                  <a:pos x="112" y="116"/>
                </a:cxn>
                <a:cxn ang="0">
                  <a:pos x="112" y="115"/>
                </a:cxn>
                <a:cxn ang="0">
                  <a:pos x="113" y="115"/>
                </a:cxn>
                <a:cxn ang="0">
                  <a:pos x="114" y="114"/>
                </a:cxn>
                <a:cxn ang="0">
                  <a:pos x="116" y="112"/>
                </a:cxn>
                <a:cxn ang="0">
                  <a:pos x="118" y="109"/>
                </a:cxn>
                <a:cxn ang="0">
                  <a:pos x="122" y="100"/>
                </a:cxn>
                <a:cxn ang="0">
                  <a:pos x="128" y="82"/>
                </a:cxn>
                <a:cxn ang="0">
                  <a:pos x="139" y="35"/>
                </a:cxn>
                <a:cxn ang="0">
                  <a:pos x="143" y="23"/>
                </a:cxn>
                <a:cxn ang="0">
                  <a:pos x="147" y="12"/>
                </a:cxn>
                <a:cxn ang="0">
                  <a:pos x="149" y="7"/>
                </a:cxn>
                <a:cxn ang="0">
                  <a:pos x="151" y="3"/>
                </a:cxn>
                <a:cxn ang="0">
                  <a:pos x="152" y="1"/>
                </a:cxn>
                <a:cxn ang="0">
                  <a:pos x="154" y="0"/>
                </a:cxn>
                <a:cxn ang="0">
                  <a:pos x="155" y="0"/>
                </a:cxn>
              </a:cxnLst>
              <a:rect l="0" t="0" r="r" b="b"/>
              <a:pathLst>
                <a:path w="155" h="116">
                  <a:moveTo>
                    <a:pt x="0" y="85"/>
                  </a:moveTo>
                  <a:lnTo>
                    <a:pt x="0" y="85"/>
                  </a:lnTo>
                  <a:lnTo>
                    <a:pt x="0" y="86"/>
                  </a:lnTo>
                  <a:lnTo>
                    <a:pt x="1" y="88"/>
                  </a:lnTo>
                  <a:lnTo>
                    <a:pt x="2" y="93"/>
                  </a:lnTo>
                  <a:lnTo>
                    <a:pt x="3" y="93"/>
                  </a:lnTo>
                  <a:lnTo>
                    <a:pt x="3" y="93"/>
                  </a:lnTo>
                  <a:lnTo>
                    <a:pt x="3" y="94"/>
                  </a:lnTo>
                  <a:lnTo>
                    <a:pt x="3" y="95"/>
                  </a:lnTo>
                  <a:lnTo>
                    <a:pt x="4" y="97"/>
                  </a:lnTo>
                  <a:lnTo>
                    <a:pt x="5" y="100"/>
                  </a:lnTo>
                  <a:lnTo>
                    <a:pt x="5" y="100"/>
                  </a:lnTo>
                  <a:lnTo>
                    <a:pt x="6" y="101"/>
                  </a:lnTo>
                  <a:lnTo>
                    <a:pt x="6" y="101"/>
                  </a:lnTo>
                  <a:lnTo>
                    <a:pt x="6" y="102"/>
                  </a:lnTo>
                  <a:lnTo>
                    <a:pt x="7" y="104"/>
                  </a:lnTo>
                  <a:lnTo>
                    <a:pt x="7" y="104"/>
                  </a:lnTo>
                  <a:lnTo>
                    <a:pt x="7" y="104"/>
                  </a:lnTo>
                  <a:lnTo>
                    <a:pt x="7" y="105"/>
                  </a:lnTo>
                  <a:lnTo>
                    <a:pt x="8" y="106"/>
                  </a:lnTo>
                  <a:lnTo>
                    <a:pt x="8" y="107"/>
                  </a:lnTo>
                  <a:lnTo>
                    <a:pt x="8" y="107"/>
                  </a:lnTo>
                  <a:lnTo>
                    <a:pt x="8" y="107"/>
                  </a:lnTo>
                  <a:lnTo>
                    <a:pt x="9" y="108"/>
                  </a:lnTo>
                  <a:lnTo>
                    <a:pt x="9" y="108"/>
                  </a:lnTo>
                  <a:lnTo>
                    <a:pt x="10" y="110"/>
                  </a:lnTo>
                  <a:lnTo>
                    <a:pt x="10" y="110"/>
                  </a:lnTo>
                  <a:lnTo>
                    <a:pt x="10" y="110"/>
                  </a:lnTo>
                  <a:lnTo>
                    <a:pt x="10" y="110"/>
                  </a:lnTo>
                  <a:lnTo>
                    <a:pt x="11" y="111"/>
                  </a:lnTo>
                  <a:lnTo>
                    <a:pt x="11" y="112"/>
                  </a:lnTo>
                  <a:lnTo>
                    <a:pt x="12" y="112"/>
                  </a:lnTo>
                  <a:lnTo>
                    <a:pt x="12" y="112"/>
                  </a:lnTo>
                  <a:lnTo>
                    <a:pt x="12" y="112"/>
                  </a:lnTo>
                  <a:lnTo>
                    <a:pt x="12" y="113"/>
                  </a:lnTo>
                  <a:lnTo>
                    <a:pt x="12" y="113"/>
                  </a:lnTo>
                  <a:lnTo>
                    <a:pt x="12" y="113"/>
                  </a:lnTo>
                  <a:lnTo>
                    <a:pt x="13" y="113"/>
                  </a:lnTo>
                  <a:lnTo>
                    <a:pt x="13" y="114"/>
                  </a:lnTo>
                  <a:lnTo>
                    <a:pt x="13" y="114"/>
                  </a:lnTo>
                  <a:lnTo>
                    <a:pt x="13" y="114"/>
                  </a:lnTo>
                  <a:lnTo>
                    <a:pt x="13" y="114"/>
                  </a:lnTo>
                  <a:lnTo>
                    <a:pt x="14" y="114"/>
                  </a:lnTo>
                  <a:lnTo>
                    <a:pt x="14" y="114"/>
                  </a:lnTo>
                  <a:lnTo>
                    <a:pt x="14" y="114"/>
                  </a:lnTo>
                  <a:lnTo>
                    <a:pt x="14" y="114"/>
                  </a:lnTo>
                  <a:lnTo>
                    <a:pt x="15" y="115"/>
                  </a:lnTo>
                  <a:lnTo>
                    <a:pt x="15" y="115"/>
                  </a:lnTo>
                  <a:lnTo>
                    <a:pt x="15" y="115"/>
                  </a:lnTo>
                  <a:lnTo>
                    <a:pt x="15" y="115"/>
                  </a:lnTo>
                  <a:lnTo>
                    <a:pt x="15" y="115"/>
                  </a:lnTo>
                  <a:lnTo>
                    <a:pt x="15" y="115"/>
                  </a:lnTo>
                  <a:lnTo>
                    <a:pt x="15" y="115"/>
                  </a:lnTo>
                  <a:lnTo>
                    <a:pt x="15" y="115"/>
                  </a:lnTo>
                  <a:lnTo>
                    <a:pt x="15" y="115"/>
                  </a:lnTo>
                  <a:lnTo>
                    <a:pt x="15" y="115"/>
                  </a:lnTo>
                  <a:lnTo>
                    <a:pt x="16" y="115"/>
                  </a:lnTo>
                  <a:lnTo>
                    <a:pt x="16" y="115"/>
                  </a:lnTo>
                  <a:lnTo>
                    <a:pt x="16" y="115"/>
                  </a:lnTo>
                  <a:lnTo>
                    <a:pt x="16" y="115"/>
                  </a:lnTo>
                  <a:lnTo>
                    <a:pt x="16" y="115"/>
                  </a:lnTo>
                  <a:lnTo>
                    <a:pt x="16" y="115"/>
                  </a:lnTo>
                  <a:lnTo>
                    <a:pt x="16" y="116"/>
                  </a:lnTo>
                  <a:lnTo>
                    <a:pt x="16" y="116"/>
                  </a:lnTo>
                  <a:lnTo>
                    <a:pt x="16" y="116"/>
                  </a:lnTo>
                  <a:lnTo>
                    <a:pt x="17" y="116"/>
                  </a:lnTo>
                  <a:lnTo>
                    <a:pt x="17" y="116"/>
                  </a:lnTo>
                  <a:lnTo>
                    <a:pt x="17" y="116"/>
                  </a:lnTo>
                  <a:lnTo>
                    <a:pt x="17" y="116"/>
                  </a:lnTo>
                  <a:lnTo>
                    <a:pt x="17" y="116"/>
                  </a:lnTo>
                  <a:lnTo>
                    <a:pt x="17" y="116"/>
                  </a:lnTo>
                  <a:lnTo>
                    <a:pt x="17" y="116"/>
                  </a:lnTo>
                  <a:lnTo>
                    <a:pt x="17" y="116"/>
                  </a:lnTo>
                  <a:lnTo>
                    <a:pt x="17" y="116"/>
                  </a:lnTo>
                  <a:lnTo>
                    <a:pt x="17" y="116"/>
                  </a:lnTo>
                  <a:lnTo>
                    <a:pt x="17" y="116"/>
                  </a:lnTo>
                  <a:lnTo>
                    <a:pt x="17" y="116"/>
                  </a:lnTo>
                  <a:lnTo>
                    <a:pt x="18" y="116"/>
                  </a:lnTo>
                  <a:lnTo>
                    <a:pt x="18" y="116"/>
                  </a:lnTo>
                  <a:lnTo>
                    <a:pt x="18" y="116"/>
                  </a:lnTo>
                  <a:lnTo>
                    <a:pt x="18" y="116"/>
                  </a:lnTo>
                  <a:lnTo>
                    <a:pt x="18" y="116"/>
                  </a:lnTo>
                  <a:lnTo>
                    <a:pt x="18" y="115"/>
                  </a:lnTo>
                  <a:lnTo>
                    <a:pt x="18" y="115"/>
                  </a:lnTo>
                  <a:lnTo>
                    <a:pt x="18" y="115"/>
                  </a:lnTo>
                  <a:lnTo>
                    <a:pt x="18" y="115"/>
                  </a:lnTo>
                  <a:lnTo>
                    <a:pt x="18" y="115"/>
                  </a:lnTo>
                  <a:lnTo>
                    <a:pt x="19" y="115"/>
                  </a:lnTo>
                  <a:lnTo>
                    <a:pt x="19" y="115"/>
                  </a:lnTo>
                  <a:lnTo>
                    <a:pt x="19" y="115"/>
                  </a:lnTo>
                  <a:lnTo>
                    <a:pt x="19" y="115"/>
                  </a:lnTo>
                  <a:lnTo>
                    <a:pt x="19" y="115"/>
                  </a:lnTo>
                  <a:lnTo>
                    <a:pt x="19" y="115"/>
                  </a:lnTo>
                  <a:lnTo>
                    <a:pt x="19" y="115"/>
                  </a:lnTo>
                  <a:lnTo>
                    <a:pt x="19" y="115"/>
                  </a:lnTo>
                  <a:lnTo>
                    <a:pt x="19" y="115"/>
                  </a:lnTo>
                  <a:lnTo>
                    <a:pt x="19" y="115"/>
                  </a:lnTo>
                  <a:lnTo>
                    <a:pt x="20" y="115"/>
                  </a:lnTo>
                  <a:lnTo>
                    <a:pt x="20" y="115"/>
                  </a:lnTo>
                  <a:lnTo>
                    <a:pt x="20" y="115"/>
                  </a:lnTo>
                  <a:lnTo>
                    <a:pt x="20" y="114"/>
                  </a:lnTo>
                  <a:lnTo>
                    <a:pt x="20" y="114"/>
                  </a:lnTo>
                  <a:lnTo>
                    <a:pt x="20" y="114"/>
                  </a:lnTo>
                  <a:lnTo>
                    <a:pt x="21" y="114"/>
                  </a:lnTo>
                  <a:lnTo>
                    <a:pt x="21" y="114"/>
                  </a:lnTo>
                  <a:lnTo>
                    <a:pt x="21" y="114"/>
                  </a:lnTo>
                  <a:lnTo>
                    <a:pt x="21" y="114"/>
                  </a:lnTo>
                  <a:lnTo>
                    <a:pt x="21" y="114"/>
                  </a:lnTo>
                  <a:lnTo>
                    <a:pt x="22" y="113"/>
                  </a:lnTo>
                  <a:lnTo>
                    <a:pt x="22" y="113"/>
                  </a:lnTo>
                  <a:lnTo>
                    <a:pt x="22" y="113"/>
                  </a:lnTo>
                  <a:lnTo>
                    <a:pt x="22" y="113"/>
                  </a:lnTo>
                  <a:lnTo>
                    <a:pt x="22" y="112"/>
                  </a:lnTo>
                  <a:lnTo>
                    <a:pt x="23" y="111"/>
                  </a:lnTo>
                  <a:lnTo>
                    <a:pt x="23" y="111"/>
                  </a:lnTo>
                  <a:lnTo>
                    <a:pt x="23" y="111"/>
                  </a:lnTo>
                  <a:lnTo>
                    <a:pt x="23" y="111"/>
                  </a:lnTo>
                  <a:lnTo>
                    <a:pt x="24" y="110"/>
                  </a:lnTo>
                  <a:lnTo>
                    <a:pt x="25" y="109"/>
                  </a:lnTo>
                  <a:lnTo>
                    <a:pt x="25" y="109"/>
                  </a:lnTo>
                  <a:lnTo>
                    <a:pt x="25" y="109"/>
                  </a:lnTo>
                  <a:lnTo>
                    <a:pt x="25" y="108"/>
                  </a:lnTo>
                  <a:lnTo>
                    <a:pt x="25" y="108"/>
                  </a:lnTo>
                  <a:lnTo>
                    <a:pt x="26" y="106"/>
                  </a:lnTo>
                  <a:lnTo>
                    <a:pt x="26" y="106"/>
                  </a:lnTo>
                  <a:lnTo>
                    <a:pt x="26" y="106"/>
                  </a:lnTo>
                  <a:lnTo>
                    <a:pt x="26" y="106"/>
                  </a:lnTo>
                  <a:lnTo>
                    <a:pt x="27" y="105"/>
                  </a:lnTo>
                  <a:lnTo>
                    <a:pt x="27" y="103"/>
                  </a:lnTo>
                  <a:lnTo>
                    <a:pt x="29" y="99"/>
                  </a:lnTo>
                  <a:lnTo>
                    <a:pt x="29" y="99"/>
                  </a:lnTo>
                  <a:lnTo>
                    <a:pt x="29" y="99"/>
                  </a:lnTo>
                  <a:lnTo>
                    <a:pt x="29" y="98"/>
                  </a:lnTo>
                  <a:lnTo>
                    <a:pt x="30" y="97"/>
                  </a:lnTo>
                  <a:lnTo>
                    <a:pt x="30" y="96"/>
                  </a:lnTo>
                  <a:lnTo>
                    <a:pt x="32" y="91"/>
                  </a:lnTo>
                  <a:lnTo>
                    <a:pt x="35" y="82"/>
                  </a:lnTo>
                  <a:lnTo>
                    <a:pt x="35" y="82"/>
                  </a:lnTo>
                  <a:lnTo>
                    <a:pt x="35" y="82"/>
                  </a:lnTo>
                  <a:lnTo>
                    <a:pt x="35" y="81"/>
                  </a:lnTo>
                  <a:lnTo>
                    <a:pt x="35" y="80"/>
                  </a:lnTo>
                  <a:lnTo>
                    <a:pt x="36" y="77"/>
                  </a:lnTo>
                  <a:lnTo>
                    <a:pt x="38" y="71"/>
                  </a:lnTo>
                  <a:lnTo>
                    <a:pt x="41" y="60"/>
                  </a:lnTo>
                  <a:lnTo>
                    <a:pt x="47" y="38"/>
                  </a:lnTo>
                  <a:lnTo>
                    <a:pt x="47" y="37"/>
                  </a:lnTo>
                  <a:lnTo>
                    <a:pt x="47" y="37"/>
                  </a:lnTo>
                  <a:lnTo>
                    <a:pt x="47" y="36"/>
                  </a:lnTo>
                  <a:lnTo>
                    <a:pt x="47" y="35"/>
                  </a:lnTo>
                  <a:lnTo>
                    <a:pt x="48" y="33"/>
                  </a:lnTo>
                  <a:lnTo>
                    <a:pt x="49" y="28"/>
                  </a:lnTo>
                  <a:lnTo>
                    <a:pt x="49" y="28"/>
                  </a:lnTo>
                  <a:lnTo>
                    <a:pt x="50" y="28"/>
                  </a:lnTo>
                  <a:lnTo>
                    <a:pt x="50" y="27"/>
                  </a:lnTo>
                  <a:lnTo>
                    <a:pt x="50" y="26"/>
                  </a:lnTo>
                  <a:lnTo>
                    <a:pt x="51" y="24"/>
                  </a:lnTo>
                  <a:lnTo>
                    <a:pt x="52" y="20"/>
                  </a:lnTo>
                  <a:lnTo>
                    <a:pt x="52" y="19"/>
                  </a:lnTo>
                  <a:lnTo>
                    <a:pt x="52" y="19"/>
                  </a:lnTo>
                  <a:lnTo>
                    <a:pt x="53" y="18"/>
                  </a:lnTo>
                  <a:lnTo>
                    <a:pt x="53" y="17"/>
                  </a:lnTo>
                  <a:lnTo>
                    <a:pt x="54" y="15"/>
                  </a:lnTo>
                  <a:lnTo>
                    <a:pt x="54" y="15"/>
                  </a:lnTo>
                  <a:lnTo>
                    <a:pt x="54" y="15"/>
                  </a:lnTo>
                  <a:lnTo>
                    <a:pt x="54" y="14"/>
                  </a:lnTo>
                  <a:lnTo>
                    <a:pt x="55" y="13"/>
                  </a:lnTo>
                  <a:lnTo>
                    <a:pt x="55" y="12"/>
                  </a:lnTo>
                  <a:lnTo>
                    <a:pt x="55" y="11"/>
                  </a:lnTo>
                  <a:lnTo>
                    <a:pt x="55" y="11"/>
                  </a:lnTo>
                  <a:lnTo>
                    <a:pt x="56" y="11"/>
                  </a:lnTo>
                  <a:lnTo>
                    <a:pt x="56" y="10"/>
                  </a:lnTo>
                  <a:lnTo>
                    <a:pt x="57" y="8"/>
                  </a:lnTo>
                  <a:lnTo>
                    <a:pt x="57" y="8"/>
                  </a:lnTo>
                  <a:lnTo>
                    <a:pt x="57" y="8"/>
                  </a:lnTo>
                  <a:lnTo>
                    <a:pt x="57" y="8"/>
                  </a:lnTo>
                  <a:lnTo>
                    <a:pt x="57" y="7"/>
                  </a:lnTo>
                  <a:lnTo>
                    <a:pt x="58" y="6"/>
                  </a:lnTo>
                  <a:lnTo>
                    <a:pt x="58" y="5"/>
                  </a:lnTo>
                  <a:lnTo>
                    <a:pt x="59" y="5"/>
                  </a:lnTo>
                  <a:lnTo>
                    <a:pt x="59" y="5"/>
                  </a:lnTo>
                  <a:lnTo>
                    <a:pt x="59" y="4"/>
                  </a:lnTo>
                  <a:lnTo>
                    <a:pt x="59" y="4"/>
                  </a:lnTo>
                  <a:lnTo>
                    <a:pt x="59" y="4"/>
                  </a:lnTo>
                  <a:lnTo>
                    <a:pt x="59" y="4"/>
                  </a:lnTo>
                  <a:lnTo>
                    <a:pt x="60" y="3"/>
                  </a:lnTo>
                  <a:lnTo>
                    <a:pt x="60" y="3"/>
                  </a:lnTo>
                  <a:lnTo>
                    <a:pt x="60" y="3"/>
                  </a:lnTo>
                  <a:lnTo>
                    <a:pt x="60" y="3"/>
                  </a:lnTo>
                  <a:lnTo>
                    <a:pt x="60" y="2"/>
                  </a:lnTo>
                  <a:lnTo>
                    <a:pt x="61" y="2"/>
                  </a:lnTo>
                  <a:lnTo>
                    <a:pt x="61" y="2"/>
                  </a:lnTo>
                  <a:lnTo>
                    <a:pt x="61" y="2"/>
                  </a:lnTo>
                  <a:lnTo>
                    <a:pt x="61" y="1"/>
                  </a:lnTo>
                  <a:lnTo>
                    <a:pt x="62" y="1"/>
                  </a:lnTo>
                  <a:lnTo>
                    <a:pt x="62" y="1"/>
                  </a:lnTo>
                  <a:lnTo>
                    <a:pt x="62" y="1"/>
                  </a:lnTo>
                  <a:lnTo>
                    <a:pt x="62" y="1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4" y="0"/>
                  </a:lnTo>
                  <a:lnTo>
                    <a:pt x="64" y="0"/>
                  </a:lnTo>
                  <a:lnTo>
                    <a:pt x="64" y="0"/>
                  </a:lnTo>
                  <a:lnTo>
                    <a:pt x="64" y="0"/>
                  </a:lnTo>
                  <a:lnTo>
                    <a:pt x="64" y="0"/>
                  </a:lnTo>
                  <a:lnTo>
                    <a:pt x="64" y="0"/>
                  </a:lnTo>
                  <a:lnTo>
                    <a:pt x="64" y="0"/>
                  </a:lnTo>
                  <a:lnTo>
                    <a:pt x="64" y="0"/>
                  </a:lnTo>
                  <a:lnTo>
                    <a:pt x="64" y="0"/>
                  </a:lnTo>
                  <a:lnTo>
                    <a:pt x="65" y="0"/>
                  </a:lnTo>
                  <a:lnTo>
                    <a:pt x="65" y="0"/>
                  </a:lnTo>
                  <a:lnTo>
                    <a:pt x="65" y="0"/>
                  </a:lnTo>
                  <a:lnTo>
                    <a:pt x="65" y="0"/>
                  </a:lnTo>
                  <a:lnTo>
                    <a:pt x="65" y="0"/>
                  </a:lnTo>
                  <a:lnTo>
                    <a:pt x="65" y="0"/>
                  </a:lnTo>
                  <a:lnTo>
                    <a:pt x="65" y="0"/>
                  </a:lnTo>
                  <a:lnTo>
                    <a:pt x="65" y="0"/>
                  </a:lnTo>
                  <a:lnTo>
                    <a:pt x="65" y="0"/>
                  </a:lnTo>
                  <a:lnTo>
                    <a:pt x="65" y="0"/>
                  </a:lnTo>
                  <a:lnTo>
                    <a:pt x="65" y="0"/>
                  </a:lnTo>
                  <a:lnTo>
                    <a:pt x="65" y="0"/>
                  </a:lnTo>
                  <a:lnTo>
                    <a:pt x="65" y="0"/>
                  </a:lnTo>
                  <a:lnTo>
                    <a:pt x="66" y="0"/>
                  </a:lnTo>
                  <a:lnTo>
                    <a:pt x="66" y="0"/>
                  </a:lnTo>
                  <a:lnTo>
                    <a:pt x="66" y="0"/>
                  </a:lnTo>
                  <a:lnTo>
                    <a:pt x="66" y="0"/>
                  </a:lnTo>
                  <a:lnTo>
                    <a:pt x="66" y="0"/>
                  </a:lnTo>
                  <a:lnTo>
                    <a:pt x="66" y="0"/>
                  </a:lnTo>
                  <a:lnTo>
                    <a:pt x="66" y="0"/>
                  </a:lnTo>
                  <a:lnTo>
                    <a:pt x="66" y="0"/>
                  </a:lnTo>
                  <a:lnTo>
                    <a:pt x="66" y="0"/>
                  </a:lnTo>
                  <a:lnTo>
                    <a:pt x="66" y="0"/>
                  </a:lnTo>
                  <a:lnTo>
                    <a:pt x="66" y="0"/>
                  </a:lnTo>
                  <a:lnTo>
                    <a:pt x="67" y="0"/>
                  </a:lnTo>
                  <a:lnTo>
                    <a:pt x="67" y="0"/>
                  </a:lnTo>
                  <a:lnTo>
                    <a:pt x="67" y="0"/>
                  </a:lnTo>
                  <a:lnTo>
                    <a:pt x="67" y="0"/>
                  </a:lnTo>
                  <a:lnTo>
                    <a:pt x="67" y="0"/>
                  </a:lnTo>
                  <a:lnTo>
                    <a:pt x="67" y="0"/>
                  </a:lnTo>
                  <a:lnTo>
                    <a:pt x="67" y="0"/>
                  </a:lnTo>
                  <a:lnTo>
                    <a:pt x="67" y="0"/>
                  </a:lnTo>
                  <a:lnTo>
                    <a:pt x="67" y="0"/>
                  </a:lnTo>
                  <a:lnTo>
                    <a:pt x="68" y="0"/>
                  </a:lnTo>
                  <a:lnTo>
                    <a:pt x="68" y="0"/>
                  </a:lnTo>
                  <a:lnTo>
                    <a:pt x="68" y="1"/>
                  </a:lnTo>
                  <a:lnTo>
                    <a:pt x="68" y="1"/>
                  </a:lnTo>
                  <a:lnTo>
                    <a:pt x="68" y="1"/>
                  </a:lnTo>
                  <a:lnTo>
                    <a:pt x="68" y="1"/>
                  </a:lnTo>
                  <a:lnTo>
                    <a:pt x="69" y="1"/>
                  </a:lnTo>
                  <a:lnTo>
                    <a:pt x="69" y="2"/>
                  </a:lnTo>
                  <a:lnTo>
                    <a:pt x="69" y="2"/>
                  </a:lnTo>
                  <a:lnTo>
                    <a:pt x="69" y="2"/>
                  </a:lnTo>
                  <a:lnTo>
                    <a:pt x="69" y="2"/>
                  </a:lnTo>
                  <a:lnTo>
                    <a:pt x="69" y="2"/>
                  </a:lnTo>
                  <a:lnTo>
                    <a:pt x="70" y="2"/>
                  </a:lnTo>
                  <a:lnTo>
                    <a:pt x="70" y="2"/>
                  </a:lnTo>
                  <a:lnTo>
                    <a:pt x="70" y="3"/>
                  </a:lnTo>
                  <a:lnTo>
                    <a:pt x="71" y="4"/>
                  </a:lnTo>
                  <a:lnTo>
                    <a:pt x="71" y="4"/>
                  </a:lnTo>
                  <a:lnTo>
                    <a:pt x="71" y="4"/>
                  </a:lnTo>
                  <a:lnTo>
                    <a:pt x="71" y="5"/>
                  </a:lnTo>
                  <a:lnTo>
                    <a:pt x="72" y="5"/>
                  </a:lnTo>
                  <a:lnTo>
                    <a:pt x="73" y="7"/>
                  </a:lnTo>
                  <a:lnTo>
                    <a:pt x="73" y="7"/>
                  </a:lnTo>
                  <a:lnTo>
                    <a:pt x="73" y="7"/>
                  </a:lnTo>
                  <a:lnTo>
                    <a:pt x="73" y="7"/>
                  </a:lnTo>
                  <a:lnTo>
                    <a:pt x="73" y="8"/>
                  </a:lnTo>
                  <a:lnTo>
                    <a:pt x="74" y="10"/>
                  </a:lnTo>
                  <a:lnTo>
                    <a:pt x="76" y="13"/>
                  </a:lnTo>
                  <a:lnTo>
                    <a:pt x="76" y="13"/>
                  </a:lnTo>
                  <a:lnTo>
                    <a:pt x="76" y="14"/>
                  </a:lnTo>
                  <a:lnTo>
                    <a:pt x="76" y="14"/>
                  </a:lnTo>
                  <a:lnTo>
                    <a:pt x="76" y="15"/>
                  </a:lnTo>
                  <a:lnTo>
                    <a:pt x="77" y="17"/>
                  </a:lnTo>
                  <a:lnTo>
                    <a:pt x="78" y="21"/>
                  </a:lnTo>
                  <a:lnTo>
                    <a:pt x="81" y="30"/>
                  </a:lnTo>
                  <a:lnTo>
                    <a:pt x="81" y="30"/>
                  </a:lnTo>
                  <a:lnTo>
                    <a:pt x="81" y="31"/>
                  </a:lnTo>
                  <a:lnTo>
                    <a:pt x="82" y="31"/>
                  </a:lnTo>
                  <a:lnTo>
                    <a:pt x="82" y="33"/>
                  </a:lnTo>
                  <a:lnTo>
                    <a:pt x="83" y="35"/>
                  </a:lnTo>
                  <a:lnTo>
                    <a:pt x="84" y="41"/>
                  </a:lnTo>
                  <a:lnTo>
                    <a:pt x="87" y="53"/>
                  </a:lnTo>
                  <a:lnTo>
                    <a:pt x="93" y="76"/>
                  </a:lnTo>
                  <a:lnTo>
                    <a:pt x="93" y="76"/>
                  </a:lnTo>
                  <a:lnTo>
                    <a:pt x="93" y="77"/>
                  </a:lnTo>
                  <a:lnTo>
                    <a:pt x="94" y="77"/>
                  </a:lnTo>
                  <a:lnTo>
                    <a:pt x="94" y="78"/>
                  </a:lnTo>
                  <a:lnTo>
                    <a:pt x="95" y="81"/>
                  </a:lnTo>
                  <a:lnTo>
                    <a:pt x="96" y="86"/>
                  </a:lnTo>
                  <a:lnTo>
                    <a:pt x="96" y="86"/>
                  </a:lnTo>
                  <a:lnTo>
                    <a:pt x="96" y="87"/>
                  </a:lnTo>
                  <a:lnTo>
                    <a:pt x="96" y="87"/>
                  </a:lnTo>
                  <a:lnTo>
                    <a:pt x="97" y="88"/>
                  </a:lnTo>
                  <a:lnTo>
                    <a:pt x="97" y="91"/>
                  </a:lnTo>
                  <a:lnTo>
                    <a:pt x="99" y="95"/>
                  </a:lnTo>
                  <a:lnTo>
                    <a:pt x="99" y="95"/>
                  </a:lnTo>
                  <a:lnTo>
                    <a:pt x="99" y="96"/>
                  </a:lnTo>
                  <a:lnTo>
                    <a:pt x="99" y="96"/>
                  </a:lnTo>
                  <a:lnTo>
                    <a:pt x="100" y="97"/>
                  </a:lnTo>
                  <a:lnTo>
                    <a:pt x="100" y="100"/>
                  </a:lnTo>
                  <a:lnTo>
                    <a:pt x="100" y="100"/>
                  </a:lnTo>
                  <a:lnTo>
                    <a:pt x="100" y="100"/>
                  </a:lnTo>
                  <a:lnTo>
                    <a:pt x="101" y="100"/>
                  </a:lnTo>
                  <a:lnTo>
                    <a:pt x="101" y="102"/>
                  </a:lnTo>
                  <a:lnTo>
                    <a:pt x="102" y="103"/>
                  </a:lnTo>
                  <a:lnTo>
                    <a:pt x="102" y="104"/>
                  </a:lnTo>
                  <a:lnTo>
                    <a:pt x="102" y="104"/>
                  </a:lnTo>
                  <a:lnTo>
                    <a:pt x="102" y="104"/>
                  </a:lnTo>
                  <a:lnTo>
                    <a:pt x="102" y="105"/>
                  </a:lnTo>
                  <a:lnTo>
                    <a:pt x="103" y="107"/>
                  </a:lnTo>
                  <a:lnTo>
                    <a:pt x="103" y="107"/>
                  </a:lnTo>
                  <a:lnTo>
                    <a:pt x="104" y="107"/>
                  </a:lnTo>
                  <a:lnTo>
                    <a:pt x="104" y="108"/>
                  </a:lnTo>
                  <a:lnTo>
                    <a:pt x="104" y="108"/>
                  </a:lnTo>
                  <a:lnTo>
                    <a:pt x="105" y="110"/>
                  </a:lnTo>
                  <a:lnTo>
                    <a:pt x="105" y="110"/>
                  </a:lnTo>
                  <a:lnTo>
                    <a:pt x="105" y="110"/>
                  </a:lnTo>
                  <a:lnTo>
                    <a:pt x="105" y="110"/>
                  </a:lnTo>
                  <a:lnTo>
                    <a:pt x="106" y="111"/>
                  </a:lnTo>
                  <a:lnTo>
                    <a:pt x="106" y="111"/>
                  </a:lnTo>
                  <a:lnTo>
                    <a:pt x="106" y="111"/>
                  </a:lnTo>
                  <a:lnTo>
                    <a:pt x="106" y="111"/>
                  </a:lnTo>
                  <a:lnTo>
                    <a:pt x="106" y="112"/>
                  </a:lnTo>
                  <a:lnTo>
                    <a:pt x="106" y="112"/>
                  </a:lnTo>
                  <a:lnTo>
                    <a:pt x="106" y="112"/>
                  </a:lnTo>
                  <a:lnTo>
                    <a:pt x="106" y="112"/>
                  </a:lnTo>
                  <a:lnTo>
                    <a:pt x="107" y="113"/>
                  </a:lnTo>
                  <a:lnTo>
                    <a:pt x="107" y="113"/>
                  </a:lnTo>
                  <a:lnTo>
                    <a:pt x="107" y="113"/>
                  </a:lnTo>
                  <a:lnTo>
                    <a:pt x="107" y="113"/>
                  </a:lnTo>
                  <a:lnTo>
                    <a:pt x="108" y="114"/>
                  </a:lnTo>
                  <a:lnTo>
                    <a:pt x="108" y="114"/>
                  </a:lnTo>
                  <a:lnTo>
                    <a:pt x="108" y="114"/>
                  </a:lnTo>
                  <a:lnTo>
                    <a:pt x="108" y="114"/>
                  </a:lnTo>
                  <a:lnTo>
                    <a:pt x="108" y="114"/>
                  </a:lnTo>
                  <a:lnTo>
                    <a:pt x="108" y="114"/>
                  </a:lnTo>
                  <a:lnTo>
                    <a:pt x="108" y="114"/>
                  </a:lnTo>
                  <a:lnTo>
                    <a:pt x="108" y="114"/>
                  </a:lnTo>
                  <a:lnTo>
                    <a:pt x="108" y="114"/>
                  </a:lnTo>
                  <a:lnTo>
                    <a:pt x="109" y="115"/>
                  </a:lnTo>
                  <a:lnTo>
                    <a:pt x="109" y="115"/>
                  </a:lnTo>
                  <a:lnTo>
                    <a:pt x="109" y="115"/>
                  </a:lnTo>
                  <a:lnTo>
                    <a:pt x="109" y="115"/>
                  </a:lnTo>
                  <a:lnTo>
                    <a:pt x="109" y="115"/>
                  </a:lnTo>
                  <a:lnTo>
                    <a:pt x="109" y="115"/>
                  </a:lnTo>
                  <a:lnTo>
                    <a:pt x="110" y="115"/>
                  </a:lnTo>
                  <a:lnTo>
                    <a:pt x="110" y="115"/>
                  </a:lnTo>
                  <a:lnTo>
                    <a:pt x="110" y="115"/>
                  </a:lnTo>
                  <a:lnTo>
                    <a:pt x="110" y="115"/>
                  </a:lnTo>
                  <a:lnTo>
                    <a:pt x="110" y="115"/>
                  </a:lnTo>
                  <a:lnTo>
                    <a:pt x="110" y="115"/>
                  </a:lnTo>
                  <a:lnTo>
                    <a:pt x="110" y="115"/>
                  </a:lnTo>
                  <a:lnTo>
                    <a:pt x="110" y="115"/>
                  </a:lnTo>
                  <a:lnTo>
                    <a:pt x="110" y="115"/>
                  </a:lnTo>
                  <a:lnTo>
                    <a:pt x="110" y="115"/>
                  </a:lnTo>
                  <a:lnTo>
                    <a:pt x="110" y="116"/>
                  </a:lnTo>
                  <a:lnTo>
                    <a:pt x="111" y="116"/>
                  </a:lnTo>
                  <a:lnTo>
                    <a:pt x="111" y="116"/>
                  </a:lnTo>
                  <a:lnTo>
                    <a:pt x="111" y="116"/>
                  </a:lnTo>
                  <a:lnTo>
                    <a:pt x="111" y="116"/>
                  </a:lnTo>
                  <a:lnTo>
                    <a:pt x="111" y="116"/>
                  </a:lnTo>
                  <a:lnTo>
                    <a:pt x="111" y="116"/>
                  </a:lnTo>
                  <a:lnTo>
                    <a:pt x="111" y="116"/>
                  </a:lnTo>
                  <a:lnTo>
                    <a:pt x="111" y="116"/>
                  </a:lnTo>
                  <a:lnTo>
                    <a:pt x="111" y="116"/>
                  </a:lnTo>
                  <a:lnTo>
                    <a:pt x="111" y="116"/>
                  </a:lnTo>
                  <a:lnTo>
                    <a:pt x="111" y="116"/>
                  </a:lnTo>
                  <a:lnTo>
                    <a:pt x="112" y="116"/>
                  </a:lnTo>
                  <a:lnTo>
                    <a:pt x="112" y="116"/>
                  </a:lnTo>
                  <a:lnTo>
                    <a:pt x="112" y="116"/>
                  </a:lnTo>
                  <a:lnTo>
                    <a:pt x="112" y="116"/>
                  </a:lnTo>
                  <a:lnTo>
                    <a:pt x="112" y="116"/>
                  </a:lnTo>
                  <a:lnTo>
                    <a:pt x="112" y="116"/>
                  </a:lnTo>
                  <a:lnTo>
                    <a:pt x="112" y="116"/>
                  </a:lnTo>
                  <a:lnTo>
                    <a:pt x="112" y="116"/>
                  </a:lnTo>
                  <a:lnTo>
                    <a:pt x="112" y="115"/>
                  </a:lnTo>
                  <a:lnTo>
                    <a:pt x="112" y="115"/>
                  </a:lnTo>
                  <a:lnTo>
                    <a:pt x="112" y="115"/>
                  </a:lnTo>
                  <a:lnTo>
                    <a:pt x="113" y="115"/>
                  </a:lnTo>
                  <a:lnTo>
                    <a:pt x="113" y="115"/>
                  </a:lnTo>
                  <a:lnTo>
                    <a:pt x="113" y="115"/>
                  </a:lnTo>
                  <a:lnTo>
                    <a:pt x="113" y="115"/>
                  </a:lnTo>
                  <a:lnTo>
                    <a:pt x="113" y="115"/>
                  </a:lnTo>
                  <a:lnTo>
                    <a:pt x="113" y="115"/>
                  </a:lnTo>
                  <a:lnTo>
                    <a:pt x="113" y="115"/>
                  </a:lnTo>
                  <a:lnTo>
                    <a:pt x="113" y="115"/>
                  </a:lnTo>
                  <a:lnTo>
                    <a:pt x="114" y="115"/>
                  </a:lnTo>
                  <a:lnTo>
                    <a:pt x="114" y="115"/>
                  </a:lnTo>
                  <a:lnTo>
                    <a:pt x="114" y="115"/>
                  </a:lnTo>
                  <a:lnTo>
                    <a:pt x="114" y="115"/>
                  </a:lnTo>
                  <a:lnTo>
                    <a:pt x="114" y="115"/>
                  </a:lnTo>
                  <a:lnTo>
                    <a:pt x="114" y="114"/>
                  </a:lnTo>
                  <a:lnTo>
                    <a:pt x="114" y="114"/>
                  </a:lnTo>
                  <a:lnTo>
                    <a:pt x="114" y="114"/>
                  </a:lnTo>
                  <a:lnTo>
                    <a:pt x="115" y="114"/>
                  </a:lnTo>
                  <a:lnTo>
                    <a:pt x="115" y="114"/>
                  </a:lnTo>
                  <a:lnTo>
                    <a:pt x="115" y="114"/>
                  </a:lnTo>
                  <a:lnTo>
                    <a:pt x="115" y="113"/>
                  </a:lnTo>
                  <a:lnTo>
                    <a:pt x="116" y="113"/>
                  </a:lnTo>
                  <a:lnTo>
                    <a:pt x="116" y="112"/>
                  </a:lnTo>
                  <a:lnTo>
                    <a:pt x="116" y="112"/>
                  </a:lnTo>
                  <a:lnTo>
                    <a:pt x="116" y="112"/>
                  </a:lnTo>
                  <a:lnTo>
                    <a:pt x="117" y="112"/>
                  </a:lnTo>
                  <a:lnTo>
                    <a:pt x="117" y="110"/>
                  </a:lnTo>
                  <a:lnTo>
                    <a:pt x="118" y="110"/>
                  </a:lnTo>
                  <a:lnTo>
                    <a:pt x="118" y="110"/>
                  </a:lnTo>
                  <a:lnTo>
                    <a:pt x="118" y="110"/>
                  </a:lnTo>
                  <a:lnTo>
                    <a:pt x="118" y="109"/>
                  </a:lnTo>
                  <a:lnTo>
                    <a:pt x="119" y="108"/>
                  </a:lnTo>
                  <a:lnTo>
                    <a:pt x="119" y="107"/>
                  </a:lnTo>
                  <a:lnTo>
                    <a:pt x="119" y="107"/>
                  </a:lnTo>
                  <a:lnTo>
                    <a:pt x="119" y="107"/>
                  </a:lnTo>
                  <a:lnTo>
                    <a:pt x="120" y="106"/>
                  </a:lnTo>
                  <a:lnTo>
                    <a:pt x="120" y="104"/>
                  </a:lnTo>
                  <a:lnTo>
                    <a:pt x="122" y="100"/>
                  </a:lnTo>
                  <a:lnTo>
                    <a:pt x="122" y="100"/>
                  </a:lnTo>
                  <a:lnTo>
                    <a:pt x="122" y="100"/>
                  </a:lnTo>
                  <a:lnTo>
                    <a:pt x="122" y="99"/>
                  </a:lnTo>
                  <a:lnTo>
                    <a:pt x="123" y="98"/>
                  </a:lnTo>
                  <a:lnTo>
                    <a:pt x="123" y="96"/>
                  </a:lnTo>
                  <a:lnTo>
                    <a:pt x="125" y="92"/>
                  </a:lnTo>
                  <a:lnTo>
                    <a:pt x="128" y="82"/>
                  </a:lnTo>
                  <a:lnTo>
                    <a:pt x="128" y="82"/>
                  </a:lnTo>
                  <a:lnTo>
                    <a:pt x="128" y="82"/>
                  </a:lnTo>
                  <a:lnTo>
                    <a:pt x="128" y="81"/>
                  </a:lnTo>
                  <a:lnTo>
                    <a:pt x="128" y="79"/>
                  </a:lnTo>
                  <a:lnTo>
                    <a:pt x="129" y="76"/>
                  </a:lnTo>
                  <a:lnTo>
                    <a:pt x="130" y="70"/>
                  </a:lnTo>
                  <a:lnTo>
                    <a:pt x="134" y="58"/>
                  </a:lnTo>
                  <a:lnTo>
                    <a:pt x="139" y="36"/>
                  </a:lnTo>
                  <a:lnTo>
                    <a:pt x="139" y="35"/>
                  </a:lnTo>
                  <a:lnTo>
                    <a:pt x="139" y="35"/>
                  </a:lnTo>
                  <a:lnTo>
                    <a:pt x="140" y="34"/>
                  </a:lnTo>
                  <a:lnTo>
                    <a:pt x="140" y="33"/>
                  </a:lnTo>
                  <a:lnTo>
                    <a:pt x="141" y="30"/>
                  </a:lnTo>
                  <a:lnTo>
                    <a:pt x="142" y="26"/>
                  </a:lnTo>
                  <a:lnTo>
                    <a:pt x="142" y="25"/>
                  </a:lnTo>
                  <a:lnTo>
                    <a:pt x="142" y="25"/>
                  </a:lnTo>
                  <a:lnTo>
                    <a:pt x="142" y="24"/>
                  </a:lnTo>
                  <a:lnTo>
                    <a:pt x="143" y="23"/>
                  </a:lnTo>
                  <a:lnTo>
                    <a:pt x="143" y="21"/>
                  </a:lnTo>
                  <a:lnTo>
                    <a:pt x="145" y="17"/>
                  </a:lnTo>
                  <a:lnTo>
                    <a:pt x="145" y="16"/>
                  </a:lnTo>
                  <a:lnTo>
                    <a:pt x="145" y="16"/>
                  </a:lnTo>
                  <a:lnTo>
                    <a:pt x="145" y="16"/>
                  </a:lnTo>
                  <a:lnTo>
                    <a:pt x="146" y="14"/>
                  </a:lnTo>
                  <a:lnTo>
                    <a:pt x="146" y="12"/>
                  </a:lnTo>
                  <a:lnTo>
                    <a:pt x="147" y="12"/>
                  </a:lnTo>
                  <a:lnTo>
                    <a:pt x="147" y="12"/>
                  </a:lnTo>
                  <a:lnTo>
                    <a:pt x="147" y="12"/>
                  </a:lnTo>
                  <a:lnTo>
                    <a:pt x="147" y="11"/>
                  </a:lnTo>
                  <a:lnTo>
                    <a:pt x="148" y="9"/>
                  </a:lnTo>
                  <a:lnTo>
                    <a:pt x="148" y="9"/>
                  </a:lnTo>
                  <a:lnTo>
                    <a:pt x="148" y="8"/>
                  </a:lnTo>
                  <a:lnTo>
                    <a:pt x="148" y="8"/>
                  </a:lnTo>
                  <a:lnTo>
                    <a:pt x="149" y="7"/>
                  </a:lnTo>
                  <a:lnTo>
                    <a:pt x="149" y="6"/>
                  </a:lnTo>
                  <a:lnTo>
                    <a:pt x="149" y="6"/>
                  </a:lnTo>
                  <a:lnTo>
                    <a:pt x="149" y="5"/>
                  </a:lnTo>
                  <a:lnTo>
                    <a:pt x="150" y="5"/>
                  </a:lnTo>
                  <a:lnTo>
                    <a:pt x="150" y="4"/>
                  </a:lnTo>
                  <a:lnTo>
                    <a:pt x="151" y="3"/>
                  </a:lnTo>
                  <a:lnTo>
                    <a:pt x="151" y="3"/>
                  </a:lnTo>
                  <a:lnTo>
                    <a:pt x="151" y="3"/>
                  </a:lnTo>
                  <a:lnTo>
                    <a:pt x="151" y="3"/>
                  </a:lnTo>
                  <a:lnTo>
                    <a:pt x="152" y="2"/>
                  </a:lnTo>
                  <a:lnTo>
                    <a:pt x="152" y="2"/>
                  </a:lnTo>
                  <a:lnTo>
                    <a:pt x="152" y="2"/>
                  </a:lnTo>
                  <a:lnTo>
                    <a:pt x="152" y="2"/>
                  </a:lnTo>
                  <a:lnTo>
                    <a:pt x="152" y="2"/>
                  </a:lnTo>
                  <a:lnTo>
                    <a:pt x="152" y="1"/>
                  </a:lnTo>
                  <a:lnTo>
                    <a:pt x="152" y="1"/>
                  </a:lnTo>
                  <a:lnTo>
                    <a:pt x="153" y="1"/>
                  </a:lnTo>
                  <a:lnTo>
                    <a:pt x="153" y="1"/>
                  </a:lnTo>
                  <a:lnTo>
                    <a:pt x="153" y="1"/>
                  </a:lnTo>
                  <a:lnTo>
                    <a:pt x="153" y="1"/>
                  </a:lnTo>
                  <a:lnTo>
                    <a:pt x="153" y="1"/>
                  </a:lnTo>
                  <a:lnTo>
                    <a:pt x="153" y="1"/>
                  </a:lnTo>
                  <a:lnTo>
                    <a:pt x="153" y="1"/>
                  </a:lnTo>
                  <a:lnTo>
                    <a:pt x="154" y="0"/>
                  </a:lnTo>
                  <a:lnTo>
                    <a:pt x="154" y="0"/>
                  </a:lnTo>
                  <a:lnTo>
                    <a:pt x="154" y="0"/>
                  </a:lnTo>
                  <a:lnTo>
                    <a:pt x="154" y="0"/>
                  </a:lnTo>
                  <a:lnTo>
                    <a:pt x="154" y="0"/>
                  </a:lnTo>
                  <a:lnTo>
                    <a:pt x="154" y="0"/>
                  </a:lnTo>
                  <a:lnTo>
                    <a:pt x="154" y="0"/>
                  </a:lnTo>
                  <a:lnTo>
                    <a:pt x="155" y="0"/>
                  </a:lnTo>
                  <a:lnTo>
                    <a:pt x="155" y="0"/>
                  </a:lnTo>
                  <a:lnTo>
                    <a:pt x="155" y="0"/>
                  </a:lnTo>
                  <a:lnTo>
                    <a:pt x="155" y="0"/>
                  </a:lnTo>
                  <a:lnTo>
                    <a:pt x="155" y="0"/>
                  </a:lnTo>
                  <a:lnTo>
                    <a:pt x="155" y="0"/>
                  </a:lnTo>
                </a:path>
              </a:pathLst>
            </a:custGeom>
            <a:grpFill/>
            <a:ln w="9525" cap="sq">
              <a:solidFill>
                <a:srgbClr val="0D8BE6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783">
                <a:defRPr/>
              </a:pPr>
              <a:endParaRPr lang="en-US" sz="1350" kern="0" dirty="0">
                <a:solidFill>
                  <a:srgbClr val="0D8BE6"/>
                </a:solidFill>
              </a:endParaRPr>
            </a:p>
          </p:txBody>
        </p:sp>
        <p:sp>
          <p:nvSpPr>
            <p:cNvPr id="146" name="Freeform 62"/>
            <p:cNvSpPr>
              <a:spLocks/>
            </p:cNvSpPr>
            <p:nvPr/>
          </p:nvSpPr>
          <p:spPr bwMode="auto">
            <a:xfrm>
              <a:off x="2399" y="2186"/>
              <a:ext cx="154" cy="11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" y="0"/>
                </a:cxn>
                <a:cxn ang="0">
                  <a:pos x="2" y="0"/>
                </a:cxn>
                <a:cxn ang="0">
                  <a:pos x="3" y="0"/>
                </a:cxn>
                <a:cxn ang="0">
                  <a:pos x="4" y="1"/>
                </a:cxn>
                <a:cxn ang="0">
                  <a:pos x="6" y="3"/>
                </a:cxn>
                <a:cxn ang="0">
                  <a:pos x="8" y="7"/>
                </a:cxn>
                <a:cxn ang="0">
                  <a:pos x="10" y="12"/>
                </a:cxn>
                <a:cxn ang="0">
                  <a:pos x="14" y="23"/>
                </a:cxn>
                <a:cxn ang="0">
                  <a:pos x="25" y="70"/>
                </a:cxn>
                <a:cxn ang="0">
                  <a:pos x="28" y="82"/>
                </a:cxn>
                <a:cxn ang="0">
                  <a:pos x="32" y="96"/>
                </a:cxn>
                <a:cxn ang="0">
                  <a:pos x="36" y="107"/>
                </a:cxn>
                <a:cxn ang="0">
                  <a:pos x="38" y="110"/>
                </a:cxn>
                <a:cxn ang="0">
                  <a:pos x="40" y="114"/>
                </a:cxn>
                <a:cxn ang="0">
                  <a:pos x="41" y="115"/>
                </a:cxn>
                <a:cxn ang="0">
                  <a:pos x="42" y="115"/>
                </a:cxn>
                <a:cxn ang="0">
                  <a:pos x="43" y="116"/>
                </a:cxn>
                <a:cxn ang="0">
                  <a:pos x="44" y="116"/>
                </a:cxn>
                <a:cxn ang="0">
                  <a:pos x="44" y="116"/>
                </a:cxn>
                <a:cxn ang="0">
                  <a:pos x="45" y="115"/>
                </a:cxn>
                <a:cxn ang="0">
                  <a:pos x="46" y="114"/>
                </a:cxn>
                <a:cxn ang="0">
                  <a:pos x="48" y="113"/>
                </a:cxn>
                <a:cxn ang="0">
                  <a:pos x="49" y="111"/>
                </a:cxn>
                <a:cxn ang="0">
                  <a:pos x="51" y="107"/>
                </a:cxn>
                <a:cxn ang="0">
                  <a:pos x="55" y="97"/>
                </a:cxn>
                <a:cxn ang="0">
                  <a:pos x="66" y="50"/>
                </a:cxn>
                <a:cxn ang="0">
                  <a:pos x="72" y="28"/>
                </a:cxn>
                <a:cxn ang="0">
                  <a:pos x="75" y="18"/>
                </a:cxn>
                <a:cxn ang="0">
                  <a:pos x="78" y="8"/>
                </a:cxn>
                <a:cxn ang="0">
                  <a:pos x="80" y="3"/>
                </a:cxn>
                <a:cxn ang="0">
                  <a:pos x="82" y="1"/>
                </a:cxn>
                <a:cxn ang="0">
                  <a:pos x="83" y="0"/>
                </a:cxn>
                <a:cxn ang="0">
                  <a:pos x="84" y="0"/>
                </a:cxn>
                <a:cxn ang="0">
                  <a:pos x="85" y="0"/>
                </a:cxn>
                <a:cxn ang="0">
                  <a:pos x="85" y="0"/>
                </a:cxn>
                <a:cxn ang="0">
                  <a:pos x="86" y="0"/>
                </a:cxn>
                <a:cxn ang="0">
                  <a:pos x="87" y="0"/>
                </a:cxn>
                <a:cxn ang="0">
                  <a:pos x="89" y="2"/>
                </a:cxn>
                <a:cxn ang="0">
                  <a:pos x="91" y="5"/>
                </a:cxn>
                <a:cxn ang="0">
                  <a:pos x="92" y="9"/>
                </a:cxn>
                <a:cxn ang="0">
                  <a:pos x="96" y="20"/>
                </a:cxn>
                <a:cxn ang="0">
                  <a:pos x="104" y="50"/>
                </a:cxn>
                <a:cxn ang="0">
                  <a:pos x="110" y="76"/>
                </a:cxn>
                <a:cxn ang="0">
                  <a:pos x="112" y="88"/>
                </a:cxn>
                <a:cxn ang="0">
                  <a:pos x="115" y="98"/>
                </a:cxn>
                <a:cxn ang="0">
                  <a:pos x="117" y="105"/>
                </a:cxn>
                <a:cxn ang="0">
                  <a:pos x="119" y="109"/>
                </a:cxn>
                <a:cxn ang="0">
                  <a:pos x="121" y="112"/>
                </a:cxn>
                <a:cxn ang="0">
                  <a:pos x="122" y="114"/>
                </a:cxn>
                <a:cxn ang="0">
                  <a:pos x="124" y="115"/>
                </a:cxn>
                <a:cxn ang="0">
                  <a:pos x="124" y="115"/>
                </a:cxn>
                <a:cxn ang="0">
                  <a:pos x="125" y="116"/>
                </a:cxn>
                <a:cxn ang="0">
                  <a:pos x="126" y="116"/>
                </a:cxn>
                <a:cxn ang="0">
                  <a:pos x="127" y="115"/>
                </a:cxn>
                <a:cxn ang="0">
                  <a:pos x="128" y="114"/>
                </a:cxn>
                <a:cxn ang="0">
                  <a:pos x="129" y="113"/>
                </a:cxn>
                <a:cxn ang="0">
                  <a:pos x="131" y="109"/>
                </a:cxn>
                <a:cxn ang="0">
                  <a:pos x="133" y="104"/>
                </a:cxn>
                <a:cxn ang="0">
                  <a:pos x="137" y="91"/>
                </a:cxn>
                <a:cxn ang="0">
                  <a:pos x="149" y="39"/>
                </a:cxn>
                <a:cxn ang="0">
                  <a:pos x="153" y="21"/>
                </a:cxn>
              </a:cxnLst>
              <a:rect l="0" t="0" r="r" b="b"/>
              <a:pathLst>
                <a:path w="154" h="116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1"/>
                  </a:lnTo>
                  <a:lnTo>
                    <a:pt x="4" y="1"/>
                  </a:lnTo>
                  <a:lnTo>
                    <a:pt x="4" y="1"/>
                  </a:lnTo>
                  <a:lnTo>
                    <a:pt x="4" y="1"/>
                  </a:lnTo>
                  <a:lnTo>
                    <a:pt x="4" y="1"/>
                  </a:lnTo>
                  <a:lnTo>
                    <a:pt x="4" y="1"/>
                  </a:lnTo>
                  <a:lnTo>
                    <a:pt x="4" y="1"/>
                  </a:lnTo>
                  <a:lnTo>
                    <a:pt x="4" y="2"/>
                  </a:lnTo>
                  <a:lnTo>
                    <a:pt x="5" y="2"/>
                  </a:lnTo>
                  <a:lnTo>
                    <a:pt x="5" y="2"/>
                  </a:lnTo>
                  <a:lnTo>
                    <a:pt x="5" y="2"/>
                  </a:lnTo>
                  <a:lnTo>
                    <a:pt x="5" y="3"/>
                  </a:lnTo>
                  <a:lnTo>
                    <a:pt x="5" y="3"/>
                  </a:lnTo>
                  <a:lnTo>
                    <a:pt x="6" y="3"/>
                  </a:lnTo>
                  <a:lnTo>
                    <a:pt x="6" y="3"/>
                  </a:lnTo>
                  <a:lnTo>
                    <a:pt x="6" y="4"/>
                  </a:lnTo>
                  <a:lnTo>
                    <a:pt x="6" y="4"/>
                  </a:lnTo>
                  <a:lnTo>
                    <a:pt x="6" y="4"/>
                  </a:lnTo>
                  <a:lnTo>
                    <a:pt x="6" y="4"/>
                  </a:lnTo>
                  <a:lnTo>
                    <a:pt x="7" y="5"/>
                  </a:lnTo>
                  <a:lnTo>
                    <a:pt x="8" y="6"/>
                  </a:lnTo>
                  <a:lnTo>
                    <a:pt x="8" y="7"/>
                  </a:lnTo>
                  <a:lnTo>
                    <a:pt x="8" y="7"/>
                  </a:lnTo>
                  <a:lnTo>
                    <a:pt x="8" y="7"/>
                  </a:lnTo>
                  <a:lnTo>
                    <a:pt x="8" y="8"/>
                  </a:lnTo>
                  <a:lnTo>
                    <a:pt x="9" y="10"/>
                  </a:lnTo>
                  <a:lnTo>
                    <a:pt x="9" y="10"/>
                  </a:lnTo>
                  <a:lnTo>
                    <a:pt x="9" y="10"/>
                  </a:lnTo>
                  <a:lnTo>
                    <a:pt x="9" y="10"/>
                  </a:lnTo>
                  <a:lnTo>
                    <a:pt x="10" y="12"/>
                  </a:lnTo>
                  <a:lnTo>
                    <a:pt x="10" y="13"/>
                  </a:lnTo>
                  <a:lnTo>
                    <a:pt x="11" y="14"/>
                  </a:lnTo>
                  <a:lnTo>
                    <a:pt x="11" y="14"/>
                  </a:lnTo>
                  <a:lnTo>
                    <a:pt x="11" y="14"/>
                  </a:lnTo>
                  <a:lnTo>
                    <a:pt x="11" y="16"/>
                  </a:lnTo>
                  <a:lnTo>
                    <a:pt x="12" y="18"/>
                  </a:lnTo>
                  <a:lnTo>
                    <a:pt x="14" y="22"/>
                  </a:lnTo>
                  <a:lnTo>
                    <a:pt x="14" y="23"/>
                  </a:lnTo>
                  <a:lnTo>
                    <a:pt x="14" y="23"/>
                  </a:lnTo>
                  <a:lnTo>
                    <a:pt x="14" y="24"/>
                  </a:lnTo>
                  <a:lnTo>
                    <a:pt x="14" y="25"/>
                  </a:lnTo>
                  <a:lnTo>
                    <a:pt x="15" y="27"/>
                  </a:lnTo>
                  <a:lnTo>
                    <a:pt x="16" y="33"/>
                  </a:lnTo>
                  <a:lnTo>
                    <a:pt x="19" y="44"/>
                  </a:lnTo>
                  <a:lnTo>
                    <a:pt x="25" y="69"/>
                  </a:lnTo>
                  <a:lnTo>
                    <a:pt x="25" y="70"/>
                  </a:lnTo>
                  <a:lnTo>
                    <a:pt x="25" y="70"/>
                  </a:lnTo>
                  <a:lnTo>
                    <a:pt x="26" y="71"/>
                  </a:lnTo>
                  <a:lnTo>
                    <a:pt x="26" y="72"/>
                  </a:lnTo>
                  <a:lnTo>
                    <a:pt x="26" y="75"/>
                  </a:lnTo>
                  <a:lnTo>
                    <a:pt x="28" y="81"/>
                  </a:lnTo>
                  <a:lnTo>
                    <a:pt x="28" y="81"/>
                  </a:lnTo>
                  <a:lnTo>
                    <a:pt x="28" y="81"/>
                  </a:lnTo>
                  <a:lnTo>
                    <a:pt x="28" y="82"/>
                  </a:lnTo>
                  <a:lnTo>
                    <a:pt x="29" y="83"/>
                  </a:lnTo>
                  <a:lnTo>
                    <a:pt x="29" y="86"/>
                  </a:lnTo>
                  <a:lnTo>
                    <a:pt x="31" y="91"/>
                  </a:lnTo>
                  <a:lnTo>
                    <a:pt x="31" y="91"/>
                  </a:lnTo>
                  <a:lnTo>
                    <a:pt x="31" y="92"/>
                  </a:lnTo>
                  <a:lnTo>
                    <a:pt x="31" y="92"/>
                  </a:lnTo>
                  <a:lnTo>
                    <a:pt x="32" y="93"/>
                  </a:lnTo>
                  <a:lnTo>
                    <a:pt x="32" y="96"/>
                  </a:lnTo>
                  <a:lnTo>
                    <a:pt x="34" y="100"/>
                  </a:lnTo>
                  <a:lnTo>
                    <a:pt x="34" y="100"/>
                  </a:lnTo>
                  <a:lnTo>
                    <a:pt x="34" y="100"/>
                  </a:lnTo>
                  <a:lnTo>
                    <a:pt x="34" y="101"/>
                  </a:lnTo>
                  <a:lnTo>
                    <a:pt x="34" y="102"/>
                  </a:lnTo>
                  <a:lnTo>
                    <a:pt x="35" y="104"/>
                  </a:lnTo>
                  <a:lnTo>
                    <a:pt x="36" y="107"/>
                  </a:lnTo>
                  <a:lnTo>
                    <a:pt x="36" y="107"/>
                  </a:lnTo>
                  <a:lnTo>
                    <a:pt x="36" y="108"/>
                  </a:lnTo>
                  <a:lnTo>
                    <a:pt x="37" y="108"/>
                  </a:lnTo>
                  <a:lnTo>
                    <a:pt x="37" y="109"/>
                  </a:lnTo>
                  <a:lnTo>
                    <a:pt x="37" y="109"/>
                  </a:lnTo>
                  <a:lnTo>
                    <a:pt x="37" y="109"/>
                  </a:lnTo>
                  <a:lnTo>
                    <a:pt x="37" y="110"/>
                  </a:lnTo>
                  <a:lnTo>
                    <a:pt x="38" y="110"/>
                  </a:lnTo>
                  <a:lnTo>
                    <a:pt x="38" y="110"/>
                  </a:lnTo>
                  <a:lnTo>
                    <a:pt x="38" y="110"/>
                  </a:lnTo>
                  <a:lnTo>
                    <a:pt x="38" y="111"/>
                  </a:lnTo>
                  <a:lnTo>
                    <a:pt x="38" y="111"/>
                  </a:lnTo>
                  <a:lnTo>
                    <a:pt x="39" y="112"/>
                  </a:lnTo>
                  <a:lnTo>
                    <a:pt x="39" y="113"/>
                  </a:lnTo>
                  <a:lnTo>
                    <a:pt x="40" y="113"/>
                  </a:lnTo>
                  <a:lnTo>
                    <a:pt x="40" y="113"/>
                  </a:lnTo>
                  <a:lnTo>
                    <a:pt x="40" y="114"/>
                  </a:lnTo>
                  <a:lnTo>
                    <a:pt x="40" y="114"/>
                  </a:lnTo>
                  <a:lnTo>
                    <a:pt x="40" y="114"/>
                  </a:lnTo>
                  <a:lnTo>
                    <a:pt x="40" y="114"/>
                  </a:lnTo>
                  <a:lnTo>
                    <a:pt x="41" y="114"/>
                  </a:lnTo>
                  <a:lnTo>
                    <a:pt x="41" y="114"/>
                  </a:lnTo>
                  <a:lnTo>
                    <a:pt x="41" y="114"/>
                  </a:lnTo>
                  <a:lnTo>
                    <a:pt x="41" y="115"/>
                  </a:lnTo>
                  <a:lnTo>
                    <a:pt x="41" y="115"/>
                  </a:lnTo>
                  <a:lnTo>
                    <a:pt x="41" y="115"/>
                  </a:lnTo>
                  <a:lnTo>
                    <a:pt x="42" y="115"/>
                  </a:lnTo>
                  <a:lnTo>
                    <a:pt x="42" y="115"/>
                  </a:lnTo>
                  <a:lnTo>
                    <a:pt x="42" y="115"/>
                  </a:lnTo>
                  <a:lnTo>
                    <a:pt x="42" y="115"/>
                  </a:lnTo>
                  <a:lnTo>
                    <a:pt x="42" y="115"/>
                  </a:lnTo>
                  <a:lnTo>
                    <a:pt x="42" y="115"/>
                  </a:lnTo>
                  <a:lnTo>
                    <a:pt x="42" y="115"/>
                  </a:lnTo>
                  <a:lnTo>
                    <a:pt x="42" y="115"/>
                  </a:lnTo>
                  <a:lnTo>
                    <a:pt x="42" y="115"/>
                  </a:lnTo>
                  <a:lnTo>
                    <a:pt x="42" y="115"/>
                  </a:lnTo>
                  <a:lnTo>
                    <a:pt x="43" y="115"/>
                  </a:lnTo>
                  <a:lnTo>
                    <a:pt x="43" y="115"/>
                  </a:lnTo>
                  <a:lnTo>
                    <a:pt x="43" y="115"/>
                  </a:lnTo>
                  <a:lnTo>
                    <a:pt x="43" y="116"/>
                  </a:lnTo>
                  <a:lnTo>
                    <a:pt x="43" y="116"/>
                  </a:lnTo>
                  <a:lnTo>
                    <a:pt x="43" y="116"/>
                  </a:lnTo>
                  <a:lnTo>
                    <a:pt x="43" y="116"/>
                  </a:lnTo>
                  <a:lnTo>
                    <a:pt x="43" y="116"/>
                  </a:lnTo>
                  <a:lnTo>
                    <a:pt x="43" y="116"/>
                  </a:lnTo>
                  <a:lnTo>
                    <a:pt x="43" y="116"/>
                  </a:lnTo>
                  <a:lnTo>
                    <a:pt x="44" y="116"/>
                  </a:lnTo>
                  <a:lnTo>
                    <a:pt x="44" y="116"/>
                  </a:lnTo>
                  <a:lnTo>
                    <a:pt x="44" y="116"/>
                  </a:lnTo>
                  <a:lnTo>
                    <a:pt x="44" y="116"/>
                  </a:lnTo>
                  <a:lnTo>
                    <a:pt x="44" y="116"/>
                  </a:lnTo>
                  <a:lnTo>
                    <a:pt x="44" y="116"/>
                  </a:lnTo>
                  <a:lnTo>
                    <a:pt x="44" y="116"/>
                  </a:lnTo>
                  <a:lnTo>
                    <a:pt x="44" y="116"/>
                  </a:lnTo>
                  <a:lnTo>
                    <a:pt x="44" y="116"/>
                  </a:lnTo>
                  <a:lnTo>
                    <a:pt x="44" y="116"/>
                  </a:lnTo>
                  <a:lnTo>
                    <a:pt x="44" y="116"/>
                  </a:lnTo>
                  <a:lnTo>
                    <a:pt x="44" y="115"/>
                  </a:lnTo>
                  <a:lnTo>
                    <a:pt x="44" y="115"/>
                  </a:lnTo>
                  <a:lnTo>
                    <a:pt x="45" y="115"/>
                  </a:lnTo>
                  <a:lnTo>
                    <a:pt x="45" y="115"/>
                  </a:lnTo>
                  <a:lnTo>
                    <a:pt x="45" y="115"/>
                  </a:lnTo>
                  <a:lnTo>
                    <a:pt x="45" y="115"/>
                  </a:lnTo>
                  <a:lnTo>
                    <a:pt x="45" y="115"/>
                  </a:lnTo>
                  <a:lnTo>
                    <a:pt x="45" y="115"/>
                  </a:lnTo>
                  <a:lnTo>
                    <a:pt x="45" y="115"/>
                  </a:lnTo>
                  <a:lnTo>
                    <a:pt x="45" y="115"/>
                  </a:lnTo>
                  <a:lnTo>
                    <a:pt x="46" y="115"/>
                  </a:lnTo>
                  <a:lnTo>
                    <a:pt x="46" y="115"/>
                  </a:lnTo>
                  <a:lnTo>
                    <a:pt x="46" y="115"/>
                  </a:lnTo>
                  <a:lnTo>
                    <a:pt x="46" y="115"/>
                  </a:lnTo>
                  <a:lnTo>
                    <a:pt x="46" y="115"/>
                  </a:lnTo>
                  <a:lnTo>
                    <a:pt x="46" y="114"/>
                  </a:lnTo>
                  <a:lnTo>
                    <a:pt x="47" y="114"/>
                  </a:lnTo>
                  <a:lnTo>
                    <a:pt x="47" y="114"/>
                  </a:lnTo>
                  <a:lnTo>
                    <a:pt x="47" y="114"/>
                  </a:lnTo>
                  <a:lnTo>
                    <a:pt x="47" y="114"/>
                  </a:lnTo>
                  <a:lnTo>
                    <a:pt x="47" y="114"/>
                  </a:lnTo>
                  <a:lnTo>
                    <a:pt x="47" y="113"/>
                  </a:lnTo>
                  <a:lnTo>
                    <a:pt x="47" y="113"/>
                  </a:lnTo>
                  <a:lnTo>
                    <a:pt x="48" y="113"/>
                  </a:lnTo>
                  <a:lnTo>
                    <a:pt x="48" y="113"/>
                  </a:lnTo>
                  <a:lnTo>
                    <a:pt x="48" y="112"/>
                  </a:lnTo>
                  <a:lnTo>
                    <a:pt x="48" y="112"/>
                  </a:lnTo>
                  <a:lnTo>
                    <a:pt x="48" y="112"/>
                  </a:lnTo>
                  <a:lnTo>
                    <a:pt x="49" y="112"/>
                  </a:lnTo>
                  <a:lnTo>
                    <a:pt x="49" y="111"/>
                  </a:lnTo>
                  <a:lnTo>
                    <a:pt x="49" y="111"/>
                  </a:lnTo>
                  <a:lnTo>
                    <a:pt x="49" y="111"/>
                  </a:lnTo>
                  <a:lnTo>
                    <a:pt x="49" y="110"/>
                  </a:lnTo>
                  <a:lnTo>
                    <a:pt x="50" y="110"/>
                  </a:lnTo>
                  <a:lnTo>
                    <a:pt x="50" y="110"/>
                  </a:lnTo>
                  <a:lnTo>
                    <a:pt x="50" y="110"/>
                  </a:lnTo>
                  <a:lnTo>
                    <a:pt x="50" y="109"/>
                  </a:lnTo>
                  <a:lnTo>
                    <a:pt x="51" y="107"/>
                  </a:lnTo>
                  <a:lnTo>
                    <a:pt x="51" y="107"/>
                  </a:lnTo>
                  <a:lnTo>
                    <a:pt x="51" y="107"/>
                  </a:lnTo>
                  <a:lnTo>
                    <a:pt x="51" y="106"/>
                  </a:lnTo>
                  <a:lnTo>
                    <a:pt x="52" y="105"/>
                  </a:lnTo>
                  <a:lnTo>
                    <a:pt x="53" y="103"/>
                  </a:lnTo>
                  <a:lnTo>
                    <a:pt x="54" y="99"/>
                  </a:lnTo>
                  <a:lnTo>
                    <a:pt x="54" y="99"/>
                  </a:lnTo>
                  <a:lnTo>
                    <a:pt x="54" y="98"/>
                  </a:lnTo>
                  <a:lnTo>
                    <a:pt x="54" y="98"/>
                  </a:lnTo>
                  <a:lnTo>
                    <a:pt x="55" y="97"/>
                  </a:lnTo>
                  <a:lnTo>
                    <a:pt x="55" y="94"/>
                  </a:lnTo>
                  <a:lnTo>
                    <a:pt x="57" y="89"/>
                  </a:lnTo>
                  <a:lnTo>
                    <a:pt x="60" y="77"/>
                  </a:lnTo>
                  <a:lnTo>
                    <a:pt x="65" y="53"/>
                  </a:lnTo>
                  <a:lnTo>
                    <a:pt x="66" y="53"/>
                  </a:lnTo>
                  <a:lnTo>
                    <a:pt x="66" y="52"/>
                  </a:lnTo>
                  <a:lnTo>
                    <a:pt x="66" y="52"/>
                  </a:lnTo>
                  <a:lnTo>
                    <a:pt x="66" y="50"/>
                  </a:lnTo>
                  <a:lnTo>
                    <a:pt x="67" y="47"/>
                  </a:lnTo>
                  <a:lnTo>
                    <a:pt x="69" y="40"/>
                  </a:lnTo>
                  <a:lnTo>
                    <a:pt x="69" y="40"/>
                  </a:lnTo>
                  <a:lnTo>
                    <a:pt x="69" y="40"/>
                  </a:lnTo>
                  <a:lnTo>
                    <a:pt x="69" y="39"/>
                  </a:lnTo>
                  <a:lnTo>
                    <a:pt x="69" y="37"/>
                  </a:lnTo>
                  <a:lnTo>
                    <a:pt x="70" y="34"/>
                  </a:lnTo>
                  <a:lnTo>
                    <a:pt x="72" y="28"/>
                  </a:lnTo>
                  <a:lnTo>
                    <a:pt x="72" y="28"/>
                  </a:lnTo>
                  <a:lnTo>
                    <a:pt x="72" y="28"/>
                  </a:lnTo>
                  <a:lnTo>
                    <a:pt x="72" y="27"/>
                  </a:lnTo>
                  <a:lnTo>
                    <a:pt x="72" y="26"/>
                  </a:lnTo>
                  <a:lnTo>
                    <a:pt x="73" y="23"/>
                  </a:lnTo>
                  <a:lnTo>
                    <a:pt x="74" y="18"/>
                  </a:lnTo>
                  <a:lnTo>
                    <a:pt x="75" y="18"/>
                  </a:lnTo>
                  <a:lnTo>
                    <a:pt x="75" y="18"/>
                  </a:lnTo>
                  <a:lnTo>
                    <a:pt x="75" y="17"/>
                  </a:lnTo>
                  <a:lnTo>
                    <a:pt x="75" y="16"/>
                  </a:lnTo>
                  <a:lnTo>
                    <a:pt x="76" y="14"/>
                  </a:lnTo>
                  <a:lnTo>
                    <a:pt x="77" y="10"/>
                  </a:lnTo>
                  <a:lnTo>
                    <a:pt x="77" y="10"/>
                  </a:lnTo>
                  <a:lnTo>
                    <a:pt x="77" y="10"/>
                  </a:lnTo>
                  <a:lnTo>
                    <a:pt x="78" y="9"/>
                  </a:lnTo>
                  <a:lnTo>
                    <a:pt x="78" y="8"/>
                  </a:lnTo>
                  <a:lnTo>
                    <a:pt x="79" y="6"/>
                  </a:lnTo>
                  <a:lnTo>
                    <a:pt x="79" y="6"/>
                  </a:lnTo>
                  <a:lnTo>
                    <a:pt x="79" y="6"/>
                  </a:lnTo>
                  <a:lnTo>
                    <a:pt x="79" y="6"/>
                  </a:lnTo>
                  <a:lnTo>
                    <a:pt x="79" y="5"/>
                  </a:lnTo>
                  <a:lnTo>
                    <a:pt x="80" y="4"/>
                  </a:lnTo>
                  <a:lnTo>
                    <a:pt x="80" y="4"/>
                  </a:lnTo>
                  <a:lnTo>
                    <a:pt x="80" y="3"/>
                  </a:lnTo>
                  <a:lnTo>
                    <a:pt x="81" y="3"/>
                  </a:lnTo>
                  <a:lnTo>
                    <a:pt x="81" y="2"/>
                  </a:lnTo>
                  <a:lnTo>
                    <a:pt x="81" y="2"/>
                  </a:lnTo>
                  <a:lnTo>
                    <a:pt x="81" y="2"/>
                  </a:lnTo>
                  <a:lnTo>
                    <a:pt x="81" y="2"/>
                  </a:lnTo>
                  <a:lnTo>
                    <a:pt x="82" y="2"/>
                  </a:lnTo>
                  <a:lnTo>
                    <a:pt x="82" y="1"/>
                  </a:lnTo>
                  <a:lnTo>
                    <a:pt x="82" y="1"/>
                  </a:lnTo>
                  <a:lnTo>
                    <a:pt x="82" y="1"/>
                  </a:lnTo>
                  <a:lnTo>
                    <a:pt x="82" y="1"/>
                  </a:lnTo>
                  <a:lnTo>
                    <a:pt x="82" y="1"/>
                  </a:lnTo>
                  <a:lnTo>
                    <a:pt x="83" y="1"/>
                  </a:lnTo>
                  <a:lnTo>
                    <a:pt x="83" y="1"/>
                  </a:lnTo>
                  <a:lnTo>
                    <a:pt x="83" y="1"/>
                  </a:lnTo>
                  <a:lnTo>
                    <a:pt x="83" y="0"/>
                  </a:lnTo>
                  <a:lnTo>
                    <a:pt x="83" y="0"/>
                  </a:lnTo>
                  <a:lnTo>
                    <a:pt x="83" y="0"/>
                  </a:lnTo>
                  <a:lnTo>
                    <a:pt x="83" y="0"/>
                  </a:lnTo>
                  <a:lnTo>
                    <a:pt x="83" y="0"/>
                  </a:lnTo>
                  <a:lnTo>
                    <a:pt x="83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7" y="0"/>
                  </a:lnTo>
                  <a:lnTo>
                    <a:pt x="87" y="0"/>
                  </a:lnTo>
                  <a:lnTo>
                    <a:pt x="87" y="0"/>
                  </a:lnTo>
                  <a:lnTo>
                    <a:pt x="87" y="0"/>
                  </a:lnTo>
                  <a:lnTo>
                    <a:pt x="87" y="0"/>
                  </a:lnTo>
                  <a:lnTo>
                    <a:pt x="87" y="0"/>
                  </a:lnTo>
                  <a:lnTo>
                    <a:pt x="87" y="0"/>
                  </a:lnTo>
                  <a:lnTo>
                    <a:pt x="87" y="0"/>
                  </a:lnTo>
                  <a:lnTo>
                    <a:pt x="88" y="1"/>
                  </a:lnTo>
                  <a:lnTo>
                    <a:pt x="88" y="1"/>
                  </a:lnTo>
                  <a:lnTo>
                    <a:pt x="88" y="1"/>
                  </a:lnTo>
                  <a:lnTo>
                    <a:pt x="88" y="1"/>
                  </a:lnTo>
                  <a:lnTo>
                    <a:pt x="89" y="2"/>
                  </a:lnTo>
                  <a:lnTo>
                    <a:pt x="89" y="2"/>
                  </a:lnTo>
                  <a:lnTo>
                    <a:pt x="89" y="2"/>
                  </a:lnTo>
                  <a:lnTo>
                    <a:pt x="89" y="2"/>
                  </a:lnTo>
                  <a:lnTo>
                    <a:pt x="89" y="3"/>
                  </a:lnTo>
                  <a:lnTo>
                    <a:pt x="89" y="3"/>
                  </a:lnTo>
                  <a:lnTo>
                    <a:pt x="89" y="3"/>
                  </a:lnTo>
                  <a:lnTo>
                    <a:pt x="90" y="3"/>
                  </a:lnTo>
                  <a:lnTo>
                    <a:pt x="90" y="4"/>
                  </a:lnTo>
                  <a:lnTo>
                    <a:pt x="91" y="5"/>
                  </a:lnTo>
                  <a:lnTo>
                    <a:pt x="91" y="5"/>
                  </a:lnTo>
                  <a:lnTo>
                    <a:pt x="91" y="5"/>
                  </a:lnTo>
                  <a:lnTo>
                    <a:pt x="91" y="6"/>
                  </a:lnTo>
                  <a:lnTo>
                    <a:pt x="91" y="6"/>
                  </a:lnTo>
                  <a:lnTo>
                    <a:pt x="92" y="8"/>
                  </a:lnTo>
                  <a:lnTo>
                    <a:pt x="92" y="8"/>
                  </a:lnTo>
                  <a:lnTo>
                    <a:pt x="92" y="8"/>
                  </a:lnTo>
                  <a:lnTo>
                    <a:pt x="92" y="9"/>
                  </a:lnTo>
                  <a:lnTo>
                    <a:pt x="93" y="10"/>
                  </a:lnTo>
                  <a:lnTo>
                    <a:pt x="93" y="11"/>
                  </a:lnTo>
                  <a:lnTo>
                    <a:pt x="95" y="15"/>
                  </a:lnTo>
                  <a:lnTo>
                    <a:pt x="95" y="16"/>
                  </a:lnTo>
                  <a:lnTo>
                    <a:pt x="95" y="16"/>
                  </a:lnTo>
                  <a:lnTo>
                    <a:pt x="95" y="16"/>
                  </a:lnTo>
                  <a:lnTo>
                    <a:pt x="96" y="18"/>
                  </a:lnTo>
                  <a:lnTo>
                    <a:pt x="96" y="20"/>
                  </a:lnTo>
                  <a:lnTo>
                    <a:pt x="98" y="26"/>
                  </a:lnTo>
                  <a:lnTo>
                    <a:pt x="101" y="38"/>
                  </a:lnTo>
                  <a:lnTo>
                    <a:pt x="101" y="38"/>
                  </a:lnTo>
                  <a:lnTo>
                    <a:pt x="101" y="39"/>
                  </a:lnTo>
                  <a:lnTo>
                    <a:pt x="101" y="40"/>
                  </a:lnTo>
                  <a:lnTo>
                    <a:pt x="102" y="41"/>
                  </a:lnTo>
                  <a:lnTo>
                    <a:pt x="102" y="44"/>
                  </a:lnTo>
                  <a:lnTo>
                    <a:pt x="104" y="50"/>
                  </a:lnTo>
                  <a:lnTo>
                    <a:pt x="107" y="63"/>
                  </a:lnTo>
                  <a:lnTo>
                    <a:pt x="107" y="64"/>
                  </a:lnTo>
                  <a:lnTo>
                    <a:pt x="107" y="64"/>
                  </a:lnTo>
                  <a:lnTo>
                    <a:pt x="107" y="65"/>
                  </a:lnTo>
                  <a:lnTo>
                    <a:pt x="107" y="66"/>
                  </a:lnTo>
                  <a:lnTo>
                    <a:pt x="108" y="70"/>
                  </a:lnTo>
                  <a:lnTo>
                    <a:pt x="109" y="76"/>
                  </a:lnTo>
                  <a:lnTo>
                    <a:pt x="110" y="76"/>
                  </a:lnTo>
                  <a:lnTo>
                    <a:pt x="110" y="76"/>
                  </a:lnTo>
                  <a:lnTo>
                    <a:pt x="110" y="77"/>
                  </a:lnTo>
                  <a:lnTo>
                    <a:pt x="110" y="78"/>
                  </a:lnTo>
                  <a:lnTo>
                    <a:pt x="111" y="82"/>
                  </a:lnTo>
                  <a:lnTo>
                    <a:pt x="112" y="87"/>
                  </a:lnTo>
                  <a:lnTo>
                    <a:pt x="112" y="87"/>
                  </a:lnTo>
                  <a:lnTo>
                    <a:pt x="112" y="88"/>
                  </a:lnTo>
                  <a:lnTo>
                    <a:pt x="112" y="88"/>
                  </a:lnTo>
                  <a:lnTo>
                    <a:pt x="113" y="90"/>
                  </a:lnTo>
                  <a:lnTo>
                    <a:pt x="114" y="93"/>
                  </a:lnTo>
                  <a:lnTo>
                    <a:pt x="114" y="93"/>
                  </a:lnTo>
                  <a:lnTo>
                    <a:pt x="114" y="93"/>
                  </a:lnTo>
                  <a:lnTo>
                    <a:pt x="114" y="94"/>
                  </a:lnTo>
                  <a:lnTo>
                    <a:pt x="114" y="95"/>
                  </a:lnTo>
                  <a:lnTo>
                    <a:pt x="115" y="98"/>
                  </a:lnTo>
                  <a:lnTo>
                    <a:pt x="115" y="98"/>
                  </a:lnTo>
                  <a:lnTo>
                    <a:pt x="115" y="99"/>
                  </a:lnTo>
                  <a:lnTo>
                    <a:pt x="116" y="99"/>
                  </a:lnTo>
                  <a:lnTo>
                    <a:pt x="116" y="100"/>
                  </a:lnTo>
                  <a:lnTo>
                    <a:pt x="117" y="103"/>
                  </a:lnTo>
                  <a:lnTo>
                    <a:pt x="117" y="103"/>
                  </a:lnTo>
                  <a:lnTo>
                    <a:pt x="117" y="103"/>
                  </a:lnTo>
                  <a:lnTo>
                    <a:pt x="117" y="104"/>
                  </a:lnTo>
                  <a:lnTo>
                    <a:pt x="117" y="105"/>
                  </a:lnTo>
                  <a:lnTo>
                    <a:pt x="118" y="107"/>
                  </a:lnTo>
                  <a:lnTo>
                    <a:pt x="118" y="107"/>
                  </a:lnTo>
                  <a:lnTo>
                    <a:pt x="118" y="107"/>
                  </a:lnTo>
                  <a:lnTo>
                    <a:pt x="118" y="108"/>
                  </a:lnTo>
                  <a:lnTo>
                    <a:pt x="119" y="108"/>
                  </a:lnTo>
                  <a:lnTo>
                    <a:pt x="119" y="108"/>
                  </a:lnTo>
                  <a:lnTo>
                    <a:pt x="119" y="109"/>
                  </a:lnTo>
                  <a:lnTo>
                    <a:pt x="119" y="109"/>
                  </a:lnTo>
                  <a:lnTo>
                    <a:pt x="120" y="110"/>
                  </a:lnTo>
                  <a:lnTo>
                    <a:pt x="120" y="110"/>
                  </a:lnTo>
                  <a:lnTo>
                    <a:pt x="120" y="110"/>
                  </a:lnTo>
                  <a:lnTo>
                    <a:pt x="120" y="110"/>
                  </a:lnTo>
                  <a:lnTo>
                    <a:pt x="120" y="111"/>
                  </a:lnTo>
                  <a:lnTo>
                    <a:pt x="121" y="112"/>
                  </a:lnTo>
                  <a:lnTo>
                    <a:pt x="121" y="112"/>
                  </a:lnTo>
                  <a:lnTo>
                    <a:pt x="121" y="112"/>
                  </a:lnTo>
                  <a:lnTo>
                    <a:pt x="121" y="113"/>
                  </a:lnTo>
                  <a:lnTo>
                    <a:pt x="122" y="113"/>
                  </a:lnTo>
                  <a:lnTo>
                    <a:pt x="122" y="113"/>
                  </a:lnTo>
                  <a:lnTo>
                    <a:pt x="122" y="113"/>
                  </a:lnTo>
                  <a:lnTo>
                    <a:pt x="122" y="114"/>
                  </a:lnTo>
                  <a:lnTo>
                    <a:pt x="122" y="114"/>
                  </a:lnTo>
                  <a:lnTo>
                    <a:pt x="122" y="114"/>
                  </a:lnTo>
                  <a:lnTo>
                    <a:pt x="122" y="114"/>
                  </a:lnTo>
                  <a:lnTo>
                    <a:pt x="123" y="114"/>
                  </a:lnTo>
                  <a:lnTo>
                    <a:pt x="123" y="114"/>
                  </a:lnTo>
                  <a:lnTo>
                    <a:pt x="123" y="114"/>
                  </a:lnTo>
                  <a:lnTo>
                    <a:pt x="123" y="115"/>
                  </a:lnTo>
                  <a:lnTo>
                    <a:pt x="123" y="115"/>
                  </a:lnTo>
                  <a:lnTo>
                    <a:pt x="123" y="115"/>
                  </a:lnTo>
                  <a:lnTo>
                    <a:pt x="123" y="115"/>
                  </a:lnTo>
                  <a:lnTo>
                    <a:pt x="124" y="115"/>
                  </a:lnTo>
                  <a:lnTo>
                    <a:pt x="124" y="115"/>
                  </a:lnTo>
                  <a:lnTo>
                    <a:pt x="124" y="115"/>
                  </a:lnTo>
                  <a:lnTo>
                    <a:pt x="124" y="115"/>
                  </a:lnTo>
                  <a:lnTo>
                    <a:pt x="124" y="115"/>
                  </a:lnTo>
                  <a:lnTo>
                    <a:pt x="124" y="115"/>
                  </a:lnTo>
                  <a:lnTo>
                    <a:pt x="124" y="115"/>
                  </a:lnTo>
                  <a:lnTo>
                    <a:pt x="124" y="115"/>
                  </a:lnTo>
                  <a:lnTo>
                    <a:pt x="124" y="115"/>
                  </a:lnTo>
                  <a:lnTo>
                    <a:pt x="124" y="115"/>
                  </a:lnTo>
                  <a:lnTo>
                    <a:pt x="124" y="116"/>
                  </a:lnTo>
                  <a:lnTo>
                    <a:pt x="125" y="116"/>
                  </a:lnTo>
                  <a:lnTo>
                    <a:pt x="125" y="116"/>
                  </a:lnTo>
                  <a:lnTo>
                    <a:pt x="125" y="116"/>
                  </a:lnTo>
                  <a:lnTo>
                    <a:pt x="125" y="116"/>
                  </a:lnTo>
                  <a:lnTo>
                    <a:pt x="125" y="116"/>
                  </a:lnTo>
                  <a:lnTo>
                    <a:pt x="125" y="116"/>
                  </a:lnTo>
                  <a:lnTo>
                    <a:pt x="125" y="116"/>
                  </a:lnTo>
                  <a:lnTo>
                    <a:pt x="125" y="116"/>
                  </a:lnTo>
                  <a:lnTo>
                    <a:pt x="125" y="116"/>
                  </a:lnTo>
                  <a:lnTo>
                    <a:pt x="126" y="116"/>
                  </a:lnTo>
                  <a:lnTo>
                    <a:pt x="126" y="116"/>
                  </a:lnTo>
                  <a:lnTo>
                    <a:pt x="126" y="116"/>
                  </a:lnTo>
                  <a:lnTo>
                    <a:pt x="126" y="116"/>
                  </a:lnTo>
                  <a:lnTo>
                    <a:pt x="126" y="116"/>
                  </a:lnTo>
                  <a:lnTo>
                    <a:pt x="126" y="116"/>
                  </a:lnTo>
                  <a:lnTo>
                    <a:pt x="126" y="115"/>
                  </a:lnTo>
                  <a:lnTo>
                    <a:pt x="126" y="115"/>
                  </a:lnTo>
                  <a:lnTo>
                    <a:pt x="126" y="115"/>
                  </a:lnTo>
                  <a:lnTo>
                    <a:pt x="126" y="115"/>
                  </a:lnTo>
                  <a:lnTo>
                    <a:pt x="126" y="115"/>
                  </a:lnTo>
                  <a:lnTo>
                    <a:pt x="126" y="115"/>
                  </a:lnTo>
                  <a:lnTo>
                    <a:pt x="127" y="115"/>
                  </a:lnTo>
                  <a:lnTo>
                    <a:pt x="127" y="115"/>
                  </a:lnTo>
                  <a:lnTo>
                    <a:pt x="127" y="115"/>
                  </a:lnTo>
                  <a:lnTo>
                    <a:pt x="127" y="115"/>
                  </a:lnTo>
                  <a:lnTo>
                    <a:pt x="127" y="115"/>
                  </a:lnTo>
                  <a:lnTo>
                    <a:pt x="127" y="115"/>
                  </a:lnTo>
                  <a:lnTo>
                    <a:pt x="127" y="115"/>
                  </a:lnTo>
                  <a:lnTo>
                    <a:pt x="128" y="115"/>
                  </a:lnTo>
                  <a:lnTo>
                    <a:pt x="128" y="114"/>
                  </a:lnTo>
                  <a:lnTo>
                    <a:pt x="128" y="114"/>
                  </a:lnTo>
                  <a:lnTo>
                    <a:pt x="128" y="114"/>
                  </a:lnTo>
                  <a:lnTo>
                    <a:pt x="128" y="114"/>
                  </a:lnTo>
                  <a:lnTo>
                    <a:pt x="128" y="114"/>
                  </a:lnTo>
                  <a:lnTo>
                    <a:pt x="128" y="114"/>
                  </a:lnTo>
                  <a:lnTo>
                    <a:pt x="129" y="113"/>
                  </a:lnTo>
                  <a:lnTo>
                    <a:pt x="129" y="113"/>
                  </a:lnTo>
                  <a:lnTo>
                    <a:pt x="129" y="113"/>
                  </a:lnTo>
                  <a:lnTo>
                    <a:pt x="129" y="113"/>
                  </a:lnTo>
                  <a:lnTo>
                    <a:pt x="130" y="112"/>
                  </a:lnTo>
                  <a:lnTo>
                    <a:pt x="130" y="112"/>
                  </a:lnTo>
                  <a:lnTo>
                    <a:pt x="130" y="112"/>
                  </a:lnTo>
                  <a:lnTo>
                    <a:pt x="130" y="111"/>
                  </a:lnTo>
                  <a:lnTo>
                    <a:pt x="130" y="111"/>
                  </a:lnTo>
                  <a:lnTo>
                    <a:pt x="131" y="110"/>
                  </a:lnTo>
                  <a:lnTo>
                    <a:pt x="131" y="109"/>
                  </a:lnTo>
                  <a:lnTo>
                    <a:pt x="131" y="109"/>
                  </a:lnTo>
                  <a:lnTo>
                    <a:pt x="132" y="108"/>
                  </a:lnTo>
                  <a:lnTo>
                    <a:pt x="132" y="108"/>
                  </a:lnTo>
                  <a:lnTo>
                    <a:pt x="132" y="107"/>
                  </a:lnTo>
                  <a:lnTo>
                    <a:pt x="133" y="105"/>
                  </a:lnTo>
                  <a:lnTo>
                    <a:pt x="133" y="105"/>
                  </a:lnTo>
                  <a:lnTo>
                    <a:pt x="133" y="105"/>
                  </a:lnTo>
                  <a:lnTo>
                    <a:pt x="133" y="104"/>
                  </a:lnTo>
                  <a:lnTo>
                    <a:pt x="134" y="103"/>
                  </a:lnTo>
                  <a:lnTo>
                    <a:pt x="134" y="101"/>
                  </a:lnTo>
                  <a:lnTo>
                    <a:pt x="136" y="96"/>
                  </a:lnTo>
                  <a:lnTo>
                    <a:pt x="136" y="96"/>
                  </a:lnTo>
                  <a:lnTo>
                    <a:pt x="136" y="96"/>
                  </a:lnTo>
                  <a:lnTo>
                    <a:pt x="136" y="95"/>
                  </a:lnTo>
                  <a:lnTo>
                    <a:pt x="136" y="94"/>
                  </a:lnTo>
                  <a:lnTo>
                    <a:pt x="137" y="91"/>
                  </a:lnTo>
                  <a:lnTo>
                    <a:pt x="139" y="86"/>
                  </a:lnTo>
                  <a:lnTo>
                    <a:pt x="141" y="74"/>
                  </a:lnTo>
                  <a:lnTo>
                    <a:pt x="147" y="46"/>
                  </a:lnTo>
                  <a:lnTo>
                    <a:pt x="148" y="45"/>
                  </a:lnTo>
                  <a:lnTo>
                    <a:pt x="148" y="45"/>
                  </a:lnTo>
                  <a:lnTo>
                    <a:pt x="148" y="44"/>
                  </a:lnTo>
                  <a:lnTo>
                    <a:pt x="148" y="42"/>
                  </a:lnTo>
                  <a:lnTo>
                    <a:pt x="149" y="39"/>
                  </a:lnTo>
                  <a:lnTo>
                    <a:pt x="150" y="33"/>
                  </a:lnTo>
                  <a:lnTo>
                    <a:pt x="150" y="33"/>
                  </a:lnTo>
                  <a:lnTo>
                    <a:pt x="150" y="32"/>
                  </a:lnTo>
                  <a:lnTo>
                    <a:pt x="151" y="32"/>
                  </a:lnTo>
                  <a:lnTo>
                    <a:pt x="151" y="30"/>
                  </a:lnTo>
                  <a:lnTo>
                    <a:pt x="152" y="27"/>
                  </a:lnTo>
                  <a:lnTo>
                    <a:pt x="153" y="22"/>
                  </a:lnTo>
                  <a:lnTo>
                    <a:pt x="153" y="21"/>
                  </a:lnTo>
                  <a:lnTo>
                    <a:pt x="153" y="21"/>
                  </a:lnTo>
                  <a:lnTo>
                    <a:pt x="153" y="20"/>
                  </a:lnTo>
                  <a:lnTo>
                    <a:pt x="154" y="19"/>
                  </a:lnTo>
                  <a:lnTo>
                    <a:pt x="154" y="17"/>
                  </a:lnTo>
                </a:path>
              </a:pathLst>
            </a:custGeom>
            <a:grpFill/>
            <a:ln w="9525" cap="sq">
              <a:solidFill>
                <a:srgbClr val="0D8BE6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783">
                <a:defRPr/>
              </a:pPr>
              <a:endParaRPr lang="en-US" sz="1350" kern="0" dirty="0">
                <a:solidFill>
                  <a:srgbClr val="0D8BE6"/>
                </a:solidFill>
              </a:endParaRPr>
            </a:p>
          </p:txBody>
        </p:sp>
        <p:sp>
          <p:nvSpPr>
            <p:cNvPr id="147" name="Freeform 63"/>
            <p:cNvSpPr>
              <a:spLocks/>
            </p:cNvSpPr>
            <p:nvPr/>
          </p:nvSpPr>
          <p:spPr bwMode="auto">
            <a:xfrm>
              <a:off x="2553" y="2186"/>
              <a:ext cx="126" cy="116"/>
            </a:xfrm>
            <a:custGeom>
              <a:avLst/>
              <a:gdLst/>
              <a:ahLst/>
              <a:cxnLst>
                <a:cxn ang="0">
                  <a:pos x="2" y="12"/>
                </a:cxn>
                <a:cxn ang="0">
                  <a:pos x="4" y="6"/>
                </a:cxn>
                <a:cxn ang="0">
                  <a:pos x="6" y="3"/>
                </a:cxn>
                <a:cxn ang="0">
                  <a:pos x="8" y="1"/>
                </a:cxn>
                <a:cxn ang="0">
                  <a:pos x="8" y="0"/>
                </a:cxn>
                <a:cxn ang="0">
                  <a:pos x="9" y="0"/>
                </a:cxn>
                <a:cxn ang="0">
                  <a:pos x="10" y="0"/>
                </a:cxn>
                <a:cxn ang="0">
                  <a:pos x="11" y="0"/>
                </a:cxn>
                <a:cxn ang="0">
                  <a:pos x="11" y="0"/>
                </a:cxn>
                <a:cxn ang="0">
                  <a:pos x="12" y="1"/>
                </a:cxn>
                <a:cxn ang="0">
                  <a:pos x="14" y="2"/>
                </a:cxn>
                <a:cxn ang="0">
                  <a:pos x="15" y="4"/>
                </a:cxn>
                <a:cxn ang="0">
                  <a:pos x="18" y="10"/>
                </a:cxn>
                <a:cxn ang="0">
                  <a:pos x="20" y="16"/>
                </a:cxn>
                <a:cxn ang="0">
                  <a:pos x="24" y="32"/>
                </a:cxn>
                <a:cxn ang="0">
                  <a:pos x="31" y="65"/>
                </a:cxn>
                <a:cxn ang="0">
                  <a:pos x="34" y="79"/>
                </a:cxn>
                <a:cxn ang="0">
                  <a:pos x="37" y="94"/>
                </a:cxn>
                <a:cxn ang="0">
                  <a:pos x="41" y="106"/>
                </a:cxn>
                <a:cxn ang="0">
                  <a:pos x="43" y="111"/>
                </a:cxn>
                <a:cxn ang="0">
                  <a:pos x="44" y="113"/>
                </a:cxn>
                <a:cxn ang="0">
                  <a:pos x="46" y="114"/>
                </a:cxn>
                <a:cxn ang="0">
                  <a:pos x="47" y="115"/>
                </a:cxn>
                <a:cxn ang="0">
                  <a:pos x="47" y="116"/>
                </a:cxn>
                <a:cxn ang="0">
                  <a:pos x="48" y="116"/>
                </a:cxn>
                <a:cxn ang="0">
                  <a:pos x="49" y="115"/>
                </a:cxn>
                <a:cxn ang="0">
                  <a:pos x="50" y="115"/>
                </a:cxn>
                <a:cxn ang="0">
                  <a:pos x="51" y="114"/>
                </a:cxn>
                <a:cxn ang="0">
                  <a:pos x="52" y="112"/>
                </a:cxn>
                <a:cxn ang="0">
                  <a:pos x="54" y="107"/>
                </a:cxn>
                <a:cxn ang="0">
                  <a:pos x="57" y="97"/>
                </a:cxn>
                <a:cxn ang="0">
                  <a:pos x="69" y="44"/>
                </a:cxn>
                <a:cxn ang="0">
                  <a:pos x="73" y="26"/>
                </a:cxn>
                <a:cxn ang="0">
                  <a:pos x="76" y="15"/>
                </a:cxn>
                <a:cxn ang="0">
                  <a:pos x="79" y="7"/>
                </a:cxn>
                <a:cxn ang="0">
                  <a:pos x="80" y="3"/>
                </a:cxn>
                <a:cxn ang="0">
                  <a:pos x="82" y="1"/>
                </a:cxn>
                <a:cxn ang="0">
                  <a:pos x="83" y="0"/>
                </a:cxn>
                <a:cxn ang="0">
                  <a:pos x="84" y="0"/>
                </a:cxn>
                <a:cxn ang="0">
                  <a:pos x="84" y="0"/>
                </a:cxn>
                <a:cxn ang="0">
                  <a:pos x="85" y="0"/>
                </a:cxn>
                <a:cxn ang="0">
                  <a:pos x="86" y="0"/>
                </a:cxn>
                <a:cxn ang="0">
                  <a:pos x="87" y="1"/>
                </a:cxn>
                <a:cxn ang="0">
                  <a:pos x="88" y="3"/>
                </a:cxn>
                <a:cxn ang="0">
                  <a:pos x="90" y="7"/>
                </a:cxn>
                <a:cxn ang="0">
                  <a:pos x="92" y="12"/>
                </a:cxn>
                <a:cxn ang="0">
                  <a:pos x="98" y="34"/>
                </a:cxn>
                <a:cxn ang="0">
                  <a:pos x="104" y="64"/>
                </a:cxn>
                <a:cxn ang="0">
                  <a:pos x="107" y="79"/>
                </a:cxn>
                <a:cxn ang="0">
                  <a:pos x="111" y="96"/>
                </a:cxn>
                <a:cxn ang="0">
                  <a:pos x="113" y="103"/>
                </a:cxn>
                <a:cxn ang="0">
                  <a:pos x="115" y="110"/>
                </a:cxn>
                <a:cxn ang="0">
                  <a:pos x="117" y="113"/>
                </a:cxn>
                <a:cxn ang="0">
                  <a:pos x="118" y="114"/>
                </a:cxn>
                <a:cxn ang="0">
                  <a:pos x="119" y="115"/>
                </a:cxn>
                <a:cxn ang="0">
                  <a:pos x="120" y="115"/>
                </a:cxn>
                <a:cxn ang="0">
                  <a:pos x="120" y="116"/>
                </a:cxn>
                <a:cxn ang="0">
                  <a:pos x="121" y="115"/>
                </a:cxn>
                <a:cxn ang="0">
                  <a:pos x="122" y="115"/>
                </a:cxn>
                <a:cxn ang="0">
                  <a:pos x="123" y="114"/>
                </a:cxn>
                <a:cxn ang="0">
                  <a:pos x="124" y="113"/>
                </a:cxn>
                <a:cxn ang="0">
                  <a:pos x="125" y="110"/>
                </a:cxn>
              </a:cxnLst>
              <a:rect l="0" t="0" r="r" b="b"/>
              <a:pathLst>
                <a:path w="126" h="116">
                  <a:moveTo>
                    <a:pt x="0" y="17"/>
                  </a:moveTo>
                  <a:lnTo>
                    <a:pt x="0" y="16"/>
                  </a:lnTo>
                  <a:lnTo>
                    <a:pt x="1" y="16"/>
                  </a:lnTo>
                  <a:lnTo>
                    <a:pt x="1" y="16"/>
                  </a:lnTo>
                  <a:lnTo>
                    <a:pt x="1" y="15"/>
                  </a:lnTo>
                  <a:lnTo>
                    <a:pt x="2" y="12"/>
                  </a:lnTo>
                  <a:lnTo>
                    <a:pt x="2" y="12"/>
                  </a:lnTo>
                  <a:lnTo>
                    <a:pt x="2" y="12"/>
                  </a:lnTo>
                  <a:lnTo>
                    <a:pt x="2" y="12"/>
                  </a:lnTo>
                  <a:lnTo>
                    <a:pt x="2" y="10"/>
                  </a:lnTo>
                  <a:lnTo>
                    <a:pt x="3" y="9"/>
                  </a:lnTo>
                  <a:lnTo>
                    <a:pt x="3" y="8"/>
                  </a:lnTo>
                  <a:lnTo>
                    <a:pt x="3" y="8"/>
                  </a:lnTo>
                  <a:lnTo>
                    <a:pt x="4" y="8"/>
                  </a:lnTo>
                  <a:lnTo>
                    <a:pt x="4" y="7"/>
                  </a:lnTo>
                  <a:lnTo>
                    <a:pt x="4" y="6"/>
                  </a:lnTo>
                  <a:lnTo>
                    <a:pt x="5" y="5"/>
                  </a:lnTo>
                  <a:lnTo>
                    <a:pt x="5" y="5"/>
                  </a:lnTo>
                  <a:lnTo>
                    <a:pt x="5" y="5"/>
                  </a:lnTo>
                  <a:lnTo>
                    <a:pt x="5" y="4"/>
                  </a:lnTo>
                  <a:lnTo>
                    <a:pt x="5" y="4"/>
                  </a:lnTo>
                  <a:lnTo>
                    <a:pt x="6" y="4"/>
                  </a:lnTo>
                  <a:lnTo>
                    <a:pt x="6" y="3"/>
                  </a:lnTo>
                  <a:lnTo>
                    <a:pt x="6" y="3"/>
                  </a:lnTo>
                  <a:lnTo>
                    <a:pt x="6" y="3"/>
                  </a:lnTo>
                  <a:lnTo>
                    <a:pt x="6" y="2"/>
                  </a:lnTo>
                  <a:lnTo>
                    <a:pt x="6" y="2"/>
                  </a:lnTo>
                  <a:lnTo>
                    <a:pt x="7" y="2"/>
                  </a:lnTo>
                  <a:lnTo>
                    <a:pt x="7" y="2"/>
                  </a:lnTo>
                  <a:lnTo>
                    <a:pt x="7" y="2"/>
                  </a:lnTo>
                  <a:lnTo>
                    <a:pt x="7" y="1"/>
                  </a:lnTo>
                  <a:lnTo>
                    <a:pt x="8" y="1"/>
                  </a:lnTo>
                  <a:lnTo>
                    <a:pt x="8" y="1"/>
                  </a:lnTo>
                  <a:lnTo>
                    <a:pt x="8" y="1"/>
                  </a:lnTo>
                  <a:lnTo>
                    <a:pt x="8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9" y="0"/>
                  </a:lnTo>
                  <a:lnTo>
                    <a:pt x="9" y="0"/>
                  </a:lnTo>
                  <a:lnTo>
                    <a:pt x="9" y="0"/>
                  </a:lnTo>
                  <a:lnTo>
                    <a:pt x="9" y="0"/>
                  </a:lnTo>
                  <a:lnTo>
                    <a:pt x="9" y="0"/>
                  </a:lnTo>
                  <a:lnTo>
                    <a:pt x="9" y="0"/>
                  </a:lnTo>
                  <a:lnTo>
                    <a:pt x="9" y="0"/>
                  </a:lnTo>
                  <a:lnTo>
                    <a:pt x="9" y="0"/>
                  </a:lnTo>
                  <a:lnTo>
                    <a:pt x="9" y="0"/>
                  </a:lnTo>
                  <a:lnTo>
                    <a:pt x="9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2" y="1"/>
                  </a:lnTo>
                  <a:lnTo>
                    <a:pt x="12" y="1"/>
                  </a:lnTo>
                  <a:lnTo>
                    <a:pt x="12" y="1"/>
                  </a:lnTo>
                  <a:lnTo>
                    <a:pt x="13" y="1"/>
                  </a:lnTo>
                  <a:lnTo>
                    <a:pt x="13" y="1"/>
                  </a:lnTo>
                  <a:lnTo>
                    <a:pt x="13" y="1"/>
                  </a:lnTo>
                  <a:lnTo>
                    <a:pt x="13" y="1"/>
                  </a:lnTo>
                  <a:lnTo>
                    <a:pt x="13" y="2"/>
                  </a:lnTo>
                  <a:lnTo>
                    <a:pt x="13" y="2"/>
                  </a:lnTo>
                  <a:lnTo>
                    <a:pt x="14" y="2"/>
                  </a:lnTo>
                  <a:lnTo>
                    <a:pt x="14" y="2"/>
                  </a:lnTo>
                  <a:lnTo>
                    <a:pt x="14" y="3"/>
                  </a:lnTo>
                  <a:lnTo>
                    <a:pt x="14" y="3"/>
                  </a:lnTo>
                  <a:lnTo>
                    <a:pt x="14" y="3"/>
                  </a:lnTo>
                  <a:lnTo>
                    <a:pt x="14" y="3"/>
                  </a:lnTo>
                  <a:lnTo>
                    <a:pt x="15" y="4"/>
                  </a:lnTo>
                  <a:lnTo>
                    <a:pt x="15" y="4"/>
                  </a:lnTo>
                  <a:lnTo>
                    <a:pt x="15" y="4"/>
                  </a:lnTo>
                  <a:lnTo>
                    <a:pt x="15" y="4"/>
                  </a:lnTo>
                  <a:lnTo>
                    <a:pt x="15" y="5"/>
                  </a:lnTo>
                  <a:lnTo>
                    <a:pt x="16" y="7"/>
                  </a:lnTo>
                  <a:lnTo>
                    <a:pt x="16" y="7"/>
                  </a:lnTo>
                  <a:lnTo>
                    <a:pt x="16" y="7"/>
                  </a:lnTo>
                  <a:lnTo>
                    <a:pt x="16" y="8"/>
                  </a:lnTo>
                  <a:lnTo>
                    <a:pt x="17" y="8"/>
                  </a:lnTo>
                  <a:lnTo>
                    <a:pt x="18" y="10"/>
                  </a:lnTo>
                  <a:lnTo>
                    <a:pt x="18" y="11"/>
                  </a:lnTo>
                  <a:lnTo>
                    <a:pt x="18" y="11"/>
                  </a:lnTo>
                  <a:lnTo>
                    <a:pt x="18" y="12"/>
                  </a:lnTo>
                  <a:lnTo>
                    <a:pt x="19" y="13"/>
                  </a:lnTo>
                  <a:lnTo>
                    <a:pt x="19" y="15"/>
                  </a:lnTo>
                  <a:lnTo>
                    <a:pt x="19" y="15"/>
                  </a:lnTo>
                  <a:lnTo>
                    <a:pt x="19" y="16"/>
                  </a:lnTo>
                  <a:lnTo>
                    <a:pt x="20" y="16"/>
                  </a:lnTo>
                  <a:lnTo>
                    <a:pt x="20" y="18"/>
                  </a:lnTo>
                  <a:lnTo>
                    <a:pt x="21" y="20"/>
                  </a:lnTo>
                  <a:lnTo>
                    <a:pt x="22" y="26"/>
                  </a:lnTo>
                  <a:lnTo>
                    <a:pt x="22" y="27"/>
                  </a:lnTo>
                  <a:lnTo>
                    <a:pt x="23" y="27"/>
                  </a:lnTo>
                  <a:lnTo>
                    <a:pt x="23" y="28"/>
                  </a:lnTo>
                  <a:lnTo>
                    <a:pt x="23" y="29"/>
                  </a:lnTo>
                  <a:lnTo>
                    <a:pt x="24" y="32"/>
                  </a:lnTo>
                  <a:lnTo>
                    <a:pt x="25" y="38"/>
                  </a:lnTo>
                  <a:lnTo>
                    <a:pt x="28" y="52"/>
                  </a:lnTo>
                  <a:lnTo>
                    <a:pt x="28" y="52"/>
                  </a:lnTo>
                  <a:lnTo>
                    <a:pt x="28" y="52"/>
                  </a:lnTo>
                  <a:lnTo>
                    <a:pt x="28" y="53"/>
                  </a:lnTo>
                  <a:lnTo>
                    <a:pt x="29" y="55"/>
                  </a:lnTo>
                  <a:lnTo>
                    <a:pt x="29" y="58"/>
                  </a:lnTo>
                  <a:lnTo>
                    <a:pt x="31" y="65"/>
                  </a:lnTo>
                  <a:lnTo>
                    <a:pt x="31" y="66"/>
                  </a:lnTo>
                  <a:lnTo>
                    <a:pt x="31" y="66"/>
                  </a:lnTo>
                  <a:lnTo>
                    <a:pt x="31" y="67"/>
                  </a:lnTo>
                  <a:lnTo>
                    <a:pt x="31" y="68"/>
                  </a:lnTo>
                  <a:lnTo>
                    <a:pt x="32" y="72"/>
                  </a:lnTo>
                  <a:lnTo>
                    <a:pt x="33" y="78"/>
                  </a:lnTo>
                  <a:lnTo>
                    <a:pt x="34" y="78"/>
                  </a:lnTo>
                  <a:lnTo>
                    <a:pt x="34" y="79"/>
                  </a:lnTo>
                  <a:lnTo>
                    <a:pt x="34" y="80"/>
                  </a:lnTo>
                  <a:lnTo>
                    <a:pt x="34" y="81"/>
                  </a:lnTo>
                  <a:lnTo>
                    <a:pt x="35" y="85"/>
                  </a:lnTo>
                  <a:lnTo>
                    <a:pt x="37" y="91"/>
                  </a:lnTo>
                  <a:lnTo>
                    <a:pt x="37" y="91"/>
                  </a:lnTo>
                  <a:lnTo>
                    <a:pt x="37" y="92"/>
                  </a:lnTo>
                  <a:lnTo>
                    <a:pt x="37" y="92"/>
                  </a:lnTo>
                  <a:lnTo>
                    <a:pt x="37" y="94"/>
                  </a:lnTo>
                  <a:lnTo>
                    <a:pt x="38" y="97"/>
                  </a:lnTo>
                  <a:lnTo>
                    <a:pt x="39" y="102"/>
                  </a:lnTo>
                  <a:lnTo>
                    <a:pt x="40" y="102"/>
                  </a:lnTo>
                  <a:lnTo>
                    <a:pt x="40" y="102"/>
                  </a:lnTo>
                  <a:lnTo>
                    <a:pt x="40" y="103"/>
                  </a:lnTo>
                  <a:lnTo>
                    <a:pt x="40" y="104"/>
                  </a:lnTo>
                  <a:lnTo>
                    <a:pt x="41" y="106"/>
                  </a:lnTo>
                  <a:lnTo>
                    <a:pt x="41" y="106"/>
                  </a:lnTo>
                  <a:lnTo>
                    <a:pt x="41" y="106"/>
                  </a:lnTo>
                  <a:lnTo>
                    <a:pt x="41" y="107"/>
                  </a:lnTo>
                  <a:lnTo>
                    <a:pt x="42" y="108"/>
                  </a:lnTo>
                  <a:lnTo>
                    <a:pt x="42" y="109"/>
                  </a:lnTo>
                  <a:lnTo>
                    <a:pt x="42" y="110"/>
                  </a:lnTo>
                  <a:lnTo>
                    <a:pt x="43" y="110"/>
                  </a:lnTo>
                  <a:lnTo>
                    <a:pt x="43" y="110"/>
                  </a:lnTo>
                  <a:lnTo>
                    <a:pt x="43" y="111"/>
                  </a:lnTo>
                  <a:lnTo>
                    <a:pt x="43" y="111"/>
                  </a:lnTo>
                  <a:lnTo>
                    <a:pt x="43" y="111"/>
                  </a:lnTo>
                  <a:lnTo>
                    <a:pt x="43" y="111"/>
                  </a:lnTo>
                  <a:lnTo>
                    <a:pt x="44" y="112"/>
                  </a:lnTo>
                  <a:lnTo>
                    <a:pt x="44" y="112"/>
                  </a:lnTo>
                  <a:lnTo>
                    <a:pt x="44" y="112"/>
                  </a:lnTo>
                  <a:lnTo>
                    <a:pt x="44" y="113"/>
                  </a:lnTo>
                  <a:lnTo>
                    <a:pt x="44" y="113"/>
                  </a:lnTo>
                  <a:lnTo>
                    <a:pt x="45" y="113"/>
                  </a:lnTo>
                  <a:lnTo>
                    <a:pt x="45" y="113"/>
                  </a:lnTo>
                  <a:lnTo>
                    <a:pt x="45" y="114"/>
                  </a:lnTo>
                  <a:lnTo>
                    <a:pt x="45" y="114"/>
                  </a:lnTo>
                  <a:lnTo>
                    <a:pt x="45" y="114"/>
                  </a:lnTo>
                  <a:lnTo>
                    <a:pt x="45" y="114"/>
                  </a:lnTo>
                  <a:lnTo>
                    <a:pt x="45" y="114"/>
                  </a:lnTo>
                  <a:lnTo>
                    <a:pt x="46" y="114"/>
                  </a:lnTo>
                  <a:lnTo>
                    <a:pt x="46" y="115"/>
                  </a:lnTo>
                  <a:lnTo>
                    <a:pt x="46" y="115"/>
                  </a:lnTo>
                  <a:lnTo>
                    <a:pt x="46" y="115"/>
                  </a:lnTo>
                  <a:lnTo>
                    <a:pt x="46" y="115"/>
                  </a:lnTo>
                  <a:lnTo>
                    <a:pt x="46" y="115"/>
                  </a:lnTo>
                  <a:lnTo>
                    <a:pt x="46" y="115"/>
                  </a:lnTo>
                  <a:lnTo>
                    <a:pt x="46" y="115"/>
                  </a:lnTo>
                  <a:lnTo>
                    <a:pt x="47" y="115"/>
                  </a:lnTo>
                  <a:lnTo>
                    <a:pt x="47" y="115"/>
                  </a:lnTo>
                  <a:lnTo>
                    <a:pt x="47" y="115"/>
                  </a:lnTo>
                  <a:lnTo>
                    <a:pt x="47" y="115"/>
                  </a:lnTo>
                  <a:lnTo>
                    <a:pt x="47" y="115"/>
                  </a:lnTo>
                  <a:lnTo>
                    <a:pt x="47" y="115"/>
                  </a:lnTo>
                  <a:lnTo>
                    <a:pt x="47" y="115"/>
                  </a:lnTo>
                  <a:lnTo>
                    <a:pt x="47" y="116"/>
                  </a:lnTo>
                  <a:lnTo>
                    <a:pt x="47" y="116"/>
                  </a:lnTo>
                  <a:lnTo>
                    <a:pt x="47" y="116"/>
                  </a:lnTo>
                  <a:lnTo>
                    <a:pt x="47" y="116"/>
                  </a:lnTo>
                  <a:lnTo>
                    <a:pt x="48" y="116"/>
                  </a:lnTo>
                  <a:lnTo>
                    <a:pt x="48" y="116"/>
                  </a:lnTo>
                  <a:lnTo>
                    <a:pt x="48" y="116"/>
                  </a:lnTo>
                  <a:lnTo>
                    <a:pt x="48" y="116"/>
                  </a:lnTo>
                  <a:lnTo>
                    <a:pt x="48" y="116"/>
                  </a:lnTo>
                  <a:lnTo>
                    <a:pt x="48" y="116"/>
                  </a:lnTo>
                  <a:lnTo>
                    <a:pt x="48" y="116"/>
                  </a:lnTo>
                  <a:lnTo>
                    <a:pt x="48" y="116"/>
                  </a:lnTo>
                  <a:lnTo>
                    <a:pt x="48" y="116"/>
                  </a:lnTo>
                  <a:lnTo>
                    <a:pt x="49" y="116"/>
                  </a:lnTo>
                  <a:lnTo>
                    <a:pt x="49" y="116"/>
                  </a:lnTo>
                  <a:lnTo>
                    <a:pt x="49" y="115"/>
                  </a:lnTo>
                  <a:lnTo>
                    <a:pt x="49" y="115"/>
                  </a:lnTo>
                  <a:lnTo>
                    <a:pt x="49" y="115"/>
                  </a:lnTo>
                  <a:lnTo>
                    <a:pt x="49" y="115"/>
                  </a:lnTo>
                  <a:lnTo>
                    <a:pt x="49" y="115"/>
                  </a:lnTo>
                  <a:lnTo>
                    <a:pt x="49" y="115"/>
                  </a:lnTo>
                  <a:lnTo>
                    <a:pt x="49" y="115"/>
                  </a:lnTo>
                  <a:lnTo>
                    <a:pt x="49" y="115"/>
                  </a:lnTo>
                  <a:lnTo>
                    <a:pt x="49" y="115"/>
                  </a:lnTo>
                  <a:lnTo>
                    <a:pt x="49" y="115"/>
                  </a:lnTo>
                  <a:lnTo>
                    <a:pt x="50" y="115"/>
                  </a:lnTo>
                  <a:lnTo>
                    <a:pt x="50" y="115"/>
                  </a:lnTo>
                  <a:lnTo>
                    <a:pt x="50" y="115"/>
                  </a:lnTo>
                  <a:lnTo>
                    <a:pt x="50" y="115"/>
                  </a:lnTo>
                  <a:lnTo>
                    <a:pt x="50" y="114"/>
                  </a:lnTo>
                  <a:lnTo>
                    <a:pt x="50" y="114"/>
                  </a:lnTo>
                  <a:lnTo>
                    <a:pt x="51" y="114"/>
                  </a:lnTo>
                  <a:lnTo>
                    <a:pt x="51" y="114"/>
                  </a:lnTo>
                  <a:lnTo>
                    <a:pt x="51" y="114"/>
                  </a:lnTo>
                  <a:lnTo>
                    <a:pt x="51" y="114"/>
                  </a:lnTo>
                  <a:lnTo>
                    <a:pt x="51" y="113"/>
                  </a:lnTo>
                  <a:lnTo>
                    <a:pt x="51" y="113"/>
                  </a:lnTo>
                  <a:lnTo>
                    <a:pt x="51" y="113"/>
                  </a:lnTo>
                  <a:lnTo>
                    <a:pt x="52" y="113"/>
                  </a:lnTo>
                  <a:lnTo>
                    <a:pt x="52" y="112"/>
                  </a:lnTo>
                  <a:lnTo>
                    <a:pt x="52" y="112"/>
                  </a:lnTo>
                  <a:lnTo>
                    <a:pt x="52" y="112"/>
                  </a:lnTo>
                  <a:lnTo>
                    <a:pt x="52" y="112"/>
                  </a:lnTo>
                  <a:lnTo>
                    <a:pt x="53" y="111"/>
                  </a:lnTo>
                  <a:lnTo>
                    <a:pt x="53" y="111"/>
                  </a:lnTo>
                  <a:lnTo>
                    <a:pt x="53" y="110"/>
                  </a:lnTo>
                  <a:lnTo>
                    <a:pt x="53" y="110"/>
                  </a:lnTo>
                  <a:lnTo>
                    <a:pt x="53" y="109"/>
                  </a:lnTo>
                  <a:lnTo>
                    <a:pt x="54" y="108"/>
                  </a:lnTo>
                  <a:lnTo>
                    <a:pt x="54" y="107"/>
                  </a:lnTo>
                  <a:lnTo>
                    <a:pt x="54" y="107"/>
                  </a:lnTo>
                  <a:lnTo>
                    <a:pt x="55" y="106"/>
                  </a:lnTo>
                  <a:lnTo>
                    <a:pt x="55" y="106"/>
                  </a:lnTo>
                  <a:lnTo>
                    <a:pt x="56" y="103"/>
                  </a:lnTo>
                  <a:lnTo>
                    <a:pt x="57" y="98"/>
                  </a:lnTo>
                  <a:lnTo>
                    <a:pt x="57" y="98"/>
                  </a:lnTo>
                  <a:lnTo>
                    <a:pt x="57" y="98"/>
                  </a:lnTo>
                  <a:lnTo>
                    <a:pt x="57" y="97"/>
                  </a:lnTo>
                  <a:lnTo>
                    <a:pt x="58" y="96"/>
                  </a:lnTo>
                  <a:lnTo>
                    <a:pt x="59" y="93"/>
                  </a:lnTo>
                  <a:lnTo>
                    <a:pt x="60" y="88"/>
                  </a:lnTo>
                  <a:lnTo>
                    <a:pt x="63" y="75"/>
                  </a:lnTo>
                  <a:lnTo>
                    <a:pt x="69" y="45"/>
                  </a:lnTo>
                  <a:lnTo>
                    <a:pt x="69" y="45"/>
                  </a:lnTo>
                  <a:lnTo>
                    <a:pt x="69" y="45"/>
                  </a:lnTo>
                  <a:lnTo>
                    <a:pt x="69" y="44"/>
                  </a:lnTo>
                  <a:lnTo>
                    <a:pt x="69" y="42"/>
                  </a:lnTo>
                  <a:lnTo>
                    <a:pt x="70" y="39"/>
                  </a:lnTo>
                  <a:lnTo>
                    <a:pt x="72" y="32"/>
                  </a:lnTo>
                  <a:lnTo>
                    <a:pt x="72" y="32"/>
                  </a:lnTo>
                  <a:lnTo>
                    <a:pt x="72" y="31"/>
                  </a:lnTo>
                  <a:lnTo>
                    <a:pt x="72" y="31"/>
                  </a:lnTo>
                  <a:lnTo>
                    <a:pt x="72" y="29"/>
                  </a:lnTo>
                  <a:lnTo>
                    <a:pt x="73" y="26"/>
                  </a:lnTo>
                  <a:lnTo>
                    <a:pt x="74" y="20"/>
                  </a:lnTo>
                  <a:lnTo>
                    <a:pt x="75" y="20"/>
                  </a:lnTo>
                  <a:lnTo>
                    <a:pt x="75" y="20"/>
                  </a:lnTo>
                  <a:lnTo>
                    <a:pt x="75" y="19"/>
                  </a:lnTo>
                  <a:lnTo>
                    <a:pt x="75" y="18"/>
                  </a:lnTo>
                  <a:lnTo>
                    <a:pt x="76" y="15"/>
                  </a:lnTo>
                  <a:lnTo>
                    <a:pt x="76" y="15"/>
                  </a:lnTo>
                  <a:lnTo>
                    <a:pt x="76" y="15"/>
                  </a:lnTo>
                  <a:lnTo>
                    <a:pt x="76" y="14"/>
                  </a:lnTo>
                  <a:lnTo>
                    <a:pt x="77" y="13"/>
                  </a:lnTo>
                  <a:lnTo>
                    <a:pt x="77" y="11"/>
                  </a:lnTo>
                  <a:lnTo>
                    <a:pt x="77" y="11"/>
                  </a:lnTo>
                  <a:lnTo>
                    <a:pt x="77" y="10"/>
                  </a:lnTo>
                  <a:lnTo>
                    <a:pt x="77" y="10"/>
                  </a:lnTo>
                  <a:lnTo>
                    <a:pt x="78" y="9"/>
                  </a:lnTo>
                  <a:lnTo>
                    <a:pt x="79" y="7"/>
                  </a:lnTo>
                  <a:lnTo>
                    <a:pt x="79" y="7"/>
                  </a:lnTo>
                  <a:lnTo>
                    <a:pt x="79" y="7"/>
                  </a:lnTo>
                  <a:lnTo>
                    <a:pt x="79" y="6"/>
                  </a:lnTo>
                  <a:lnTo>
                    <a:pt x="79" y="6"/>
                  </a:lnTo>
                  <a:lnTo>
                    <a:pt x="80" y="4"/>
                  </a:lnTo>
                  <a:lnTo>
                    <a:pt x="80" y="4"/>
                  </a:lnTo>
                  <a:lnTo>
                    <a:pt x="80" y="4"/>
                  </a:lnTo>
                  <a:lnTo>
                    <a:pt x="80" y="3"/>
                  </a:lnTo>
                  <a:lnTo>
                    <a:pt x="81" y="3"/>
                  </a:lnTo>
                  <a:lnTo>
                    <a:pt x="81" y="3"/>
                  </a:lnTo>
                  <a:lnTo>
                    <a:pt x="81" y="2"/>
                  </a:lnTo>
                  <a:lnTo>
                    <a:pt x="81" y="2"/>
                  </a:lnTo>
                  <a:lnTo>
                    <a:pt x="82" y="2"/>
                  </a:lnTo>
                  <a:lnTo>
                    <a:pt x="82" y="2"/>
                  </a:lnTo>
                  <a:lnTo>
                    <a:pt x="82" y="1"/>
                  </a:lnTo>
                  <a:lnTo>
                    <a:pt x="82" y="1"/>
                  </a:lnTo>
                  <a:lnTo>
                    <a:pt x="82" y="1"/>
                  </a:lnTo>
                  <a:lnTo>
                    <a:pt x="82" y="1"/>
                  </a:lnTo>
                  <a:lnTo>
                    <a:pt x="82" y="1"/>
                  </a:lnTo>
                  <a:lnTo>
                    <a:pt x="82" y="1"/>
                  </a:lnTo>
                  <a:lnTo>
                    <a:pt x="82" y="1"/>
                  </a:lnTo>
                  <a:lnTo>
                    <a:pt x="83" y="0"/>
                  </a:lnTo>
                  <a:lnTo>
                    <a:pt x="83" y="0"/>
                  </a:lnTo>
                  <a:lnTo>
                    <a:pt x="83" y="0"/>
                  </a:lnTo>
                  <a:lnTo>
                    <a:pt x="83" y="0"/>
                  </a:lnTo>
                  <a:lnTo>
                    <a:pt x="83" y="0"/>
                  </a:lnTo>
                  <a:lnTo>
                    <a:pt x="83" y="0"/>
                  </a:lnTo>
                  <a:lnTo>
                    <a:pt x="83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7" y="0"/>
                  </a:lnTo>
                  <a:lnTo>
                    <a:pt x="87" y="1"/>
                  </a:lnTo>
                  <a:lnTo>
                    <a:pt x="87" y="1"/>
                  </a:lnTo>
                  <a:lnTo>
                    <a:pt x="87" y="1"/>
                  </a:lnTo>
                  <a:lnTo>
                    <a:pt x="87" y="1"/>
                  </a:lnTo>
                  <a:lnTo>
                    <a:pt x="88" y="1"/>
                  </a:lnTo>
                  <a:lnTo>
                    <a:pt x="88" y="2"/>
                  </a:lnTo>
                  <a:lnTo>
                    <a:pt x="88" y="2"/>
                  </a:lnTo>
                  <a:lnTo>
                    <a:pt x="88" y="2"/>
                  </a:lnTo>
                  <a:lnTo>
                    <a:pt x="88" y="2"/>
                  </a:lnTo>
                  <a:lnTo>
                    <a:pt x="88" y="2"/>
                  </a:lnTo>
                  <a:lnTo>
                    <a:pt x="88" y="3"/>
                  </a:lnTo>
                  <a:lnTo>
                    <a:pt x="88" y="3"/>
                  </a:lnTo>
                  <a:lnTo>
                    <a:pt x="89" y="4"/>
                  </a:lnTo>
                  <a:lnTo>
                    <a:pt x="89" y="4"/>
                  </a:lnTo>
                  <a:lnTo>
                    <a:pt x="89" y="4"/>
                  </a:lnTo>
                  <a:lnTo>
                    <a:pt x="89" y="4"/>
                  </a:lnTo>
                  <a:lnTo>
                    <a:pt x="90" y="5"/>
                  </a:lnTo>
                  <a:lnTo>
                    <a:pt x="90" y="6"/>
                  </a:lnTo>
                  <a:lnTo>
                    <a:pt x="90" y="7"/>
                  </a:lnTo>
                  <a:lnTo>
                    <a:pt x="90" y="7"/>
                  </a:lnTo>
                  <a:lnTo>
                    <a:pt x="91" y="7"/>
                  </a:lnTo>
                  <a:lnTo>
                    <a:pt x="91" y="8"/>
                  </a:lnTo>
                  <a:lnTo>
                    <a:pt x="92" y="10"/>
                  </a:lnTo>
                  <a:lnTo>
                    <a:pt x="92" y="10"/>
                  </a:lnTo>
                  <a:lnTo>
                    <a:pt x="92" y="11"/>
                  </a:lnTo>
                  <a:lnTo>
                    <a:pt x="92" y="11"/>
                  </a:lnTo>
                  <a:lnTo>
                    <a:pt x="92" y="12"/>
                  </a:lnTo>
                  <a:lnTo>
                    <a:pt x="93" y="15"/>
                  </a:lnTo>
                  <a:lnTo>
                    <a:pt x="95" y="21"/>
                  </a:lnTo>
                  <a:lnTo>
                    <a:pt x="95" y="21"/>
                  </a:lnTo>
                  <a:lnTo>
                    <a:pt x="95" y="21"/>
                  </a:lnTo>
                  <a:lnTo>
                    <a:pt x="95" y="22"/>
                  </a:lnTo>
                  <a:lnTo>
                    <a:pt x="96" y="24"/>
                  </a:lnTo>
                  <a:lnTo>
                    <a:pt x="96" y="27"/>
                  </a:lnTo>
                  <a:lnTo>
                    <a:pt x="98" y="34"/>
                  </a:lnTo>
                  <a:lnTo>
                    <a:pt x="98" y="34"/>
                  </a:lnTo>
                  <a:lnTo>
                    <a:pt x="98" y="34"/>
                  </a:lnTo>
                  <a:lnTo>
                    <a:pt x="98" y="35"/>
                  </a:lnTo>
                  <a:lnTo>
                    <a:pt x="98" y="37"/>
                  </a:lnTo>
                  <a:lnTo>
                    <a:pt x="99" y="41"/>
                  </a:lnTo>
                  <a:lnTo>
                    <a:pt x="101" y="48"/>
                  </a:lnTo>
                  <a:lnTo>
                    <a:pt x="104" y="63"/>
                  </a:lnTo>
                  <a:lnTo>
                    <a:pt x="104" y="64"/>
                  </a:lnTo>
                  <a:lnTo>
                    <a:pt x="104" y="64"/>
                  </a:lnTo>
                  <a:lnTo>
                    <a:pt x="104" y="65"/>
                  </a:lnTo>
                  <a:lnTo>
                    <a:pt x="104" y="67"/>
                  </a:lnTo>
                  <a:lnTo>
                    <a:pt x="105" y="70"/>
                  </a:lnTo>
                  <a:lnTo>
                    <a:pt x="106" y="77"/>
                  </a:lnTo>
                  <a:lnTo>
                    <a:pt x="106" y="78"/>
                  </a:lnTo>
                  <a:lnTo>
                    <a:pt x="107" y="78"/>
                  </a:lnTo>
                  <a:lnTo>
                    <a:pt x="107" y="79"/>
                  </a:lnTo>
                  <a:lnTo>
                    <a:pt x="107" y="80"/>
                  </a:lnTo>
                  <a:lnTo>
                    <a:pt x="108" y="84"/>
                  </a:lnTo>
                  <a:lnTo>
                    <a:pt x="109" y="90"/>
                  </a:lnTo>
                  <a:lnTo>
                    <a:pt x="109" y="90"/>
                  </a:lnTo>
                  <a:lnTo>
                    <a:pt x="109" y="91"/>
                  </a:lnTo>
                  <a:lnTo>
                    <a:pt x="110" y="91"/>
                  </a:lnTo>
                  <a:lnTo>
                    <a:pt x="110" y="93"/>
                  </a:lnTo>
                  <a:lnTo>
                    <a:pt x="111" y="96"/>
                  </a:lnTo>
                  <a:lnTo>
                    <a:pt x="111" y="96"/>
                  </a:lnTo>
                  <a:lnTo>
                    <a:pt x="111" y="97"/>
                  </a:lnTo>
                  <a:lnTo>
                    <a:pt x="111" y="97"/>
                  </a:lnTo>
                  <a:lnTo>
                    <a:pt x="112" y="99"/>
                  </a:lnTo>
                  <a:lnTo>
                    <a:pt x="112" y="101"/>
                  </a:lnTo>
                  <a:lnTo>
                    <a:pt x="112" y="102"/>
                  </a:lnTo>
                  <a:lnTo>
                    <a:pt x="112" y="102"/>
                  </a:lnTo>
                  <a:lnTo>
                    <a:pt x="113" y="103"/>
                  </a:lnTo>
                  <a:lnTo>
                    <a:pt x="113" y="104"/>
                  </a:lnTo>
                  <a:lnTo>
                    <a:pt x="114" y="106"/>
                  </a:lnTo>
                  <a:lnTo>
                    <a:pt x="114" y="106"/>
                  </a:lnTo>
                  <a:lnTo>
                    <a:pt x="114" y="107"/>
                  </a:lnTo>
                  <a:lnTo>
                    <a:pt x="114" y="107"/>
                  </a:lnTo>
                  <a:lnTo>
                    <a:pt x="114" y="108"/>
                  </a:lnTo>
                  <a:lnTo>
                    <a:pt x="115" y="110"/>
                  </a:lnTo>
                  <a:lnTo>
                    <a:pt x="115" y="110"/>
                  </a:lnTo>
                  <a:lnTo>
                    <a:pt x="116" y="110"/>
                  </a:lnTo>
                  <a:lnTo>
                    <a:pt x="116" y="111"/>
                  </a:lnTo>
                  <a:lnTo>
                    <a:pt x="116" y="111"/>
                  </a:lnTo>
                  <a:lnTo>
                    <a:pt x="116" y="112"/>
                  </a:lnTo>
                  <a:lnTo>
                    <a:pt x="116" y="112"/>
                  </a:lnTo>
                  <a:lnTo>
                    <a:pt x="116" y="112"/>
                  </a:lnTo>
                  <a:lnTo>
                    <a:pt x="117" y="113"/>
                  </a:lnTo>
                  <a:lnTo>
                    <a:pt x="117" y="113"/>
                  </a:lnTo>
                  <a:lnTo>
                    <a:pt x="117" y="113"/>
                  </a:lnTo>
                  <a:lnTo>
                    <a:pt x="117" y="113"/>
                  </a:lnTo>
                  <a:lnTo>
                    <a:pt x="117" y="113"/>
                  </a:lnTo>
                  <a:lnTo>
                    <a:pt x="117" y="113"/>
                  </a:lnTo>
                  <a:lnTo>
                    <a:pt x="117" y="114"/>
                  </a:lnTo>
                  <a:lnTo>
                    <a:pt x="118" y="114"/>
                  </a:lnTo>
                  <a:lnTo>
                    <a:pt x="118" y="114"/>
                  </a:lnTo>
                  <a:lnTo>
                    <a:pt x="118" y="114"/>
                  </a:lnTo>
                  <a:lnTo>
                    <a:pt x="118" y="114"/>
                  </a:lnTo>
                  <a:lnTo>
                    <a:pt x="118" y="114"/>
                  </a:lnTo>
                  <a:lnTo>
                    <a:pt x="118" y="115"/>
                  </a:lnTo>
                  <a:lnTo>
                    <a:pt x="118" y="115"/>
                  </a:lnTo>
                  <a:lnTo>
                    <a:pt x="118" y="115"/>
                  </a:lnTo>
                  <a:lnTo>
                    <a:pt x="119" y="115"/>
                  </a:lnTo>
                  <a:lnTo>
                    <a:pt x="119" y="115"/>
                  </a:lnTo>
                  <a:lnTo>
                    <a:pt x="119" y="115"/>
                  </a:lnTo>
                  <a:lnTo>
                    <a:pt x="119" y="115"/>
                  </a:lnTo>
                  <a:lnTo>
                    <a:pt x="119" y="115"/>
                  </a:lnTo>
                  <a:lnTo>
                    <a:pt x="119" y="115"/>
                  </a:lnTo>
                  <a:lnTo>
                    <a:pt x="119" y="115"/>
                  </a:lnTo>
                  <a:lnTo>
                    <a:pt x="119" y="115"/>
                  </a:lnTo>
                  <a:lnTo>
                    <a:pt x="119" y="115"/>
                  </a:lnTo>
                  <a:lnTo>
                    <a:pt x="120" y="115"/>
                  </a:lnTo>
                  <a:lnTo>
                    <a:pt x="120" y="115"/>
                  </a:lnTo>
                  <a:lnTo>
                    <a:pt x="120" y="116"/>
                  </a:lnTo>
                  <a:lnTo>
                    <a:pt x="120" y="116"/>
                  </a:lnTo>
                  <a:lnTo>
                    <a:pt x="120" y="116"/>
                  </a:lnTo>
                  <a:lnTo>
                    <a:pt x="120" y="116"/>
                  </a:lnTo>
                  <a:lnTo>
                    <a:pt x="120" y="116"/>
                  </a:lnTo>
                  <a:lnTo>
                    <a:pt x="120" y="116"/>
                  </a:lnTo>
                  <a:lnTo>
                    <a:pt x="120" y="116"/>
                  </a:lnTo>
                  <a:lnTo>
                    <a:pt x="120" y="116"/>
                  </a:lnTo>
                  <a:lnTo>
                    <a:pt x="120" y="116"/>
                  </a:lnTo>
                  <a:lnTo>
                    <a:pt x="120" y="116"/>
                  </a:lnTo>
                  <a:lnTo>
                    <a:pt x="120" y="116"/>
                  </a:lnTo>
                  <a:lnTo>
                    <a:pt x="121" y="116"/>
                  </a:lnTo>
                  <a:lnTo>
                    <a:pt x="121" y="116"/>
                  </a:lnTo>
                  <a:lnTo>
                    <a:pt x="121" y="116"/>
                  </a:lnTo>
                  <a:lnTo>
                    <a:pt x="121" y="116"/>
                  </a:lnTo>
                  <a:lnTo>
                    <a:pt x="121" y="115"/>
                  </a:lnTo>
                  <a:lnTo>
                    <a:pt x="121" y="115"/>
                  </a:lnTo>
                  <a:lnTo>
                    <a:pt x="121" y="115"/>
                  </a:lnTo>
                  <a:lnTo>
                    <a:pt x="121" y="115"/>
                  </a:lnTo>
                  <a:lnTo>
                    <a:pt x="121" y="115"/>
                  </a:lnTo>
                  <a:lnTo>
                    <a:pt x="121" y="115"/>
                  </a:lnTo>
                  <a:lnTo>
                    <a:pt x="122" y="115"/>
                  </a:lnTo>
                  <a:lnTo>
                    <a:pt x="122" y="115"/>
                  </a:lnTo>
                  <a:lnTo>
                    <a:pt x="122" y="115"/>
                  </a:lnTo>
                  <a:lnTo>
                    <a:pt x="122" y="115"/>
                  </a:lnTo>
                  <a:lnTo>
                    <a:pt x="122" y="115"/>
                  </a:lnTo>
                  <a:lnTo>
                    <a:pt x="122" y="115"/>
                  </a:lnTo>
                  <a:lnTo>
                    <a:pt x="122" y="115"/>
                  </a:lnTo>
                  <a:lnTo>
                    <a:pt x="122" y="114"/>
                  </a:lnTo>
                  <a:lnTo>
                    <a:pt x="122" y="114"/>
                  </a:lnTo>
                  <a:lnTo>
                    <a:pt x="123" y="114"/>
                  </a:lnTo>
                  <a:lnTo>
                    <a:pt x="123" y="114"/>
                  </a:lnTo>
                  <a:lnTo>
                    <a:pt x="123" y="114"/>
                  </a:lnTo>
                  <a:lnTo>
                    <a:pt x="123" y="114"/>
                  </a:lnTo>
                  <a:lnTo>
                    <a:pt x="123" y="114"/>
                  </a:lnTo>
                  <a:lnTo>
                    <a:pt x="123" y="114"/>
                  </a:lnTo>
                  <a:lnTo>
                    <a:pt x="123" y="113"/>
                  </a:lnTo>
                  <a:lnTo>
                    <a:pt x="124" y="113"/>
                  </a:lnTo>
                  <a:lnTo>
                    <a:pt x="124" y="113"/>
                  </a:lnTo>
                  <a:lnTo>
                    <a:pt x="124" y="113"/>
                  </a:lnTo>
                  <a:lnTo>
                    <a:pt x="124" y="112"/>
                  </a:lnTo>
                  <a:lnTo>
                    <a:pt x="124" y="112"/>
                  </a:lnTo>
                  <a:lnTo>
                    <a:pt x="124" y="112"/>
                  </a:lnTo>
                  <a:lnTo>
                    <a:pt x="124" y="112"/>
                  </a:lnTo>
                  <a:lnTo>
                    <a:pt x="125" y="111"/>
                  </a:lnTo>
                  <a:lnTo>
                    <a:pt x="125" y="110"/>
                  </a:lnTo>
                  <a:lnTo>
                    <a:pt x="125" y="110"/>
                  </a:lnTo>
                  <a:lnTo>
                    <a:pt x="125" y="110"/>
                  </a:lnTo>
                  <a:lnTo>
                    <a:pt x="125" y="110"/>
                  </a:lnTo>
                  <a:lnTo>
                    <a:pt x="126" y="109"/>
                  </a:lnTo>
                  <a:lnTo>
                    <a:pt x="126" y="107"/>
                  </a:lnTo>
                  <a:lnTo>
                    <a:pt x="126" y="107"/>
                  </a:lnTo>
                </a:path>
              </a:pathLst>
            </a:custGeom>
            <a:grpFill/>
            <a:ln w="9525" cap="sq">
              <a:solidFill>
                <a:srgbClr val="0D8BE6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783">
                <a:defRPr/>
              </a:pPr>
              <a:endParaRPr lang="en-US" sz="1350" kern="0" dirty="0">
                <a:solidFill>
                  <a:srgbClr val="0D8BE6"/>
                </a:solidFill>
              </a:endParaRPr>
            </a:p>
          </p:txBody>
        </p:sp>
        <p:sp>
          <p:nvSpPr>
            <p:cNvPr id="148" name="Freeform 64"/>
            <p:cNvSpPr>
              <a:spLocks/>
            </p:cNvSpPr>
            <p:nvPr/>
          </p:nvSpPr>
          <p:spPr bwMode="auto">
            <a:xfrm>
              <a:off x="2679" y="2186"/>
              <a:ext cx="131" cy="116"/>
            </a:xfrm>
            <a:custGeom>
              <a:avLst/>
              <a:gdLst/>
              <a:ahLst/>
              <a:cxnLst>
                <a:cxn ang="0">
                  <a:pos x="2" y="101"/>
                </a:cxn>
                <a:cxn ang="0">
                  <a:pos x="6" y="85"/>
                </a:cxn>
                <a:cxn ang="0">
                  <a:pos x="12" y="56"/>
                </a:cxn>
                <a:cxn ang="0">
                  <a:pos x="15" y="39"/>
                </a:cxn>
                <a:cxn ang="0">
                  <a:pos x="19" y="20"/>
                </a:cxn>
                <a:cxn ang="0">
                  <a:pos x="21" y="14"/>
                </a:cxn>
                <a:cxn ang="0">
                  <a:pos x="24" y="6"/>
                </a:cxn>
                <a:cxn ang="0">
                  <a:pos x="25" y="3"/>
                </a:cxn>
                <a:cxn ang="0">
                  <a:pos x="27" y="1"/>
                </a:cxn>
                <a:cxn ang="0">
                  <a:pos x="28" y="0"/>
                </a:cxn>
                <a:cxn ang="0">
                  <a:pos x="28" y="0"/>
                </a:cxn>
                <a:cxn ang="0">
                  <a:pos x="29" y="0"/>
                </a:cxn>
                <a:cxn ang="0">
                  <a:pos x="30" y="0"/>
                </a:cxn>
                <a:cxn ang="0">
                  <a:pos x="31" y="0"/>
                </a:cxn>
                <a:cxn ang="0">
                  <a:pos x="32" y="1"/>
                </a:cxn>
                <a:cxn ang="0">
                  <a:pos x="33" y="3"/>
                </a:cxn>
                <a:cxn ang="0">
                  <a:pos x="35" y="7"/>
                </a:cxn>
                <a:cxn ang="0">
                  <a:pos x="38" y="19"/>
                </a:cxn>
                <a:cxn ang="0">
                  <a:pos x="41" y="32"/>
                </a:cxn>
                <a:cxn ang="0">
                  <a:pos x="48" y="66"/>
                </a:cxn>
                <a:cxn ang="0">
                  <a:pos x="53" y="92"/>
                </a:cxn>
                <a:cxn ang="0">
                  <a:pos x="55" y="99"/>
                </a:cxn>
                <a:cxn ang="0">
                  <a:pos x="57" y="107"/>
                </a:cxn>
                <a:cxn ang="0">
                  <a:pos x="59" y="112"/>
                </a:cxn>
                <a:cxn ang="0">
                  <a:pos x="61" y="114"/>
                </a:cxn>
                <a:cxn ang="0">
                  <a:pos x="62" y="115"/>
                </a:cxn>
                <a:cxn ang="0">
                  <a:pos x="62" y="115"/>
                </a:cxn>
                <a:cxn ang="0">
                  <a:pos x="63" y="116"/>
                </a:cxn>
                <a:cxn ang="0">
                  <a:pos x="64" y="115"/>
                </a:cxn>
                <a:cxn ang="0">
                  <a:pos x="65" y="115"/>
                </a:cxn>
                <a:cxn ang="0">
                  <a:pos x="66" y="114"/>
                </a:cxn>
                <a:cxn ang="0">
                  <a:pos x="67" y="111"/>
                </a:cxn>
                <a:cxn ang="0">
                  <a:pos x="69" y="107"/>
                </a:cxn>
                <a:cxn ang="0">
                  <a:pos x="72" y="98"/>
                </a:cxn>
                <a:cxn ang="0">
                  <a:pos x="76" y="78"/>
                </a:cxn>
                <a:cxn ang="0">
                  <a:pos x="82" y="45"/>
                </a:cxn>
                <a:cxn ang="0">
                  <a:pos x="85" y="28"/>
                </a:cxn>
                <a:cxn ang="0">
                  <a:pos x="89" y="13"/>
                </a:cxn>
                <a:cxn ang="0">
                  <a:pos x="91" y="6"/>
                </a:cxn>
                <a:cxn ang="0">
                  <a:pos x="93" y="3"/>
                </a:cxn>
                <a:cxn ang="0">
                  <a:pos x="94" y="1"/>
                </a:cxn>
                <a:cxn ang="0">
                  <a:pos x="95" y="0"/>
                </a:cxn>
                <a:cxn ang="0">
                  <a:pos x="96" y="0"/>
                </a:cxn>
                <a:cxn ang="0">
                  <a:pos x="96" y="0"/>
                </a:cxn>
                <a:cxn ang="0">
                  <a:pos x="97" y="0"/>
                </a:cxn>
                <a:cxn ang="0">
                  <a:pos x="98" y="0"/>
                </a:cxn>
                <a:cxn ang="0">
                  <a:pos x="99" y="2"/>
                </a:cxn>
                <a:cxn ang="0">
                  <a:pos x="100" y="4"/>
                </a:cxn>
                <a:cxn ang="0">
                  <a:pos x="102" y="10"/>
                </a:cxn>
                <a:cxn ang="0">
                  <a:pos x="105" y="21"/>
                </a:cxn>
                <a:cxn ang="0">
                  <a:pos x="112" y="54"/>
                </a:cxn>
                <a:cxn ang="0">
                  <a:pos x="117" y="81"/>
                </a:cxn>
                <a:cxn ang="0">
                  <a:pos x="118" y="90"/>
                </a:cxn>
                <a:cxn ang="0">
                  <a:pos x="121" y="102"/>
                </a:cxn>
                <a:cxn ang="0">
                  <a:pos x="124" y="109"/>
                </a:cxn>
                <a:cxn ang="0">
                  <a:pos x="125" y="112"/>
                </a:cxn>
                <a:cxn ang="0">
                  <a:pos x="126" y="114"/>
                </a:cxn>
                <a:cxn ang="0">
                  <a:pos x="127" y="115"/>
                </a:cxn>
                <a:cxn ang="0">
                  <a:pos x="128" y="116"/>
                </a:cxn>
                <a:cxn ang="0">
                  <a:pos x="129" y="116"/>
                </a:cxn>
                <a:cxn ang="0">
                  <a:pos x="129" y="115"/>
                </a:cxn>
                <a:cxn ang="0">
                  <a:pos x="130" y="115"/>
                </a:cxn>
              </a:cxnLst>
              <a:rect l="0" t="0" r="r" b="b"/>
              <a:pathLst>
                <a:path w="131" h="116">
                  <a:moveTo>
                    <a:pt x="0" y="107"/>
                  </a:moveTo>
                  <a:lnTo>
                    <a:pt x="1" y="106"/>
                  </a:lnTo>
                  <a:lnTo>
                    <a:pt x="1" y="106"/>
                  </a:lnTo>
                  <a:lnTo>
                    <a:pt x="1" y="105"/>
                  </a:lnTo>
                  <a:lnTo>
                    <a:pt x="2" y="103"/>
                  </a:lnTo>
                  <a:lnTo>
                    <a:pt x="2" y="102"/>
                  </a:lnTo>
                  <a:lnTo>
                    <a:pt x="2" y="102"/>
                  </a:lnTo>
                  <a:lnTo>
                    <a:pt x="2" y="101"/>
                  </a:lnTo>
                  <a:lnTo>
                    <a:pt x="3" y="100"/>
                  </a:lnTo>
                  <a:lnTo>
                    <a:pt x="3" y="97"/>
                  </a:lnTo>
                  <a:lnTo>
                    <a:pt x="4" y="97"/>
                  </a:lnTo>
                  <a:lnTo>
                    <a:pt x="4" y="96"/>
                  </a:lnTo>
                  <a:lnTo>
                    <a:pt x="4" y="96"/>
                  </a:lnTo>
                  <a:lnTo>
                    <a:pt x="4" y="94"/>
                  </a:lnTo>
                  <a:lnTo>
                    <a:pt x="5" y="91"/>
                  </a:lnTo>
                  <a:lnTo>
                    <a:pt x="6" y="85"/>
                  </a:lnTo>
                  <a:lnTo>
                    <a:pt x="6" y="84"/>
                  </a:lnTo>
                  <a:lnTo>
                    <a:pt x="7" y="84"/>
                  </a:lnTo>
                  <a:lnTo>
                    <a:pt x="7" y="83"/>
                  </a:lnTo>
                  <a:lnTo>
                    <a:pt x="7" y="81"/>
                  </a:lnTo>
                  <a:lnTo>
                    <a:pt x="8" y="78"/>
                  </a:lnTo>
                  <a:lnTo>
                    <a:pt x="9" y="71"/>
                  </a:lnTo>
                  <a:lnTo>
                    <a:pt x="12" y="56"/>
                  </a:lnTo>
                  <a:lnTo>
                    <a:pt x="12" y="56"/>
                  </a:lnTo>
                  <a:lnTo>
                    <a:pt x="12" y="56"/>
                  </a:lnTo>
                  <a:lnTo>
                    <a:pt x="12" y="54"/>
                  </a:lnTo>
                  <a:lnTo>
                    <a:pt x="13" y="52"/>
                  </a:lnTo>
                  <a:lnTo>
                    <a:pt x="14" y="49"/>
                  </a:lnTo>
                  <a:lnTo>
                    <a:pt x="15" y="41"/>
                  </a:lnTo>
                  <a:lnTo>
                    <a:pt x="15" y="40"/>
                  </a:lnTo>
                  <a:lnTo>
                    <a:pt x="15" y="40"/>
                  </a:lnTo>
                  <a:lnTo>
                    <a:pt x="15" y="39"/>
                  </a:lnTo>
                  <a:lnTo>
                    <a:pt x="16" y="37"/>
                  </a:lnTo>
                  <a:lnTo>
                    <a:pt x="17" y="33"/>
                  </a:lnTo>
                  <a:lnTo>
                    <a:pt x="18" y="26"/>
                  </a:lnTo>
                  <a:lnTo>
                    <a:pt x="18" y="26"/>
                  </a:lnTo>
                  <a:lnTo>
                    <a:pt x="18" y="26"/>
                  </a:lnTo>
                  <a:lnTo>
                    <a:pt x="19" y="25"/>
                  </a:lnTo>
                  <a:lnTo>
                    <a:pt x="19" y="23"/>
                  </a:lnTo>
                  <a:lnTo>
                    <a:pt x="19" y="20"/>
                  </a:lnTo>
                  <a:lnTo>
                    <a:pt x="20" y="20"/>
                  </a:lnTo>
                  <a:lnTo>
                    <a:pt x="20" y="20"/>
                  </a:lnTo>
                  <a:lnTo>
                    <a:pt x="20" y="19"/>
                  </a:lnTo>
                  <a:lnTo>
                    <a:pt x="20" y="18"/>
                  </a:lnTo>
                  <a:lnTo>
                    <a:pt x="21" y="15"/>
                  </a:lnTo>
                  <a:lnTo>
                    <a:pt x="21" y="15"/>
                  </a:lnTo>
                  <a:lnTo>
                    <a:pt x="21" y="14"/>
                  </a:lnTo>
                  <a:lnTo>
                    <a:pt x="21" y="14"/>
                  </a:lnTo>
                  <a:lnTo>
                    <a:pt x="22" y="13"/>
                  </a:lnTo>
                  <a:lnTo>
                    <a:pt x="22" y="10"/>
                  </a:lnTo>
                  <a:lnTo>
                    <a:pt x="23" y="10"/>
                  </a:lnTo>
                  <a:lnTo>
                    <a:pt x="23" y="10"/>
                  </a:lnTo>
                  <a:lnTo>
                    <a:pt x="23" y="9"/>
                  </a:lnTo>
                  <a:lnTo>
                    <a:pt x="23" y="8"/>
                  </a:lnTo>
                  <a:lnTo>
                    <a:pt x="24" y="6"/>
                  </a:lnTo>
                  <a:lnTo>
                    <a:pt x="24" y="6"/>
                  </a:lnTo>
                  <a:lnTo>
                    <a:pt x="24" y="6"/>
                  </a:lnTo>
                  <a:lnTo>
                    <a:pt x="24" y="6"/>
                  </a:lnTo>
                  <a:lnTo>
                    <a:pt x="25" y="5"/>
                  </a:lnTo>
                  <a:lnTo>
                    <a:pt x="25" y="5"/>
                  </a:lnTo>
                  <a:lnTo>
                    <a:pt x="25" y="4"/>
                  </a:lnTo>
                  <a:lnTo>
                    <a:pt x="25" y="4"/>
                  </a:lnTo>
                  <a:lnTo>
                    <a:pt x="25" y="3"/>
                  </a:lnTo>
                  <a:lnTo>
                    <a:pt x="25" y="3"/>
                  </a:lnTo>
                  <a:lnTo>
                    <a:pt x="25" y="3"/>
                  </a:lnTo>
                  <a:lnTo>
                    <a:pt x="25" y="3"/>
                  </a:lnTo>
                  <a:lnTo>
                    <a:pt x="26" y="2"/>
                  </a:lnTo>
                  <a:lnTo>
                    <a:pt x="26" y="2"/>
                  </a:lnTo>
                  <a:lnTo>
                    <a:pt x="26" y="2"/>
                  </a:lnTo>
                  <a:lnTo>
                    <a:pt x="26" y="2"/>
                  </a:lnTo>
                  <a:lnTo>
                    <a:pt x="27" y="1"/>
                  </a:lnTo>
                  <a:lnTo>
                    <a:pt x="27" y="1"/>
                  </a:lnTo>
                  <a:lnTo>
                    <a:pt x="27" y="1"/>
                  </a:lnTo>
                  <a:lnTo>
                    <a:pt x="27" y="1"/>
                  </a:lnTo>
                  <a:lnTo>
                    <a:pt x="27" y="1"/>
                  </a:lnTo>
                  <a:lnTo>
                    <a:pt x="27" y="1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1" y="0"/>
                  </a:lnTo>
                  <a:lnTo>
                    <a:pt x="31" y="0"/>
                  </a:lnTo>
                  <a:lnTo>
                    <a:pt x="31" y="0"/>
                  </a:lnTo>
                  <a:lnTo>
                    <a:pt x="31" y="0"/>
                  </a:lnTo>
                  <a:lnTo>
                    <a:pt x="31" y="0"/>
                  </a:lnTo>
                  <a:lnTo>
                    <a:pt x="31" y="0"/>
                  </a:lnTo>
                  <a:lnTo>
                    <a:pt x="31" y="1"/>
                  </a:lnTo>
                  <a:lnTo>
                    <a:pt x="31" y="1"/>
                  </a:lnTo>
                  <a:lnTo>
                    <a:pt x="31" y="1"/>
                  </a:lnTo>
                  <a:lnTo>
                    <a:pt x="32" y="1"/>
                  </a:lnTo>
                  <a:lnTo>
                    <a:pt x="32" y="1"/>
                  </a:lnTo>
                  <a:lnTo>
                    <a:pt x="32" y="1"/>
                  </a:lnTo>
                  <a:lnTo>
                    <a:pt x="32" y="2"/>
                  </a:lnTo>
                  <a:lnTo>
                    <a:pt x="32" y="2"/>
                  </a:lnTo>
                  <a:lnTo>
                    <a:pt x="32" y="2"/>
                  </a:lnTo>
                  <a:lnTo>
                    <a:pt x="33" y="2"/>
                  </a:lnTo>
                  <a:lnTo>
                    <a:pt x="33" y="3"/>
                  </a:lnTo>
                  <a:lnTo>
                    <a:pt x="33" y="3"/>
                  </a:lnTo>
                  <a:lnTo>
                    <a:pt x="33" y="4"/>
                  </a:lnTo>
                  <a:lnTo>
                    <a:pt x="33" y="4"/>
                  </a:lnTo>
                  <a:lnTo>
                    <a:pt x="33" y="4"/>
                  </a:lnTo>
                  <a:lnTo>
                    <a:pt x="34" y="5"/>
                  </a:lnTo>
                  <a:lnTo>
                    <a:pt x="34" y="5"/>
                  </a:lnTo>
                  <a:lnTo>
                    <a:pt x="34" y="5"/>
                  </a:lnTo>
                  <a:lnTo>
                    <a:pt x="34" y="6"/>
                  </a:lnTo>
                  <a:lnTo>
                    <a:pt x="35" y="7"/>
                  </a:lnTo>
                  <a:lnTo>
                    <a:pt x="35" y="9"/>
                  </a:lnTo>
                  <a:lnTo>
                    <a:pt x="35" y="9"/>
                  </a:lnTo>
                  <a:lnTo>
                    <a:pt x="35" y="9"/>
                  </a:lnTo>
                  <a:lnTo>
                    <a:pt x="36" y="10"/>
                  </a:lnTo>
                  <a:lnTo>
                    <a:pt x="36" y="11"/>
                  </a:lnTo>
                  <a:lnTo>
                    <a:pt x="37" y="13"/>
                  </a:lnTo>
                  <a:lnTo>
                    <a:pt x="38" y="18"/>
                  </a:lnTo>
                  <a:lnTo>
                    <a:pt x="38" y="19"/>
                  </a:lnTo>
                  <a:lnTo>
                    <a:pt x="38" y="19"/>
                  </a:lnTo>
                  <a:lnTo>
                    <a:pt x="39" y="20"/>
                  </a:lnTo>
                  <a:lnTo>
                    <a:pt x="39" y="21"/>
                  </a:lnTo>
                  <a:lnTo>
                    <a:pt x="39" y="24"/>
                  </a:lnTo>
                  <a:lnTo>
                    <a:pt x="41" y="31"/>
                  </a:lnTo>
                  <a:lnTo>
                    <a:pt x="41" y="31"/>
                  </a:lnTo>
                  <a:lnTo>
                    <a:pt x="41" y="32"/>
                  </a:lnTo>
                  <a:lnTo>
                    <a:pt x="41" y="32"/>
                  </a:lnTo>
                  <a:lnTo>
                    <a:pt x="42" y="34"/>
                  </a:lnTo>
                  <a:lnTo>
                    <a:pt x="43" y="38"/>
                  </a:lnTo>
                  <a:lnTo>
                    <a:pt x="44" y="46"/>
                  </a:lnTo>
                  <a:lnTo>
                    <a:pt x="47" y="62"/>
                  </a:lnTo>
                  <a:lnTo>
                    <a:pt x="47" y="63"/>
                  </a:lnTo>
                  <a:lnTo>
                    <a:pt x="47" y="63"/>
                  </a:lnTo>
                  <a:lnTo>
                    <a:pt x="47" y="64"/>
                  </a:lnTo>
                  <a:lnTo>
                    <a:pt x="48" y="66"/>
                  </a:lnTo>
                  <a:lnTo>
                    <a:pt x="49" y="70"/>
                  </a:lnTo>
                  <a:lnTo>
                    <a:pt x="50" y="78"/>
                  </a:lnTo>
                  <a:lnTo>
                    <a:pt x="50" y="78"/>
                  </a:lnTo>
                  <a:lnTo>
                    <a:pt x="50" y="79"/>
                  </a:lnTo>
                  <a:lnTo>
                    <a:pt x="50" y="80"/>
                  </a:lnTo>
                  <a:lnTo>
                    <a:pt x="51" y="82"/>
                  </a:lnTo>
                  <a:lnTo>
                    <a:pt x="51" y="85"/>
                  </a:lnTo>
                  <a:lnTo>
                    <a:pt x="53" y="92"/>
                  </a:lnTo>
                  <a:lnTo>
                    <a:pt x="53" y="92"/>
                  </a:lnTo>
                  <a:lnTo>
                    <a:pt x="53" y="93"/>
                  </a:lnTo>
                  <a:lnTo>
                    <a:pt x="53" y="93"/>
                  </a:lnTo>
                  <a:lnTo>
                    <a:pt x="54" y="95"/>
                  </a:lnTo>
                  <a:lnTo>
                    <a:pt x="54" y="98"/>
                  </a:lnTo>
                  <a:lnTo>
                    <a:pt x="55" y="98"/>
                  </a:lnTo>
                  <a:lnTo>
                    <a:pt x="55" y="98"/>
                  </a:lnTo>
                  <a:lnTo>
                    <a:pt x="55" y="99"/>
                  </a:lnTo>
                  <a:lnTo>
                    <a:pt x="55" y="100"/>
                  </a:lnTo>
                  <a:lnTo>
                    <a:pt x="56" y="103"/>
                  </a:lnTo>
                  <a:lnTo>
                    <a:pt x="56" y="103"/>
                  </a:lnTo>
                  <a:lnTo>
                    <a:pt x="56" y="103"/>
                  </a:lnTo>
                  <a:lnTo>
                    <a:pt x="56" y="104"/>
                  </a:lnTo>
                  <a:lnTo>
                    <a:pt x="57" y="105"/>
                  </a:lnTo>
                  <a:lnTo>
                    <a:pt x="57" y="107"/>
                  </a:lnTo>
                  <a:lnTo>
                    <a:pt x="57" y="107"/>
                  </a:lnTo>
                  <a:lnTo>
                    <a:pt x="57" y="108"/>
                  </a:lnTo>
                  <a:lnTo>
                    <a:pt x="57" y="108"/>
                  </a:lnTo>
                  <a:lnTo>
                    <a:pt x="58" y="109"/>
                  </a:lnTo>
                  <a:lnTo>
                    <a:pt x="59" y="111"/>
                  </a:lnTo>
                  <a:lnTo>
                    <a:pt x="59" y="111"/>
                  </a:lnTo>
                  <a:lnTo>
                    <a:pt x="59" y="111"/>
                  </a:lnTo>
                  <a:lnTo>
                    <a:pt x="59" y="111"/>
                  </a:lnTo>
                  <a:lnTo>
                    <a:pt x="59" y="112"/>
                  </a:lnTo>
                  <a:lnTo>
                    <a:pt x="59" y="112"/>
                  </a:lnTo>
                  <a:lnTo>
                    <a:pt x="59" y="112"/>
                  </a:lnTo>
                  <a:lnTo>
                    <a:pt x="60" y="113"/>
                  </a:lnTo>
                  <a:lnTo>
                    <a:pt x="60" y="113"/>
                  </a:lnTo>
                  <a:lnTo>
                    <a:pt x="60" y="114"/>
                  </a:lnTo>
                  <a:lnTo>
                    <a:pt x="60" y="114"/>
                  </a:lnTo>
                  <a:lnTo>
                    <a:pt x="60" y="114"/>
                  </a:lnTo>
                  <a:lnTo>
                    <a:pt x="61" y="114"/>
                  </a:lnTo>
                  <a:lnTo>
                    <a:pt x="61" y="114"/>
                  </a:lnTo>
                  <a:lnTo>
                    <a:pt x="61" y="114"/>
                  </a:lnTo>
                  <a:lnTo>
                    <a:pt x="61" y="114"/>
                  </a:lnTo>
                  <a:lnTo>
                    <a:pt x="61" y="114"/>
                  </a:lnTo>
                  <a:lnTo>
                    <a:pt x="61" y="115"/>
                  </a:lnTo>
                  <a:lnTo>
                    <a:pt x="61" y="115"/>
                  </a:lnTo>
                  <a:lnTo>
                    <a:pt x="61" y="115"/>
                  </a:lnTo>
                  <a:lnTo>
                    <a:pt x="62" y="115"/>
                  </a:lnTo>
                  <a:lnTo>
                    <a:pt x="62" y="115"/>
                  </a:lnTo>
                  <a:lnTo>
                    <a:pt x="62" y="115"/>
                  </a:lnTo>
                  <a:lnTo>
                    <a:pt x="62" y="115"/>
                  </a:lnTo>
                  <a:lnTo>
                    <a:pt x="62" y="115"/>
                  </a:lnTo>
                  <a:lnTo>
                    <a:pt x="62" y="115"/>
                  </a:lnTo>
                  <a:lnTo>
                    <a:pt x="62" y="115"/>
                  </a:lnTo>
                  <a:lnTo>
                    <a:pt x="62" y="115"/>
                  </a:lnTo>
                  <a:lnTo>
                    <a:pt x="62" y="115"/>
                  </a:lnTo>
                  <a:lnTo>
                    <a:pt x="62" y="116"/>
                  </a:lnTo>
                  <a:lnTo>
                    <a:pt x="63" y="116"/>
                  </a:lnTo>
                  <a:lnTo>
                    <a:pt x="63" y="116"/>
                  </a:lnTo>
                  <a:lnTo>
                    <a:pt x="63" y="116"/>
                  </a:lnTo>
                  <a:lnTo>
                    <a:pt x="63" y="116"/>
                  </a:lnTo>
                  <a:lnTo>
                    <a:pt x="63" y="116"/>
                  </a:lnTo>
                  <a:lnTo>
                    <a:pt x="63" y="116"/>
                  </a:lnTo>
                  <a:lnTo>
                    <a:pt x="63" y="116"/>
                  </a:lnTo>
                  <a:lnTo>
                    <a:pt x="63" y="116"/>
                  </a:lnTo>
                  <a:lnTo>
                    <a:pt x="63" y="116"/>
                  </a:lnTo>
                  <a:lnTo>
                    <a:pt x="63" y="116"/>
                  </a:lnTo>
                  <a:lnTo>
                    <a:pt x="63" y="116"/>
                  </a:lnTo>
                  <a:lnTo>
                    <a:pt x="63" y="116"/>
                  </a:lnTo>
                  <a:lnTo>
                    <a:pt x="64" y="115"/>
                  </a:lnTo>
                  <a:lnTo>
                    <a:pt x="64" y="115"/>
                  </a:lnTo>
                  <a:lnTo>
                    <a:pt x="64" y="115"/>
                  </a:lnTo>
                  <a:lnTo>
                    <a:pt x="64" y="115"/>
                  </a:lnTo>
                  <a:lnTo>
                    <a:pt x="64" y="115"/>
                  </a:lnTo>
                  <a:lnTo>
                    <a:pt x="64" y="115"/>
                  </a:lnTo>
                  <a:lnTo>
                    <a:pt x="64" y="115"/>
                  </a:lnTo>
                  <a:lnTo>
                    <a:pt x="64" y="115"/>
                  </a:lnTo>
                  <a:lnTo>
                    <a:pt x="64" y="115"/>
                  </a:lnTo>
                  <a:lnTo>
                    <a:pt x="65" y="115"/>
                  </a:lnTo>
                  <a:lnTo>
                    <a:pt x="65" y="115"/>
                  </a:lnTo>
                  <a:lnTo>
                    <a:pt x="65" y="115"/>
                  </a:lnTo>
                  <a:lnTo>
                    <a:pt x="65" y="115"/>
                  </a:lnTo>
                  <a:lnTo>
                    <a:pt x="65" y="114"/>
                  </a:lnTo>
                  <a:lnTo>
                    <a:pt x="65" y="114"/>
                  </a:lnTo>
                  <a:lnTo>
                    <a:pt x="65" y="114"/>
                  </a:lnTo>
                  <a:lnTo>
                    <a:pt x="65" y="114"/>
                  </a:lnTo>
                  <a:lnTo>
                    <a:pt x="65" y="114"/>
                  </a:lnTo>
                  <a:lnTo>
                    <a:pt x="66" y="114"/>
                  </a:lnTo>
                  <a:lnTo>
                    <a:pt x="66" y="113"/>
                  </a:lnTo>
                  <a:lnTo>
                    <a:pt x="66" y="113"/>
                  </a:lnTo>
                  <a:lnTo>
                    <a:pt x="66" y="113"/>
                  </a:lnTo>
                  <a:lnTo>
                    <a:pt x="66" y="113"/>
                  </a:lnTo>
                  <a:lnTo>
                    <a:pt x="67" y="112"/>
                  </a:lnTo>
                  <a:lnTo>
                    <a:pt x="67" y="112"/>
                  </a:lnTo>
                  <a:lnTo>
                    <a:pt x="67" y="112"/>
                  </a:lnTo>
                  <a:lnTo>
                    <a:pt x="67" y="111"/>
                  </a:lnTo>
                  <a:lnTo>
                    <a:pt x="67" y="111"/>
                  </a:lnTo>
                  <a:lnTo>
                    <a:pt x="67" y="110"/>
                  </a:lnTo>
                  <a:lnTo>
                    <a:pt x="68" y="110"/>
                  </a:lnTo>
                  <a:lnTo>
                    <a:pt x="68" y="110"/>
                  </a:lnTo>
                  <a:lnTo>
                    <a:pt x="68" y="109"/>
                  </a:lnTo>
                  <a:lnTo>
                    <a:pt x="69" y="107"/>
                  </a:lnTo>
                  <a:lnTo>
                    <a:pt x="69" y="107"/>
                  </a:lnTo>
                  <a:lnTo>
                    <a:pt x="69" y="107"/>
                  </a:lnTo>
                  <a:lnTo>
                    <a:pt x="69" y="106"/>
                  </a:lnTo>
                  <a:lnTo>
                    <a:pt x="69" y="105"/>
                  </a:lnTo>
                  <a:lnTo>
                    <a:pt x="70" y="103"/>
                  </a:lnTo>
                  <a:lnTo>
                    <a:pt x="70" y="102"/>
                  </a:lnTo>
                  <a:lnTo>
                    <a:pt x="70" y="102"/>
                  </a:lnTo>
                  <a:lnTo>
                    <a:pt x="71" y="102"/>
                  </a:lnTo>
                  <a:lnTo>
                    <a:pt x="71" y="100"/>
                  </a:lnTo>
                  <a:lnTo>
                    <a:pt x="72" y="98"/>
                  </a:lnTo>
                  <a:lnTo>
                    <a:pt x="73" y="92"/>
                  </a:lnTo>
                  <a:lnTo>
                    <a:pt x="73" y="91"/>
                  </a:lnTo>
                  <a:lnTo>
                    <a:pt x="73" y="91"/>
                  </a:lnTo>
                  <a:lnTo>
                    <a:pt x="73" y="90"/>
                  </a:lnTo>
                  <a:lnTo>
                    <a:pt x="74" y="89"/>
                  </a:lnTo>
                  <a:lnTo>
                    <a:pt x="74" y="85"/>
                  </a:lnTo>
                  <a:lnTo>
                    <a:pt x="76" y="78"/>
                  </a:lnTo>
                  <a:lnTo>
                    <a:pt x="76" y="78"/>
                  </a:lnTo>
                  <a:lnTo>
                    <a:pt x="76" y="78"/>
                  </a:lnTo>
                  <a:lnTo>
                    <a:pt x="76" y="77"/>
                  </a:lnTo>
                  <a:lnTo>
                    <a:pt x="77" y="75"/>
                  </a:lnTo>
                  <a:lnTo>
                    <a:pt x="77" y="71"/>
                  </a:lnTo>
                  <a:lnTo>
                    <a:pt x="79" y="62"/>
                  </a:lnTo>
                  <a:lnTo>
                    <a:pt x="82" y="46"/>
                  </a:lnTo>
                  <a:lnTo>
                    <a:pt x="82" y="46"/>
                  </a:lnTo>
                  <a:lnTo>
                    <a:pt x="82" y="45"/>
                  </a:lnTo>
                  <a:lnTo>
                    <a:pt x="82" y="44"/>
                  </a:lnTo>
                  <a:lnTo>
                    <a:pt x="82" y="42"/>
                  </a:lnTo>
                  <a:lnTo>
                    <a:pt x="83" y="39"/>
                  </a:lnTo>
                  <a:lnTo>
                    <a:pt x="85" y="32"/>
                  </a:lnTo>
                  <a:lnTo>
                    <a:pt x="85" y="31"/>
                  </a:lnTo>
                  <a:lnTo>
                    <a:pt x="85" y="31"/>
                  </a:lnTo>
                  <a:lnTo>
                    <a:pt x="85" y="30"/>
                  </a:lnTo>
                  <a:lnTo>
                    <a:pt x="85" y="28"/>
                  </a:lnTo>
                  <a:lnTo>
                    <a:pt x="86" y="25"/>
                  </a:lnTo>
                  <a:lnTo>
                    <a:pt x="87" y="19"/>
                  </a:lnTo>
                  <a:lnTo>
                    <a:pt x="88" y="18"/>
                  </a:lnTo>
                  <a:lnTo>
                    <a:pt x="88" y="18"/>
                  </a:lnTo>
                  <a:lnTo>
                    <a:pt x="88" y="17"/>
                  </a:lnTo>
                  <a:lnTo>
                    <a:pt x="88" y="16"/>
                  </a:lnTo>
                  <a:lnTo>
                    <a:pt x="89" y="13"/>
                  </a:lnTo>
                  <a:lnTo>
                    <a:pt x="89" y="13"/>
                  </a:lnTo>
                  <a:lnTo>
                    <a:pt x="89" y="12"/>
                  </a:lnTo>
                  <a:lnTo>
                    <a:pt x="89" y="12"/>
                  </a:lnTo>
                  <a:lnTo>
                    <a:pt x="90" y="10"/>
                  </a:lnTo>
                  <a:lnTo>
                    <a:pt x="90" y="8"/>
                  </a:lnTo>
                  <a:lnTo>
                    <a:pt x="90" y="8"/>
                  </a:lnTo>
                  <a:lnTo>
                    <a:pt x="91" y="8"/>
                  </a:lnTo>
                  <a:lnTo>
                    <a:pt x="91" y="7"/>
                  </a:lnTo>
                  <a:lnTo>
                    <a:pt x="91" y="6"/>
                  </a:lnTo>
                  <a:lnTo>
                    <a:pt x="91" y="6"/>
                  </a:lnTo>
                  <a:lnTo>
                    <a:pt x="91" y="6"/>
                  </a:lnTo>
                  <a:lnTo>
                    <a:pt x="92" y="5"/>
                  </a:lnTo>
                  <a:lnTo>
                    <a:pt x="92" y="4"/>
                  </a:lnTo>
                  <a:lnTo>
                    <a:pt x="92" y="4"/>
                  </a:lnTo>
                  <a:lnTo>
                    <a:pt x="92" y="4"/>
                  </a:lnTo>
                  <a:lnTo>
                    <a:pt x="92" y="4"/>
                  </a:lnTo>
                  <a:lnTo>
                    <a:pt x="93" y="3"/>
                  </a:lnTo>
                  <a:lnTo>
                    <a:pt x="93" y="3"/>
                  </a:lnTo>
                  <a:lnTo>
                    <a:pt x="93" y="2"/>
                  </a:lnTo>
                  <a:lnTo>
                    <a:pt x="93" y="2"/>
                  </a:lnTo>
                  <a:lnTo>
                    <a:pt x="94" y="2"/>
                  </a:lnTo>
                  <a:lnTo>
                    <a:pt x="94" y="1"/>
                  </a:lnTo>
                  <a:lnTo>
                    <a:pt x="94" y="1"/>
                  </a:lnTo>
                  <a:lnTo>
                    <a:pt x="94" y="1"/>
                  </a:lnTo>
                  <a:lnTo>
                    <a:pt x="94" y="1"/>
                  </a:lnTo>
                  <a:lnTo>
                    <a:pt x="94" y="1"/>
                  </a:lnTo>
                  <a:lnTo>
                    <a:pt x="94" y="1"/>
                  </a:lnTo>
                  <a:lnTo>
                    <a:pt x="94" y="0"/>
                  </a:lnTo>
                  <a:lnTo>
                    <a:pt x="94" y="0"/>
                  </a:lnTo>
                  <a:lnTo>
                    <a:pt x="94" y="0"/>
                  </a:lnTo>
                  <a:lnTo>
                    <a:pt x="95" y="0"/>
                  </a:lnTo>
                  <a:lnTo>
                    <a:pt x="95" y="0"/>
                  </a:lnTo>
                  <a:lnTo>
                    <a:pt x="95" y="0"/>
                  </a:lnTo>
                  <a:lnTo>
                    <a:pt x="95" y="0"/>
                  </a:lnTo>
                  <a:lnTo>
                    <a:pt x="95" y="0"/>
                  </a:lnTo>
                  <a:lnTo>
                    <a:pt x="95" y="0"/>
                  </a:lnTo>
                  <a:lnTo>
                    <a:pt x="95" y="0"/>
                  </a:lnTo>
                  <a:lnTo>
                    <a:pt x="95" y="0"/>
                  </a:lnTo>
                  <a:lnTo>
                    <a:pt x="95" y="0"/>
                  </a:lnTo>
                  <a:lnTo>
                    <a:pt x="96" y="0"/>
                  </a:lnTo>
                  <a:lnTo>
                    <a:pt x="96" y="0"/>
                  </a:lnTo>
                  <a:lnTo>
                    <a:pt x="96" y="0"/>
                  </a:lnTo>
                  <a:lnTo>
                    <a:pt x="96" y="0"/>
                  </a:lnTo>
                  <a:lnTo>
                    <a:pt x="96" y="0"/>
                  </a:lnTo>
                  <a:lnTo>
                    <a:pt x="96" y="0"/>
                  </a:lnTo>
                  <a:lnTo>
                    <a:pt x="96" y="0"/>
                  </a:lnTo>
                  <a:lnTo>
                    <a:pt x="96" y="0"/>
                  </a:lnTo>
                  <a:lnTo>
                    <a:pt x="96" y="0"/>
                  </a:lnTo>
                  <a:lnTo>
                    <a:pt x="96" y="0"/>
                  </a:lnTo>
                  <a:lnTo>
                    <a:pt x="96" y="0"/>
                  </a:lnTo>
                  <a:lnTo>
                    <a:pt x="96" y="0"/>
                  </a:lnTo>
                  <a:lnTo>
                    <a:pt x="97" y="0"/>
                  </a:lnTo>
                  <a:lnTo>
                    <a:pt x="97" y="0"/>
                  </a:lnTo>
                  <a:lnTo>
                    <a:pt x="97" y="0"/>
                  </a:lnTo>
                  <a:lnTo>
                    <a:pt x="97" y="0"/>
                  </a:lnTo>
                  <a:lnTo>
                    <a:pt x="97" y="0"/>
                  </a:lnTo>
                  <a:lnTo>
                    <a:pt x="97" y="0"/>
                  </a:lnTo>
                  <a:lnTo>
                    <a:pt x="97" y="0"/>
                  </a:lnTo>
                  <a:lnTo>
                    <a:pt x="97" y="0"/>
                  </a:lnTo>
                  <a:lnTo>
                    <a:pt x="97" y="0"/>
                  </a:lnTo>
                  <a:lnTo>
                    <a:pt x="98" y="0"/>
                  </a:lnTo>
                  <a:lnTo>
                    <a:pt x="98" y="0"/>
                  </a:lnTo>
                  <a:lnTo>
                    <a:pt x="98" y="0"/>
                  </a:lnTo>
                  <a:lnTo>
                    <a:pt x="98" y="0"/>
                  </a:lnTo>
                  <a:lnTo>
                    <a:pt x="98" y="0"/>
                  </a:lnTo>
                  <a:lnTo>
                    <a:pt x="98" y="1"/>
                  </a:lnTo>
                  <a:lnTo>
                    <a:pt x="98" y="1"/>
                  </a:lnTo>
                  <a:lnTo>
                    <a:pt x="98" y="1"/>
                  </a:lnTo>
                  <a:lnTo>
                    <a:pt x="98" y="1"/>
                  </a:lnTo>
                  <a:lnTo>
                    <a:pt x="98" y="1"/>
                  </a:lnTo>
                  <a:lnTo>
                    <a:pt x="99" y="1"/>
                  </a:lnTo>
                  <a:lnTo>
                    <a:pt x="99" y="2"/>
                  </a:lnTo>
                  <a:lnTo>
                    <a:pt x="99" y="2"/>
                  </a:lnTo>
                  <a:lnTo>
                    <a:pt x="99" y="2"/>
                  </a:lnTo>
                  <a:lnTo>
                    <a:pt x="99" y="2"/>
                  </a:lnTo>
                  <a:lnTo>
                    <a:pt x="100" y="3"/>
                  </a:lnTo>
                  <a:lnTo>
                    <a:pt x="100" y="3"/>
                  </a:lnTo>
                  <a:lnTo>
                    <a:pt x="100" y="3"/>
                  </a:lnTo>
                  <a:lnTo>
                    <a:pt x="100" y="4"/>
                  </a:lnTo>
                  <a:lnTo>
                    <a:pt x="100" y="4"/>
                  </a:lnTo>
                  <a:lnTo>
                    <a:pt x="100" y="4"/>
                  </a:lnTo>
                  <a:lnTo>
                    <a:pt x="100" y="5"/>
                  </a:lnTo>
                  <a:lnTo>
                    <a:pt x="101" y="5"/>
                  </a:lnTo>
                  <a:lnTo>
                    <a:pt x="101" y="6"/>
                  </a:lnTo>
                  <a:lnTo>
                    <a:pt x="101" y="6"/>
                  </a:lnTo>
                  <a:lnTo>
                    <a:pt x="101" y="6"/>
                  </a:lnTo>
                  <a:lnTo>
                    <a:pt x="102" y="7"/>
                  </a:lnTo>
                  <a:lnTo>
                    <a:pt x="102" y="9"/>
                  </a:lnTo>
                  <a:lnTo>
                    <a:pt x="102" y="10"/>
                  </a:lnTo>
                  <a:lnTo>
                    <a:pt x="102" y="10"/>
                  </a:lnTo>
                  <a:lnTo>
                    <a:pt x="103" y="10"/>
                  </a:lnTo>
                  <a:lnTo>
                    <a:pt x="103" y="12"/>
                  </a:lnTo>
                  <a:lnTo>
                    <a:pt x="104" y="14"/>
                  </a:lnTo>
                  <a:lnTo>
                    <a:pt x="105" y="19"/>
                  </a:lnTo>
                  <a:lnTo>
                    <a:pt x="105" y="20"/>
                  </a:lnTo>
                  <a:lnTo>
                    <a:pt x="105" y="20"/>
                  </a:lnTo>
                  <a:lnTo>
                    <a:pt x="105" y="21"/>
                  </a:lnTo>
                  <a:lnTo>
                    <a:pt x="106" y="23"/>
                  </a:lnTo>
                  <a:lnTo>
                    <a:pt x="106" y="26"/>
                  </a:lnTo>
                  <a:lnTo>
                    <a:pt x="108" y="34"/>
                  </a:lnTo>
                  <a:lnTo>
                    <a:pt x="111" y="50"/>
                  </a:lnTo>
                  <a:lnTo>
                    <a:pt x="111" y="50"/>
                  </a:lnTo>
                  <a:lnTo>
                    <a:pt x="111" y="51"/>
                  </a:lnTo>
                  <a:lnTo>
                    <a:pt x="111" y="52"/>
                  </a:lnTo>
                  <a:lnTo>
                    <a:pt x="112" y="54"/>
                  </a:lnTo>
                  <a:lnTo>
                    <a:pt x="112" y="58"/>
                  </a:lnTo>
                  <a:lnTo>
                    <a:pt x="114" y="66"/>
                  </a:lnTo>
                  <a:lnTo>
                    <a:pt x="114" y="66"/>
                  </a:lnTo>
                  <a:lnTo>
                    <a:pt x="114" y="66"/>
                  </a:lnTo>
                  <a:lnTo>
                    <a:pt x="114" y="68"/>
                  </a:lnTo>
                  <a:lnTo>
                    <a:pt x="114" y="69"/>
                  </a:lnTo>
                  <a:lnTo>
                    <a:pt x="115" y="73"/>
                  </a:lnTo>
                  <a:lnTo>
                    <a:pt x="117" y="81"/>
                  </a:lnTo>
                  <a:lnTo>
                    <a:pt x="117" y="81"/>
                  </a:lnTo>
                  <a:lnTo>
                    <a:pt x="117" y="82"/>
                  </a:lnTo>
                  <a:lnTo>
                    <a:pt x="117" y="83"/>
                  </a:lnTo>
                  <a:lnTo>
                    <a:pt x="117" y="85"/>
                  </a:lnTo>
                  <a:lnTo>
                    <a:pt x="118" y="88"/>
                  </a:lnTo>
                  <a:lnTo>
                    <a:pt x="118" y="89"/>
                  </a:lnTo>
                  <a:lnTo>
                    <a:pt x="118" y="89"/>
                  </a:lnTo>
                  <a:lnTo>
                    <a:pt x="118" y="90"/>
                  </a:lnTo>
                  <a:lnTo>
                    <a:pt x="119" y="92"/>
                  </a:lnTo>
                  <a:lnTo>
                    <a:pt x="120" y="95"/>
                  </a:lnTo>
                  <a:lnTo>
                    <a:pt x="120" y="96"/>
                  </a:lnTo>
                  <a:lnTo>
                    <a:pt x="120" y="96"/>
                  </a:lnTo>
                  <a:lnTo>
                    <a:pt x="120" y="97"/>
                  </a:lnTo>
                  <a:lnTo>
                    <a:pt x="120" y="98"/>
                  </a:lnTo>
                  <a:lnTo>
                    <a:pt x="121" y="101"/>
                  </a:lnTo>
                  <a:lnTo>
                    <a:pt x="121" y="102"/>
                  </a:lnTo>
                  <a:lnTo>
                    <a:pt x="121" y="102"/>
                  </a:lnTo>
                  <a:lnTo>
                    <a:pt x="122" y="103"/>
                  </a:lnTo>
                  <a:lnTo>
                    <a:pt x="122" y="104"/>
                  </a:lnTo>
                  <a:lnTo>
                    <a:pt x="123" y="107"/>
                  </a:lnTo>
                  <a:lnTo>
                    <a:pt x="123" y="107"/>
                  </a:lnTo>
                  <a:lnTo>
                    <a:pt x="123" y="107"/>
                  </a:lnTo>
                  <a:lnTo>
                    <a:pt x="123" y="108"/>
                  </a:lnTo>
                  <a:lnTo>
                    <a:pt x="124" y="109"/>
                  </a:lnTo>
                  <a:lnTo>
                    <a:pt x="124" y="109"/>
                  </a:lnTo>
                  <a:lnTo>
                    <a:pt x="124" y="109"/>
                  </a:lnTo>
                  <a:lnTo>
                    <a:pt x="124" y="110"/>
                  </a:lnTo>
                  <a:lnTo>
                    <a:pt x="124" y="111"/>
                  </a:lnTo>
                  <a:lnTo>
                    <a:pt x="124" y="111"/>
                  </a:lnTo>
                  <a:lnTo>
                    <a:pt x="124" y="111"/>
                  </a:lnTo>
                  <a:lnTo>
                    <a:pt x="125" y="111"/>
                  </a:lnTo>
                  <a:lnTo>
                    <a:pt x="125" y="112"/>
                  </a:lnTo>
                  <a:lnTo>
                    <a:pt x="125" y="112"/>
                  </a:lnTo>
                  <a:lnTo>
                    <a:pt x="125" y="112"/>
                  </a:lnTo>
                  <a:lnTo>
                    <a:pt x="125" y="113"/>
                  </a:lnTo>
                  <a:lnTo>
                    <a:pt x="126" y="113"/>
                  </a:lnTo>
                  <a:lnTo>
                    <a:pt x="126" y="114"/>
                  </a:lnTo>
                  <a:lnTo>
                    <a:pt x="126" y="114"/>
                  </a:lnTo>
                  <a:lnTo>
                    <a:pt x="126" y="114"/>
                  </a:lnTo>
                  <a:lnTo>
                    <a:pt x="126" y="114"/>
                  </a:lnTo>
                  <a:lnTo>
                    <a:pt x="126" y="114"/>
                  </a:lnTo>
                  <a:lnTo>
                    <a:pt x="126" y="114"/>
                  </a:lnTo>
                  <a:lnTo>
                    <a:pt x="126" y="114"/>
                  </a:lnTo>
                  <a:lnTo>
                    <a:pt x="127" y="115"/>
                  </a:lnTo>
                  <a:lnTo>
                    <a:pt x="127" y="115"/>
                  </a:lnTo>
                  <a:lnTo>
                    <a:pt x="127" y="115"/>
                  </a:lnTo>
                  <a:lnTo>
                    <a:pt x="127" y="115"/>
                  </a:lnTo>
                  <a:lnTo>
                    <a:pt x="127" y="115"/>
                  </a:lnTo>
                  <a:lnTo>
                    <a:pt x="127" y="115"/>
                  </a:lnTo>
                  <a:lnTo>
                    <a:pt x="127" y="115"/>
                  </a:lnTo>
                  <a:lnTo>
                    <a:pt x="128" y="115"/>
                  </a:lnTo>
                  <a:lnTo>
                    <a:pt x="128" y="115"/>
                  </a:lnTo>
                  <a:lnTo>
                    <a:pt x="128" y="115"/>
                  </a:lnTo>
                  <a:lnTo>
                    <a:pt x="128" y="115"/>
                  </a:lnTo>
                  <a:lnTo>
                    <a:pt x="128" y="115"/>
                  </a:lnTo>
                  <a:lnTo>
                    <a:pt x="128" y="116"/>
                  </a:lnTo>
                  <a:lnTo>
                    <a:pt x="128" y="116"/>
                  </a:lnTo>
                  <a:lnTo>
                    <a:pt x="128" y="116"/>
                  </a:lnTo>
                  <a:lnTo>
                    <a:pt x="128" y="116"/>
                  </a:lnTo>
                  <a:lnTo>
                    <a:pt x="128" y="116"/>
                  </a:lnTo>
                  <a:lnTo>
                    <a:pt x="128" y="116"/>
                  </a:lnTo>
                  <a:lnTo>
                    <a:pt x="128" y="116"/>
                  </a:lnTo>
                  <a:lnTo>
                    <a:pt x="129" y="116"/>
                  </a:lnTo>
                  <a:lnTo>
                    <a:pt x="129" y="116"/>
                  </a:lnTo>
                  <a:lnTo>
                    <a:pt x="129" y="116"/>
                  </a:lnTo>
                  <a:lnTo>
                    <a:pt x="129" y="116"/>
                  </a:lnTo>
                  <a:lnTo>
                    <a:pt x="129" y="116"/>
                  </a:lnTo>
                  <a:lnTo>
                    <a:pt x="129" y="116"/>
                  </a:lnTo>
                  <a:lnTo>
                    <a:pt x="129" y="115"/>
                  </a:lnTo>
                  <a:lnTo>
                    <a:pt x="129" y="115"/>
                  </a:lnTo>
                  <a:lnTo>
                    <a:pt x="129" y="115"/>
                  </a:lnTo>
                  <a:lnTo>
                    <a:pt x="129" y="115"/>
                  </a:lnTo>
                  <a:lnTo>
                    <a:pt x="130" y="115"/>
                  </a:lnTo>
                  <a:lnTo>
                    <a:pt x="130" y="115"/>
                  </a:lnTo>
                  <a:lnTo>
                    <a:pt x="130" y="115"/>
                  </a:lnTo>
                  <a:lnTo>
                    <a:pt x="130" y="115"/>
                  </a:lnTo>
                  <a:lnTo>
                    <a:pt x="130" y="115"/>
                  </a:lnTo>
                  <a:lnTo>
                    <a:pt x="130" y="115"/>
                  </a:lnTo>
                  <a:lnTo>
                    <a:pt x="130" y="115"/>
                  </a:lnTo>
                  <a:lnTo>
                    <a:pt x="130" y="115"/>
                  </a:lnTo>
                  <a:lnTo>
                    <a:pt x="130" y="115"/>
                  </a:lnTo>
                  <a:lnTo>
                    <a:pt x="130" y="114"/>
                  </a:lnTo>
                  <a:lnTo>
                    <a:pt x="130" y="114"/>
                  </a:lnTo>
                  <a:lnTo>
                    <a:pt x="131" y="114"/>
                  </a:lnTo>
                </a:path>
              </a:pathLst>
            </a:custGeom>
            <a:grpFill/>
            <a:ln w="9525" cap="sq">
              <a:solidFill>
                <a:srgbClr val="0D8BE6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783">
                <a:defRPr/>
              </a:pPr>
              <a:endParaRPr lang="en-US" sz="1350" kern="0" dirty="0">
                <a:solidFill>
                  <a:srgbClr val="0D8BE6"/>
                </a:solidFill>
              </a:endParaRPr>
            </a:p>
          </p:txBody>
        </p:sp>
        <p:sp>
          <p:nvSpPr>
            <p:cNvPr id="149" name="Freeform 65"/>
            <p:cNvSpPr>
              <a:spLocks/>
            </p:cNvSpPr>
            <p:nvPr/>
          </p:nvSpPr>
          <p:spPr bwMode="auto">
            <a:xfrm>
              <a:off x="2810" y="2186"/>
              <a:ext cx="121" cy="116"/>
            </a:xfrm>
            <a:custGeom>
              <a:avLst/>
              <a:gdLst/>
              <a:ahLst/>
              <a:cxnLst>
                <a:cxn ang="0">
                  <a:pos x="1" y="113"/>
                </a:cxn>
                <a:cxn ang="0">
                  <a:pos x="2" y="110"/>
                </a:cxn>
                <a:cxn ang="0">
                  <a:pos x="5" y="101"/>
                </a:cxn>
                <a:cxn ang="0">
                  <a:pos x="9" y="80"/>
                </a:cxn>
                <a:cxn ang="0">
                  <a:pos x="15" y="47"/>
                </a:cxn>
                <a:cxn ang="0">
                  <a:pos x="18" y="30"/>
                </a:cxn>
                <a:cxn ang="0">
                  <a:pos x="22" y="13"/>
                </a:cxn>
                <a:cxn ang="0">
                  <a:pos x="24" y="6"/>
                </a:cxn>
                <a:cxn ang="0">
                  <a:pos x="26" y="3"/>
                </a:cxn>
                <a:cxn ang="0">
                  <a:pos x="27" y="1"/>
                </a:cxn>
                <a:cxn ang="0">
                  <a:pos x="28" y="0"/>
                </a:cxn>
                <a:cxn ang="0">
                  <a:pos x="29" y="0"/>
                </a:cxn>
                <a:cxn ang="0">
                  <a:pos x="29" y="0"/>
                </a:cxn>
                <a:cxn ang="0">
                  <a:pos x="30" y="0"/>
                </a:cxn>
                <a:cxn ang="0">
                  <a:pos x="31" y="0"/>
                </a:cxn>
                <a:cxn ang="0">
                  <a:pos x="32" y="2"/>
                </a:cxn>
                <a:cxn ang="0">
                  <a:pos x="33" y="4"/>
                </a:cxn>
                <a:cxn ang="0">
                  <a:pos x="35" y="10"/>
                </a:cxn>
                <a:cxn ang="0">
                  <a:pos x="39" y="24"/>
                </a:cxn>
                <a:cxn ang="0">
                  <a:pos x="45" y="59"/>
                </a:cxn>
                <a:cxn ang="0">
                  <a:pos x="50" y="86"/>
                </a:cxn>
                <a:cxn ang="0">
                  <a:pos x="52" y="96"/>
                </a:cxn>
                <a:cxn ang="0">
                  <a:pos x="54" y="104"/>
                </a:cxn>
                <a:cxn ang="0">
                  <a:pos x="56" y="110"/>
                </a:cxn>
                <a:cxn ang="0">
                  <a:pos x="57" y="113"/>
                </a:cxn>
                <a:cxn ang="0">
                  <a:pos x="58" y="115"/>
                </a:cxn>
                <a:cxn ang="0">
                  <a:pos x="59" y="115"/>
                </a:cxn>
                <a:cxn ang="0">
                  <a:pos x="60" y="116"/>
                </a:cxn>
                <a:cxn ang="0">
                  <a:pos x="60" y="116"/>
                </a:cxn>
                <a:cxn ang="0">
                  <a:pos x="61" y="115"/>
                </a:cxn>
                <a:cxn ang="0">
                  <a:pos x="62" y="114"/>
                </a:cxn>
                <a:cxn ang="0">
                  <a:pos x="64" y="112"/>
                </a:cxn>
                <a:cxn ang="0">
                  <a:pos x="65" y="108"/>
                </a:cxn>
                <a:cxn ang="0">
                  <a:pos x="67" y="101"/>
                </a:cxn>
                <a:cxn ang="0">
                  <a:pos x="71" y="84"/>
                </a:cxn>
                <a:cxn ang="0">
                  <a:pos x="76" y="54"/>
                </a:cxn>
                <a:cxn ang="0">
                  <a:pos x="79" y="37"/>
                </a:cxn>
                <a:cxn ang="0">
                  <a:pos x="82" y="22"/>
                </a:cxn>
                <a:cxn ang="0">
                  <a:pos x="83" y="14"/>
                </a:cxn>
                <a:cxn ang="0">
                  <a:pos x="86" y="7"/>
                </a:cxn>
                <a:cxn ang="0">
                  <a:pos x="87" y="3"/>
                </a:cxn>
                <a:cxn ang="0">
                  <a:pos x="88" y="1"/>
                </a:cxn>
                <a:cxn ang="0">
                  <a:pos x="89" y="0"/>
                </a:cxn>
                <a:cxn ang="0">
                  <a:pos x="90" y="0"/>
                </a:cxn>
                <a:cxn ang="0">
                  <a:pos x="91" y="0"/>
                </a:cxn>
                <a:cxn ang="0">
                  <a:pos x="91" y="0"/>
                </a:cxn>
                <a:cxn ang="0">
                  <a:pos x="92" y="0"/>
                </a:cxn>
                <a:cxn ang="0">
                  <a:pos x="93" y="2"/>
                </a:cxn>
                <a:cxn ang="0">
                  <a:pos x="95" y="5"/>
                </a:cxn>
                <a:cxn ang="0">
                  <a:pos x="97" y="12"/>
                </a:cxn>
                <a:cxn ang="0">
                  <a:pos x="99" y="22"/>
                </a:cxn>
                <a:cxn ang="0">
                  <a:pos x="103" y="41"/>
                </a:cxn>
                <a:cxn ang="0">
                  <a:pos x="109" y="80"/>
                </a:cxn>
                <a:cxn ang="0">
                  <a:pos x="112" y="97"/>
                </a:cxn>
                <a:cxn ang="0">
                  <a:pos x="114" y="106"/>
                </a:cxn>
                <a:cxn ang="0">
                  <a:pos x="116" y="110"/>
                </a:cxn>
                <a:cxn ang="0">
                  <a:pos x="117" y="113"/>
                </a:cxn>
                <a:cxn ang="0">
                  <a:pos x="118" y="114"/>
                </a:cxn>
                <a:cxn ang="0">
                  <a:pos x="119" y="115"/>
                </a:cxn>
                <a:cxn ang="0">
                  <a:pos x="120" y="116"/>
                </a:cxn>
                <a:cxn ang="0">
                  <a:pos x="120" y="116"/>
                </a:cxn>
                <a:cxn ang="0">
                  <a:pos x="121" y="115"/>
                </a:cxn>
              </a:cxnLst>
              <a:rect l="0" t="0" r="r" b="b"/>
              <a:pathLst>
                <a:path w="121" h="116">
                  <a:moveTo>
                    <a:pt x="0" y="114"/>
                  </a:moveTo>
                  <a:lnTo>
                    <a:pt x="0" y="114"/>
                  </a:lnTo>
                  <a:lnTo>
                    <a:pt x="0" y="114"/>
                  </a:lnTo>
                  <a:lnTo>
                    <a:pt x="0" y="114"/>
                  </a:lnTo>
                  <a:lnTo>
                    <a:pt x="0" y="114"/>
                  </a:lnTo>
                  <a:lnTo>
                    <a:pt x="1" y="113"/>
                  </a:lnTo>
                  <a:lnTo>
                    <a:pt x="1" y="113"/>
                  </a:lnTo>
                  <a:lnTo>
                    <a:pt x="1" y="113"/>
                  </a:lnTo>
                  <a:lnTo>
                    <a:pt x="1" y="112"/>
                  </a:lnTo>
                  <a:lnTo>
                    <a:pt x="1" y="112"/>
                  </a:lnTo>
                  <a:lnTo>
                    <a:pt x="1" y="112"/>
                  </a:lnTo>
                  <a:lnTo>
                    <a:pt x="1" y="111"/>
                  </a:lnTo>
                  <a:lnTo>
                    <a:pt x="1" y="111"/>
                  </a:lnTo>
                  <a:lnTo>
                    <a:pt x="2" y="110"/>
                  </a:lnTo>
                  <a:lnTo>
                    <a:pt x="2" y="110"/>
                  </a:lnTo>
                  <a:lnTo>
                    <a:pt x="2" y="110"/>
                  </a:lnTo>
                  <a:lnTo>
                    <a:pt x="2" y="109"/>
                  </a:lnTo>
                  <a:lnTo>
                    <a:pt x="3" y="108"/>
                  </a:lnTo>
                  <a:lnTo>
                    <a:pt x="3" y="106"/>
                  </a:lnTo>
                  <a:lnTo>
                    <a:pt x="3" y="106"/>
                  </a:lnTo>
                  <a:lnTo>
                    <a:pt x="3" y="106"/>
                  </a:lnTo>
                  <a:lnTo>
                    <a:pt x="4" y="105"/>
                  </a:lnTo>
                  <a:lnTo>
                    <a:pt x="4" y="104"/>
                  </a:lnTo>
                  <a:lnTo>
                    <a:pt x="5" y="101"/>
                  </a:lnTo>
                  <a:lnTo>
                    <a:pt x="6" y="95"/>
                  </a:lnTo>
                  <a:lnTo>
                    <a:pt x="6" y="94"/>
                  </a:lnTo>
                  <a:lnTo>
                    <a:pt x="7" y="94"/>
                  </a:lnTo>
                  <a:lnTo>
                    <a:pt x="7" y="93"/>
                  </a:lnTo>
                  <a:lnTo>
                    <a:pt x="7" y="92"/>
                  </a:lnTo>
                  <a:lnTo>
                    <a:pt x="8" y="88"/>
                  </a:lnTo>
                  <a:lnTo>
                    <a:pt x="9" y="80"/>
                  </a:lnTo>
                  <a:lnTo>
                    <a:pt x="9" y="80"/>
                  </a:lnTo>
                  <a:lnTo>
                    <a:pt x="9" y="79"/>
                  </a:lnTo>
                  <a:lnTo>
                    <a:pt x="10" y="78"/>
                  </a:lnTo>
                  <a:lnTo>
                    <a:pt x="10" y="76"/>
                  </a:lnTo>
                  <a:lnTo>
                    <a:pt x="11" y="72"/>
                  </a:lnTo>
                  <a:lnTo>
                    <a:pt x="12" y="64"/>
                  </a:lnTo>
                  <a:lnTo>
                    <a:pt x="15" y="48"/>
                  </a:lnTo>
                  <a:lnTo>
                    <a:pt x="15" y="48"/>
                  </a:lnTo>
                  <a:lnTo>
                    <a:pt x="15" y="47"/>
                  </a:lnTo>
                  <a:lnTo>
                    <a:pt x="15" y="46"/>
                  </a:lnTo>
                  <a:lnTo>
                    <a:pt x="16" y="44"/>
                  </a:lnTo>
                  <a:lnTo>
                    <a:pt x="16" y="40"/>
                  </a:lnTo>
                  <a:lnTo>
                    <a:pt x="18" y="33"/>
                  </a:lnTo>
                  <a:lnTo>
                    <a:pt x="18" y="33"/>
                  </a:lnTo>
                  <a:lnTo>
                    <a:pt x="18" y="32"/>
                  </a:lnTo>
                  <a:lnTo>
                    <a:pt x="18" y="31"/>
                  </a:lnTo>
                  <a:lnTo>
                    <a:pt x="18" y="30"/>
                  </a:lnTo>
                  <a:lnTo>
                    <a:pt x="19" y="26"/>
                  </a:lnTo>
                  <a:lnTo>
                    <a:pt x="21" y="20"/>
                  </a:lnTo>
                  <a:lnTo>
                    <a:pt x="21" y="19"/>
                  </a:lnTo>
                  <a:lnTo>
                    <a:pt x="21" y="19"/>
                  </a:lnTo>
                  <a:lnTo>
                    <a:pt x="21" y="18"/>
                  </a:lnTo>
                  <a:lnTo>
                    <a:pt x="21" y="16"/>
                  </a:lnTo>
                  <a:lnTo>
                    <a:pt x="22" y="14"/>
                  </a:lnTo>
                  <a:lnTo>
                    <a:pt x="22" y="13"/>
                  </a:lnTo>
                  <a:lnTo>
                    <a:pt x="22" y="13"/>
                  </a:lnTo>
                  <a:lnTo>
                    <a:pt x="22" y="12"/>
                  </a:lnTo>
                  <a:lnTo>
                    <a:pt x="23" y="11"/>
                  </a:lnTo>
                  <a:lnTo>
                    <a:pt x="24" y="8"/>
                  </a:lnTo>
                  <a:lnTo>
                    <a:pt x="24" y="8"/>
                  </a:lnTo>
                  <a:lnTo>
                    <a:pt x="24" y="8"/>
                  </a:lnTo>
                  <a:lnTo>
                    <a:pt x="24" y="7"/>
                  </a:lnTo>
                  <a:lnTo>
                    <a:pt x="24" y="6"/>
                  </a:lnTo>
                  <a:lnTo>
                    <a:pt x="24" y="6"/>
                  </a:lnTo>
                  <a:lnTo>
                    <a:pt x="24" y="6"/>
                  </a:lnTo>
                  <a:lnTo>
                    <a:pt x="25" y="5"/>
                  </a:lnTo>
                  <a:lnTo>
                    <a:pt x="25" y="4"/>
                  </a:lnTo>
                  <a:lnTo>
                    <a:pt x="25" y="4"/>
                  </a:lnTo>
                  <a:lnTo>
                    <a:pt x="25" y="4"/>
                  </a:lnTo>
                  <a:lnTo>
                    <a:pt x="26" y="4"/>
                  </a:lnTo>
                  <a:lnTo>
                    <a:pt x="26" y="3"/>
                  </a:lnTo>
                  <a:lnTo>
                    <a:pt x="26" y="3"/>
                  </a:lnTo>
                  <a:lnTo>
                    <a:pt x="26" y="2"/>
                  </a:lnTo>
                  <a:lnTo>
                    <a:pt x="26" y="2"/>
                  </a:lnTo>
                  <a:lnTo>
                    <a:pt x="27" y="2"/>
                  </a:lnTo>
                  <a:lnTo>
                    <a:pt x="27" y="1"/>
                  </a:lnTo>
                  <a:lnTo>
                    <a:pt x="27" y="1"/>
                  </a:lnTo>
                  <a:lnTo>
                    <a:pt x="27" y="1"/>
                  </a:lnTo>
                  <a:lnTo>
                    <a:pt x="27" y="1"/>
                  </a:lnTo>
                  <a:lnTo>
                    <a:pt x="27" y="1"/>
                  </a:lnTo>
                  <a:lnTo>
                    <a:pt x="27" y="1"/>
                  </a:lnTo>
                  <a:lnTo>
                    <a:pt x="27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1" y="0"/>
                  </a:lnTo>
                  <a:lnTo>
                    <a:pt x="31" y="0"/>
                  </a:lnTo>
                  <a:lnTo>
                    <a:pt x="31" y="0"/>
                  </a:lnTo>
                  <a:lnTo>
                    <a:pt x="31" y="1"/>
                  </a:lnTo>
                  <a:lnTo>
                    <a:pt x="31" y="1"/>
                  </a:lnTo>
                  <a:lnTo>
                    <a:pt x="31" y="1"/>
                  </a:lnTo>
                  <a:lnTo>
                    <a:pt x="31" y="1"/>
                  </a:lnTo>
                  <a:lnTo>
                    <a:pt x="32" y="1"/>
                  </a:lnTo>
                  <a:lnTo>
                    <a:pt x="32" y="1"/>
                  </a:lnTo>
                  <a:lnTo>
                    <a:pt x="32" y="2"/>
                  </a:lnTo>
                  <a:lnTo>
                    <a:pt x="32" y="2"/>
                  </a:lnTo>
                  <a:lnTo>
                    <a:pt x="32" y="2"/>
                  </a:lnTo>
                  <a:lnTo>
                    <a:pt x="32" y="2"/>
                  </a:lnTo>
                  <a:lnTo>
                    <a:pt x="32" y="3"/>
                  </a:lnTo>
                  <a:lnTo>
                    <a:pt x="33" y="3"/>
                  </a:lnTo>
                  <a:lnTo>
                    <a:pt x="33" y="4"/>
                  </a:lnTo>
                  <a:lnTo>
                    <a:pt x="33" y="4"/>
                  </a:lnTo>
                  <a:lnTo>
                    <a:pt x="33" y="4"/>
                  </a:lnTo>
                  <a:lnTo>
                    <a:pt x="33" y="5"/>
                  </a:lnTo>
                  <a:lnTo>
                    <a:pt x="34" y="6"/>
                  </a:lnTo>
                  <a:lnTo>
                    <a:pt x="34" y="6"/>
                  </a:lnTo>
                  <a:lnTo>
                    <a:pt x="34" y="6"/>
                  </a:lnTo>
                  <a:lnTo>
                    <a:pt x="34" y="7"/>
                  </a:lnTo>
                  <a:lnTo>
                    <a:pt x="34" y="8"/>
                  </a:lnTo>
                  <a:lnTo>
                    <a:pt x="35" y="10"/>
                  </a:lnTo>
                  <a:lnTo>
                    <a:pt x="35" y="10"/>
                  </a:lnTo>
                  <a:lnTo>
                    <a:pt x="35" y="11"/>
                  </a:lnTo>
                  <a:lnTo>
                    <a:pt x="36" y="12"/>
                  </a:lnTo>
                  <a:lnTo>
                    <a:pt x="36" y="13"/>
                  </a:lnTo>
                  <a:lnTo>
                    <a:pt x="37" y="16"/>
                  </a:lnTo>
                  <a:lnTo>
                    <a:pt x="38" y="22"/>
                  </a:lnTo>
                  <a:lnTo>
                    <a:pt x="38" y="23"/>
                  </a:lnTo>
                  <a:lnTo>
                    <a:pt x="38" y="23"/>
                  </a:lnTo>
                  <a:lnTo>
                    <a:pt x="39" y="24"/>
                  </a:lnTo>
                  <a:lnTo>
                    <a:pt x="39" y="26"/>
                  </a:lnTo>
                  <a:lnTo>
                    <a:pt x="40" y="30"/>
                  </a:lnTo>
                  <a:lnTo>
                    <a:pt x="41" y="38"/>
                  </a:lnTo>
                  <a:lnTo>
                    <a:pt x="44" y="55"/>
                  </a:lnTo>
                  <a:lnTo>
                    <a:pt x="44" y="56"/>
                  </a:lnTo>
                  <a:lnTo>
                    <a:pt x="44" y="56"/>
                  </a:lnTo>
                  <a:lnTo>
                    <a:pt x="45" y="57"/>
                  </a:lnTo>
                  <a:lnTo>
                    <a:pt x="45" y="59"/>
                  </a:lnTo>
                  <a:lnTo>
                    <a:pt x="46" y="63"/>
                  </a:lnTo>
                  <a:lnTo>
                    <a:pt x="47" y="71"/>
                  </a:lnTo>
                  <a:lnTo>
                    <a:pt x="47" y="72"/>
                  </a:lnTo>
                  <a:lnTo>
                    <a:pt x="47" y="72"/>
                  </a:lnTo>
                  <a:lnTo>
                    <a:pt x="47" y="73"/>
                  </a:lnTo>
                  <a:lnTo>
                    <a:pt x="48" y="75"/>
                  </a:lnTo>
                  <a:lnTo>
                    <a:pt x="48" y="79"/>
                  </a:lnTo>
                  <a:lnTo>
                    <a:pt x="50" y="86"/>
                  </a:lnTo>
                  <a:lnTo>
                    <a:pt x="50" y="87"/>
                  </a:lnTo>
                  <a:lnTo>
                    <a:pt x="50" y="87"/>
                  </a:lnTo>
                  <a:lnTo>
                    <a:pt x="50" y="88"/>
                  </a:lnTo>
                  <a:lnTo>
                    <a:pt x="50" y="90"/>
                  </a:lnTo>
                  <a:lnTo>
                    <a:pt x="51" y="94"/>
                  </a:lnTo>
                  <a:lnTo>
                    <a:pt x="51" y="94"/>
                  </a:lnTo>
                  <a:lnTo>
                    <a:pt x="52" y="95"/>
                  </a:lnTo>
                  <a:lnTo>
                    <a:pt x="52" y="96"/>
                  </a:lnTo>
                  <a:lnTo>
                    <a:pt x="52" y="97"/>
                  </a:lnTo>
                  <a:lnTo>
                    <a:pt x="53" y="100"/>
                  </a:lnTo>
                  <a:lnTo>
                    <a:pt x="53" y="101"/>
                  </a:lnTo>
                  <a:lnTo>
                    <a:pt x="53" y="101"/>
                  </a:lnTo>
                  <a:lnTo>
                    <a:pt x="53" y="102"/>
                  </a:lnTo>
                  <a:lnTo>
                    <a:pt x="54" y="103"/>
                  </a:lnTo>
                  <a:lnTo>
                    <a:pt x="54" y="104"/>
                  </a:lnTo>
                  <a:lnTo>
                    <a:pt x="54" y="104"/>
                  </a:lnTo>
                  <a:lnTo>
                    <a:pt x="54" y="105"/>
                  </a:lnTo>
                  <a:lnTo>
                    <a:pt x="54" y="106"/>
                  </a:lnTo>
                  <a:lnTo>
                    <a:pt x="54" y="106"/>
                  </a:lnTo>
                  <a:lnTo>
                    <a:pt x="54" y="106"/>
                  </a:lnTo>
                  <a:lnTo>
                    <a:pt x="55" y="107"/>
                  </a:lnTo>
                  <a:lnTo>
                    <a:pt x="55" y="108"/>
                  </a:lnTo>
                  <a:lnTo>
                    <a:pt x="56" y="110"/>
                  </a:lnTo>
                  <a:lnTo>
                    <a:pt x="56" y="110"/>
                  </a:lnTo>
                  <a:lnTo>
                    <a:pt x="56" y="111"/>
                  </a:lnTo>
                  <a:lnTo>
                    <a:pt x="56" y="111"/>
                  </a:lnTo>
                  <a:lnTo>
                    <a:pt x="56" y="112"/>
                  </a:lnTo>
                  <a:lnTo>
                    <a:pt x="57" y="112"/>
                  </a:lnTo>
                  <a:lnTo>
                    <a:pt x="57" y="112"/>
                  </a:lnTo>
                  <a:lnTo>
                    <a:pt x="57" y="112"/>
                  </a:lnTo>
                  <a:lnTo>
                    <a:pt x="57" y="113"/>
                  </a:lnTo>
                  <a:lnTo>
                    <a:pt x="57" y="113"/>
                  </a:lnTo>
                  <a:lnTo>
                    <a:pt x="57" y="113"/>
                  </a:lnTo>
                  <a:lnTo>
                    <a:pt x="58" y="114"/>
                  </a:lnTo>
                  <a:lnTo>
                    <a:pt x="58" y="114"/>
                  </a:lnTo>
                  <a:lnTo>
                    <a:pt x="58" y="114"/>
                  </a:lnTo>
                  <a:lnTo>
                    <a:pt x="58" y="114"/>
                  </a:lnTo>
                  <a:lnTo>
                    <a:pt x="58" y="114"/>
                  </a:lnTo>
                  <a:lnTo>
                    <a:pt x="58" y="114"/>
                  </a:lnTo>
                  <a:lnTo>
                    <a:pt x="58" y="115"/>
                  </a:lnTo>
                  <a:lnTo>
                    <a:pt x="58" y="115"/>
                  </a:lnTo>
                  <a:lnTo>
                    <a:pt x="58" y="115"/>
                  </a:lnTo>
                  <a:lnTo>
                    <a:pt x="59" y="115"/>
                  </a:lnTo>
                  <a:lnTo>
                    <a:pt x="59" y="115"/>
                  </a:lnTo>
                  <a:lnTo>
                    <a:pt x="59" y="115"/>
                  </a:lnTo>
                  <a:lnTo>
                    <a:pt x="59" y="115"/>
                  </a:lnTo>
                  <a:lnTo>
                    <a:pt x="59" y="115"/>
                  </a:lnTo>
                  <a:lnTo>
                    <a:pt x="59" y="115"/>
                  </a:lnTo>
                  <a:lnTo>
                    <a:pt x="59" y="115"/>
                  </a:lnTo>
                  <a:lnTo>
                    <a:pt x="59" y="115"/>
                  </a:lnTo>
                  <a:lnTo>
                    <a:pt x="59" y="115"/>
                  </a:lnTo>
                  <a:lnTo>
                    <a:pt x="59" y="115"/>
                  </a:lnTo>
                  <a:lnTo>
                    <a:pt x="60" y="116"/>
                  </a:lnTo>
                  <a:lnTo>
                    <a:pt x="60" y="116"/>
                  </a:lnTo>
                  <a:lnTo>
                    <a:pt x="60" y="116"/>
                  </a:lnTo>
                  <a:lnTo>
                    <a:pt x="60" y="116"/>
                  </a:lnTo>
                  <a:lnTo>
                    <a:pt x="60" y="116"/>
                  </a:lnTo>
                  <a:lnTo>
                    <a:pt x="60" y="116"/>
                  </a:lnTo>
                  <a:lnTo>
                    <a:pt x="60" y="116"/>
                  </a:lnTo>
                  <a:lnTo>
                    <a:pt x="60" y="116"/>
                  </a:lnTo>
                  <a:lnTo>
                    <a:pt x="60" y="116"/>
                  </a:lnTo>
                  <a:lnTo>
                    <a:pt x="60" y="116"/>
                  </a:lnTo>
                  <a:lnTo>
                    <a:pt x="60" y="116"/>
                  </a:lnTo>
                  <a:lnTo>
                    <a:pt x="60" y="116"/>
                  </a:lnTo>
                  <a:lnTo>
                    <a:pt x="61" y="116"/>
                  </a:lnTo>
                  <a:lnTo>
                    <a:pt x="61" y="115"/>
                  </a:lnTo>
                  <a:lnTo>
                    <a:pt x="61" y="115"/>
                  </a:lnTo>
                  <a:lnTo>
                    <a:pt x="61" y="115"/>
                  </a:lnTo>
                  <a:lnTo>
                    <a:pt x="61" y="115"/>
                  </a:lnTo>
                  <a:lnTo>
                    <a:pt x="61" y="115"/>
                  </a:lnTo>
                  <a:lnTo>
                    <a:pt x="61" y="115"/>
                  </a:lnTo>
                  <a:lnTo>
                    <a:pt x="61" y="115"/>
                  </a:lnTo>
                  <a:lnTo>
                    <a:pt x="61" y="115"/>
                  </a:lnTo>
                  <a:lnTo>
                    <a:pt x="61" y="115"/>
                  </a:lnTo>
                  <a:lnTo>
                    <a:pt x="62" y="115"/>
                  </a:lnTo>
                  <a:lnTo>
                    <a:pt x="62" y="115"/>
                  </a:lnTo>
                  <a:lnTo>
                    <a:pt x="62" y="115"/>
                  </a:lnTo>
                  <a:lnTo>
                    <a:pt x="62" y="114"/>
                  </a:lnTo>
                  <a:lnTo>
                    <a:pt x="62" y="114"/>
                  </a:lnTo>
                  <a:lnTo>
                    <a:pt x="62" y="114"/>
                  </a:lnTo>
                  <a:lnTo>
                    <a:pt x="62" y="114"/>
                  </a:lnTo>
                  <a:lnTo>
                    <a:pt x="62" y="114"/>
                  </a:lnTo>
                  <a:lnTo>
                    <a:pt x="62" y="114"/>
                  </a:lnTo>
                  <a:lnTo>
                    <a:pt x="63" y="113"/>
                  </a:lnTo>
                  <a:lnTo>
                    <a:pt x="63" y="113"/>
                  </a:lnTo>
                  <a:lnTo>
                    <a:pt x="63" y="113"/>
                  </a:lnTo>
                  <a:lnTo>
                    <a:pt x="63" y="112"/>
                  </a:lnTo>
                  <a:lnTo>
                    <a:pt x="64" y="112"/>
                  </a:lnTo>
                  <a:lnTo>
                    <a:pt x="64" y="112"/>
                  </a:lnTo>
                  <a:lnTo>
                    <a:pt x="64" y="112"/>
                  </a:lnTo>
                  <a:lnTo>
                    <a:pt x="64" y="111"/>
                  </a:lnTo>
                  <a:lnTo>
                    <a:pt x="64" y="110"/>
                  </a:lnTo>
                  <a:lnTo>
                    <a:pt x="64" y="110"/>
                  </a:lnTo>
                  <a:lnTo>
                    <a:pt x="64" y="110"/>
                  </a:lnTo>
                  <a:lnTo>
                    <a:pt x="64" y="109"/>
                  </a:lnTo>
                  <a:lnTo>
                    <a:pt x="65" y="108"/>
                  </a:lnTo>
                  <a:lnTo>
                    <a:pt x="66" y="106"/>
                  </a:lnTo>
                  <a:lnTo>
                    <a:pt x="66" y="106"/>
                  </a:lnTo>
                  <a:lnTo>
                    <a:pt x="66" y="106"/>
                  </a:lnTo>
                  <a:lnTo>
                    <a:pt x="66" y="105"/>
                  </a:lnTo>
                  <a:lnTo>
                    <a:pt x="66" y="104"/>
                  </a:lnTo>
                  <a:lnTo>
                    <a:pt x="67" y="101"/>
                  </a:lnTo>
                  <a:lnTo>
                    <a:pt x="67" y="101"/>
                  </a:lnTo>
                  <a:lnTo>
                    <a:pt x="67" y="101"/>
                  </a:lnTo>
                  <a:lnTo>
                    <a:pt x="67" y="100"/>
                  </a:lnTo>
                  <a:lnTo>
                    <a:pt x="68" y="98"/>
                  </a:lnTo>
                  <a:lnTo>
                    <a:pt x="68" y="95"/>
                  </a:lnTo>
                  <a:lnTo>
                    <a:pt x="70" y="88"/>
                  </a:lnTo>
                  <a:lnTo>
                    <a:pt x="70" y="87"/>
                  </a:lnTo>
                  <a:lnTo>
                    <a:pt x="70" y="87"/>
                  </a:lnTo>
                  <a:lnTo>
                    <a:pt x="70" y="86"/>
                  </a:lnTo>
                  <a:lnTo>
                    <a:pt x="71" y="84"/>
                  </a:lnTo>
                  <a:lnTo>
                    <a:pt x="71" y="80"/>
                  </a:lnTo>
                  <a:lnTo>
                    <a:pt x="73" y="71"/>
                  </a:lnTo>
                  <a:lnTo>
                    <a:pt x="73" y="71"/>
                  </a:lnTo>
                  <a:lnTo>
                    <a:pt x="73" y="70"/>
                  </a:lnTo>
                  <a:lnTo>
                    <a:pt x="73" y="69"/>
                  </a:lnTo>
                  <a:lnTo>
                    <a:pt x="74" y="67"/>
                  </a:lnTo>
                  <a:lnTo>
                    <a:pt x="75" y="63"/>
                  </a:lnTo>
                  <a:lnTo>
                    <a:pt x="76" y="54"/>
                  </a:lnTo>
                  <a:lnTo>
                    <a:pt x="76" y="54"/>
                  </a:lnTo>
                  <a:lnTo>
                    <a:pt x="76" y="54"/>
                  </a:lnTo>
                  <a:lnTo>
                    <a:pt x="76" y="52"/>
                  </a:lnTo>
                  <a:lnTo>
                    <a:pt x="77" y="50"/>
                  </a:lnTo>
                  <a:lnTo>
                    <a:pt x="77" y="46"/>
                  </a:lnTo>
                  <a:lnTo>
                    <a:pt x="79" y="38"/>
                  </a:lnTo>
                  <a:lnTo>
                    <a:pt x="79" y="38"/>
                  </a:lnTo>
                  <a:lnTo>
                    <a:pt x="79" y="37"/>
                  </a:lnTo>
                  <a:lnTo>
                    <a:pt x="79" y="36"/>
                  </a:lnTo>
                  <a:lnTo>
                    <a:pt x="79" y="34"/>
                  </a:lnTo>
                  <a:lnTo>
                    <a:pt x="80" y="30"/>
                  </a:lnTo>
                  <a:lnTo>
                    <a:pt x="80" y="29"/>
                  </a:lnTo>
                  <a:lnTo>
                    <a:pt x="80" y="29"/>
                  </a:lnTo>
                  <a:lnTo>
                    <a:pt x="81" y="28"/>
                  </a:lnTo>
                  <a:lnTo>
                    <a:pt x="81" y="26"/>
                  </a:lnTo>
                  <a:lnTo>
                    <a:pt x="82" y="22"/>
                  </a:lnTo>
                  <a:lnTo>
                    <a:pt x="82" y="22"/>
                  </a:lnTo>
                  <a:lnTo>
                    <a:pt x="82" y="21"/>
                  </a:lnTo>
                  <a:lnTo>
                    <a:pt x="82" y="20"/>
                  </a:lnTo>
                  <a:lnTo>
                    <a:pt x="82" y="19"/>
                  </a:lnTo>
                  <a:lnTo>
                    <a:pt x="83" y="15"/>
                  </a:lnTo>
                  <a:lnTo>
                    <a:pt x="83" y="15"/>
                  </a:lnTo>
                  <a:lnTo>
                    <a:pt x="83" y="15"/>
                  </a:lnTo>
                  <a:lnTo>
                    <a:pt x="83" y="14"/>
                  </a:lnTo>
                  <a:lnTo>
                    <a:pt x="84" y="12"/>
                  </a:lnTo>
                  <a:lnTo>
                    <a:pt x="85" y="10"/>
                  </a:lnTo>
                  <a:lnTo>
                    <a:pt x="85" y="9"/>
                  </a:lnTo>
                  <a:lnTo>
                    <a:pt x="85" y="9"/>
                  </a:lnTo>
                  <a:lnTo>
                    <a:pt x="85" y="8"/>
                  </a:lnTo>
                  <a:lnTo>
                    <a:pt x="85" y="7"/>
                  </a:lnTo>
                  <a:lnTo>
                    <a:pt x="85" y="7"/>
                  </a:lnTo>
                  <a:lnTo>
                    <a:pt x="86" y="7"/>
                  </a:lnTo>
                  <a:lnTo>
                    <a:pt x="86" y="6"/>
                  </a:lnTo>
                  <a:lnTo>
                    <a:pt x="86" y="5"/>
                  </a:lnTo>
                  <a:lnTo>
                    <a:pt x="86" y="5"/>
                  </a:lnTo>
                  <a:lnTo>
                    <a:pt x="86" y="5"/>
                  </a:lnTo>
                  <a:lnTo>
                    <a:pt x="87" y="4"/>
                  </a:lnTo>
                  <a:lnTo>
                    <a:pt x="87" y="4"/>
                  </a:lnTo>
                  <a:lnTo>
                    <a:pt x="87" y="3"/>
                  </a:lnTo>
                  <a:lnTo>
                    <a:pt x="87" y="3"/>
                  </a:lnTo>
                  <a:lnTo>
                    <a:pt x="87" y="3"/>
                  </a:lnTo>
                  <a:lnTo>
                    <a:pt x="87" y="2"/>
                  </a:lnTo>
                  <a:lnTo>
                    <a:pt x="88" y="2"/>
                  </a:lnTo>
                  <a:lnTo>
                    <a:pt x="88" y="2"/>
                  </a:lnTo>
                  <a:lnTo>
                    <a:pt x="88" y="2"/>
                  </a:lnTo>
                  <a:lnTo>
                    <a:pt x="88" y="2"/>
                  </a:lnTo>
                  <a:lnTo>
                    <a:pt x="88" y="1"/>
                  </a:lnTo>
                  <a:lnTo>
                    <a:pt x="88" y="1"/>
                  </a:lnTo>
                  <a:lnTo>
                    <a:pt x="88" y="1"/>
                  </a:lnTo>
                  <a:lnTo>
                    <a:pt x="88" y="1"/>
                  </a:lnTo>
                  <a:lnTo>
                    <a:pt x="89" y="1"/>
                  </a:lnTo>
                  <a:lnTo>
                    <a:pt x="89" y="1"/>
                  </a:lnTo>
                  <a:lnTo>
                    <a:pt x="89" y="0"/>
                  </a:lnTo>
                  <a:lnTo>
                    <a:pt x="89" y="0"/>
                  </a:lnTo>
                  <a:lnTo>
                    <a:pt x="89" y="0"/>
                  </a:lnTo>
                  <a:lnTo>
                    <a:pt x="89" y="0"/>
                  </a:lnTo>
                  <a:lnTo>
                    <a:pt x="89" y="0"/>
                  </a:lnTo>
                  <a:lnTo>
                    <a:pt x="89" y="0"/>
                  </a:lnTo>
                  <a:lnTo>
                    <a:pt x="89" y="0"/>
                  </a:lnTo>
                  <a:lnTo>
                    <a:pt x="89" y="0"/>
                  </a:lnTo>
                  <a:lnTo>
                    <a:pt x="89" y="0"/>
                  </a:lnTo>
                  <a:lnTo>
                    <a:pt x="90" y="0"/>
                  </a:lnTo>
                  <a:lnTo>
                    <a:pt x="90" y="0"/>
                  </a:lnTo>
                  <a:lnTo>
                    <a:pt x="90" y="0"/>
                  </a:lnTo>
                  <a:lnTo>
                    <a:pt x="90" y="0"/>
                  </a:lnTo>
                  <a:lnTo>
                    <a:pt x="90" y="0"/>
                  </a:lnTo>
                  <a:lnTo>
                    <a:pt x="90" y="0"/>
                  </a:lnTo>
                  <a:lnTo>
                    <a:pt x="90" y="0"/>
                  </a:lnTo>
                  <a:lnTo>
                    <a:pt x="90" y="0"/>
                  </a:lnTo>
                  <a:lnTo>
                    <a:pt x="90" y="0"/>
                  </a:lnTo>
                  <a:lnTo>
                    <a:pt x="90" y="0"/>
                  </a:lnTo>
                  <a:lnTo>
                    <a:pt x="91" y="0"/>
                  </a:lnTo>
                  <a:lnTo>
                    <a:pt x="91" y="0"/>
                  </a:lnTo>
                  <a:lnTo>
                    <a:pt x="91" y="0"/>
                  </a:lnTo>
                  <a:lnTo>
                    <a:pt x="91" y="0"/>
                  </a:lnTo>
                  <a:lnTo>
                    <a:pt x="91" y="0"/>
                  </a:lnTo>
                  <a:lnTo>
                    <a:pt x="91" y="0"/>
                  </a:lnTo>
                  <a:lnTo>
                    <a:pt x="91" y="0"/>
                  </a:lnTo>
                  <a:lnTo>
                    <a:pt x="91" y="0"/>
                  </a:lnTo>
                  <a:lnTo>
                    <a:pt x="91" y="0"/>
                  </a:lnTo>
                  <a:lnTo>
                    <a:pt x="91" y="0"/>
                  </a:lnTo>
                  <a:lnTo>
                    <a:pt x="91" y="0"/>
                  </a:lnTo>
                  <a:lnTo>
                    <a:pt x="91" y="0"/>
                  </a:lnTo>
                  <a:lnTo>
                    <a:pt x="92" y="0"/>
                  </a:lnTo>
                  <a:lnTo>
                    <a:pt x="92" y="0"/>
                  </a:lnTo>
                  <a:lnTo>
                    <a:pt x="92" y="0"/>
                  </a:lnTo>
                  <a:lnTo>
                    <a:pt x="92" y="0"/>
                  </a:lnTo>
                  <a:lnTo>
                    <a:pt x="92" y="0"/>
                  </a:lnTo>
                  <a:lnTo>
                    <a:pt x="92" y="1"/>
                  </a:lnTo>
                  <a:lnTo>
                    <a:pt x="92" y="1"/>
                  </a:lnTo>
                  <a:lnTo>
                    <a:pt x="92" y="1"/>
                  </a:lnTo>
                  <a:lnTo>
                    <a:pt x="93" y="1"/>
                  </a:lnTo>
                  <a:lnTo>
                    <a:pt x="93" y="1"/>
                  </a:lnTo>
                  <a:lnTo>
                    <a:pt x="93" y="2"/>
                  </a:lnTo>
                  <a:lnTo>
                    <a:pt x="93" y="2"/>
                  </a:lnTo>
                  <a:lnTo>
                    <a:pt x="93" y="2"/>
                  </a:lnTo>
                  <a:lnTo>
                    <a:pt x="93" y="2"/>
                  </a:lnTo>
                  <a:lnTo>
                    <a:pt x="93" y="3"/>
                  </a:lnTo>
                  <a:lnTo>
                    <a:pt x="94" y="3"/>
                  </a:lnTo>
                  <a:lnTo>
                    <a:pt x="94" y="4"/>
                  </a:lnTo>
                  <a:lnTo>
                    <a:pt x="94" y="4"/>
                  </a:lnTo>
                  <a:lnTo>
                    <a:pt x="94" y="4"/>
                  </a:lnTo>
                  <a:lnTo>
                    <a:pt x="95" y="5"/>
                  </a:lnTo>
                  <a:lnTo>
                    <a:pt x="95" y="5"/>
                  </a:lnTo>
                  <a:lnTo>
                    <a:pt x="95" y="5"/>
                  </a:lnTo>
                  <a:lnTo>
                    <a:pt x="95" y="6"/>
                  </a:lnTo>
                  <a:lnTo>
                    <a:pt x="95" y="7"/>
                  </a:lnTo>
                  <a:lnTo>
                    <a:pt x="96" y="9"/>
                  </a:lnTo>
                  <a:lnTo>
                    <a:pt x="96" y="9"/>
                  </a:lnTo>
                  <a:lnTo>
                    <a:pt x="96" y="10"/>
                  </a:lnTo>
                  <a:lnTo>
                    <a:pt x="96" y="10"/>
                  </a:lnTo>
                  <a:lnTo>
                    <a:pt x="97" y="12"/>
                  </a:lnTo>
                  <a:lnTo>
                    <a:pt x="97" y="15"/>
                  </a:lnTo>
                  <a:lnTo>
                    <a:pt x="97" y="15"/>
                  </a:lnTo>
                  <a:lnTo>
                    <a:pt x="98" y="16"/>
                  </a:lnTo>
                  <a:lnTo>
                    <a:pt x="98" y="16"/>
                  </a:lnTo>
                  <a:lnTo>
                    <a:pt x="98" y="18"/>
                  </a:lnTo>
                  <a:lnTo>
                    <a:pt x="99" y="21"/>
                  </a:lnTo>
                  <a:lnTo>
                    <a:pt x="99" y="22"/>
                  </a:lnTo>
                  <a:lnTo>
                    <a:pt x="99" y="22"/>
                  </a:lnTo>
                  <a:lnTo>
                    <a:pt x="99" y="23"/>
                  </a:lnTo>
                  <a:lnTo>
                    <a:pt x="100" y="25"/>
                  </a:lnTo>
                  <a:lnTo>
                    <a:pt x="100" y="29"/>
                  </a:lnTo>
                  <a:lnTo>
                    <a:pt x="102" y="37"/>
                  </a:lnTo>
                  <a:lnTo>
                    <a:pt x="102" y="38"/>
                  </a:lnTo>
                  <a:lnTo>
                    <a:pt x="102" y="38"/>
                  </a:lnTo>
                  <a:lnTo>
                    <a:pt x="102" y="39"/>
                  </a:lnTo>
                  <a:lnTo>
                    <a:pt x="103" y="41"/>
                  </a:lnTo>
                  <a:lnTo>
                    <a:pt x="103" y="46"/>
                  </a:lnTo>
                  <a:lnTo>
                    <a:pt x="105" y="54"/>
                  </a:lnTo>
                  <a:lnTo>
                    <a:pt x="107" y="71"/>
                  </a:lnTo>
                  <a:lnTo>
                    <a:pt x="108" y="72"/>
                  </a:lnTo>
                  <a:lnTo>
                    <a:pt x="108" y="72"/>
                  </a:lnTo>
                  <a:lnTo>
                    <a:pt x="108" y="74"/>
                  </a:lnTo>
                  <a:lnTo>
                    <a:pt x="108" y="76"/>
                  </a:lnTo>
                  <a:lnTo>
                    <a:pt x="109" y="80"/>
                  </a:lnTo>
                  <a:lnTo>
                    <a:pt x="111" y="88"/>
                  </a:lnTo>
                  <a:lnTo>
                    <a:pt x="111" y="89"/>
                  </a:lnTo>
                  <a:lnTo>
                    <a:pt x="111" y="89"/>
                  </a:lnTo>
                  <a:lnTo>
                    <a:pt x="111" y="90"/>
                  </a:lnTo>
                  <a:lnTo>
                    <a:pt x="111" y="92"/>
                  </a:lnTo>
                  <a:lnTo>
                    <a:pt x="112" y="96"/>
                  </a:lnTo>
                  <a:lnTo>
                    <a:pt x="112" y="96"/>
                  </a:lnTo>
                  <a:lnTo>
                    <a:pt x="112" y="97"/>
                  </a:lnTo>
                  <a:lnTo>
                    <a:pt x="113" y="98"/>
                  </a:lnTo>
                  <a:lnTo>
                    <a:pt x="113" y="99"/>
                  </a:lnTo>
                  <a:lnTo>
                    <a:pt x="114" y="102"/>
                  </a:lnTo>
                  <a:lnTo>
                    <a:pt x="114" y="103"/>
                  </a:lnTo>
                  <a:lnTo>
                    <a:pt x="114" y="103"/>
                  </a:lnTo>
                  <a:lnTo>
                    <a:pt x="114" y="104"/>
                  </a:lnTo>
                  <a:lnTo>
                    <a:pt x="114" y="105"/>
                  </a:lnTo>
                  <a:lnTo>
                    <a:pt x="114" y="106"/>
                  </a:lnTo>
                  <a:lnTo>
                    <a:pt x="115" y="106"/>
                  </a:lnTo>
                  <a:lnTo>
                    <a:pt x="115" y="106"/>
                  </a:lnTo>
                  <a:lnTo>
                    <a:pt x="115" y="108"/>
                  </a:lnTo>
                  <a:lnTo>
                    <a:pt x="115" y="108"/>
                  </a:lnTo>
                  <a:lnTo>
                    <a:pt x="115" y="108"/>
                  </a:lnTo>
                  <a:lnTo>
                    <a:pt x="115" y="109"/>
                  </a:lnTo>
                  <a:lnTo>
                    <a:pt x="116" y="110"/>
                  </a:lnTo>
                  <a:lnTo>
                    <a:pt x="116" y="110"/>
                  </a:lnTo>
                  <a:lnTo>
                    <a:pt x="116" y="110"/>
                  </a:lnTo>
                  <a:lnTo>
                    <a:pt x="116" y="111"/>
                  </a:lnTo>
                  <a:lnTo>
                    <a:pt x="117" y="112"/>
                  </a:lnTo>
                  <a:lnTo>
                    <a:pt x="117" y="112"/>
                  </a:lnTo>
                  <a:lnTo>
                    <a:pt x="117" y="112"/>
                  </a:lnTo>
                  <a:lnTo>
                    <a:pt x="117" y="112"/>
                  </a:lnTo>
                  <a:lnTo>
                    <a:pt x="117" y="113"/>
                  </a:lnTo>
                  <a:lnTo>
                    <a:pt x="117" y="113"/>
                  </a:lnTo>
                  <a:lnTo>
                    <a:pt x="117" y="113"/>
                  </a:lnTo>
                  <a:lnTo>
                    <a:pt x="117" y="113"/>
                  </a:lnTo>
                  <a:lnTo>
                    <a:pt x="117" y="114"/>
                  </a:lnTo>
                  <a:lnTo>
                    <a:pt x="118" y="114"/>
                  </a:lnTo>
                  <a:lnTo>
                    <a:pt x="118" y="114"/>
                  </a:lnTo>
                  <a:lnTo>
                    <a:pt x="118" y="114"/>
                  </a:lnTo>
                  <a:lnTo>
                    <a:pt x="118" y="114"/>
                  </a:lnTo>
                  <a:lnTo>
                    <a:pt x="118" y="114"/>
                  </a:lnTo>
                  <a:lnTo>
                    <a:pt x="118" y="114"/>
                  </a:lnTo>
                  <a:lnTo>
                    <a:pt x="118" y="115"/>
                  </a:lnTo>
                  <a:lnTo>
                    <a:pt x="118" y="115"/>
                  </a:lnTo>
                  <a:lnTo>
                    <a:pt x="119" y="115"/>
                  </a:lnTo>
                  <a:lnTo>
                    <a:pt x="119" y="115"/>
                  </a:lnTo>
                  <a:lnTo>
                    <a:pt x="119" y="115"/>
                  </a:lnTo>
                  <a:lnTo>
                    <a:pt x="119" y="115"/>
                  </a:lnTo>
                  <a:lnTo>
                    <a:pt x="119" y="115"/>
                  </a:lnTo>
                  <a:lnTo>
                    <a:pt x="119" y="115"/>
                  </a:lnTo>
                  <a:lnTo>
                    <a:pt x="119" y="115"/>
                  </a:lnTo>
                  <a:lnTo>
                    <a:pt x="119" y="115"/>
                  </a:lnTo>
                  <a:lnTo>
                    <a:pt x="119" y="115"/>
                  </a:lnTo>
                  <a:lnTo>
                    <a:pt x="119" y="116"/>
                  </a:lnTo>
                  <a:lnTo>
                    <a:pt x="120" y="116"/>
                  </a:lnTo>
                  <a:lnTo>
                    <a:pt x="120" y="116"/>
                  </a:lnTo>
                  <a:lnTo>
                    <a:pt x="120" y="116"/>
                  </a:lnTo>
                  <a:lnTo>
                    <a:pt x="120" y="116"/>
                  </a:lnTo>
                  <a:lnTo>
                    <a:pt x="120" y="116"/>
                  </a:lnTo>
                  <a:lnTo>
                    <a:pt x="120" y="116"/>
                  </a:lnTo>
                  <a:lnTo>
                    <a:pt x="120" y="116"/>
                  </a:lnTo>
                  <a:lnTo>
                    <a:pt x="120" y="116"/>
                  </a:lnTo>
                  <a:lnTo>
                    <a:pt x="120" y="116"/>
                  </a:lnTo>
                  <a:lnTo>
                    <a:pt x="120" y="116"/>
                  </a:lnTo>
                  <a:lnTo>
                    <a:pt x="120" y="116"/>
                  </a:lnTo>
                  <a:lnTo>
                    <a:pt x="121" y="116"/>
                  </a:lnTo>
                  <a:lnTo>
                    <a:pt x="121" y="115"/>
                  </a:lnTo>
                  <a:lnTo>
                    <a:pt x="121" y="115"/>
                  </a:lnTo>
                  <a:lnTo>
                    <a:pt x="121" y="115"/>
                  </a:lnTo>
                  <a:lnTo>
                    <a:pt x="121" y="115"/>
                  </a:lnTo>
                  <a:lnTo>
                    <a:pt x="121" y="115"/>
                  </a:lnTo>
                  <a:lnTo>
                    <a:pt x="121" y="115"/>
                  </a:lnTo>
                  <a:lnTo>
                    <a:pt x="121" y="115"/>
                  </a:lnTo>
                  <a:lnTo>
                    <a:pt x="121" y="115"/>
                  </a:lnTo>
                  <a:lnTo>
                    <a:pt x="121" y="115"/>
                  </a:lnTo>
                  <a:lnTo>
                    <a:pt x="121" y="115"/>
                  </a:lnTo>
                  <a:lnTo>
                    <a:pt x="121" y="115"/>
                  </a:lnTo>
                </a:path>
              </a:pathLst>
            </a:custGeom>
            <a:grpFill/>
            <a:ln w="9525" cap="sq">
              <a:solidFill>
                <a:srgbClr val="0D8BE6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783">
                <a:defRPr/>
              </a:pPr>
              <a:endParaRPr lang="en-US" sz="1350" kern="0" dirty="0">
                <a:solidFill>
                  <a:srgbClr val="0D8BE6"/>
                </a:solidFill>
              </a:endParaRPr>
            </a:p>
          </p:txBody>
        </p:sp>
        <p:sp>
          <p:nvSpPr>
            <p:cNvPr id="150" name="Freeform 66"/>
            <p:cNvSpPr>
              <a:spLocks/>
            </p:cNvSpPr>
            <p:nvPr/>
          </p:nvSpPr>
          <p:spPr bwMode="auto">
            <a:xfrm>
              <a:off x="2931" y="2186"/>
              <a:ext cx="118" cy="116"/>
            </a:xfrm>
            <a:custGeom>
              <a:avLst/>
              <a:gdLst/>
              <a:ahLst/>
              <a:cxnLst>
                <a:cxn ang="0">
                  <a:pos x="2" y="114"/>
                </a:cxn>
                <a:cxn ang="0">
                  <a:pos x="3" y="110"/>
                </a:cxn>
                <a:cxn ang="0">
                  <a:pos x="6" y="102"/>
                </a:cxn>
                <a:cxn ang="0">
                  <a:pos x="8" y="93"/>
                </a:cxn>
                <a:cxn ang="0">
                  <a:pos x="12" y="70"/>
                </a:cxn>
                <a:cxn ang="0">
                  <a:pos x="19" y="28"/>
                </a:cxn>
                <a:cxn ang="0">
                  <a:pos x="22" y="14"/>
                </a:cxn>
                <a:cxn ang="0">
                  <a:pos x="23" y="8"/>
                </a:cxn>
                <a:cxn ang="0">
                  <a:pos x="25" y="4"/>
                </a:cxn>
                <a:cxn ang="0">
                  <a:pos x="26" y="1"/>
                </a:cxn>
                <a:cxn ang="0">
                  <a:pos x="27" y="0"/>
                </a:cxn>
                <a:cxn ang="0">
                  <a:pos x="28" y="0"/>
                </a:cxn>
                <a:cxn ang="0">
                  <a:pos x="28" y="0"/>
                </a:cxn>
                <a:cxn ang="0">
                  <a:pos x="29" y="0"/>
                </a:cxn>
                <a:cxn ang="0">
                  <a:pos x="30" y="1"/>
                </a:cxn>
                <a:cxn ang="0">
                  <a:pos x="31" y="2"/>
                </a:cxn>
                <a:cxn ang="0">
                  <a:pos x="32" y="5"/>
                </a:cxn>
                <a:cxn ang="0">
                  <a:pos x="35" y="14"/>
                </a:cxn>
                <a:cxn ang="0">
                  <a:pos x="37" y="24"/>
                </a:cxn>
                <a:cxn ang="0">
                  <a:pos x="42" y="55"/>
                </a:cxn>
                <a:cxn ang="0">
                  <a:pos x="45" y="75"/>
                </a:cxn>
                <a:cxn ang="0">
                  <a:pos x="49" y="94"/>
                </a:cxn>
                <a:cxn ang="0">
                  <a:pos x="51" y="104"/>
                </a:cxn>
                <a:cxn ang="0">
                  <a:pos x="52" y="109"/>
                </a:cxn>
                <a:cxn ang="0">
                  <a:pos x="54" y="113"/>
                </a:cxn>
                <a:cxn ang="0">
                  <a:pos x="55" y="114"/>
                </a:cxn>
                <a:cxn ang="0">
                  <a:pos x="56" y="115"/>
                </a:cxn>
                <a:cxn ang="0">
                  <a:pos x="56" y="116"/>
                </a:cxn>
                <a:cxn ang="0">
                  <a:pos x="57" y="116"/>
                </a:cxn>
                <a:cxn ang="0">
                  <a:pos x="58" y="115"/>
                </a:cxn>
                <a:cxn ang="0">
                  <a:pos x="59" y="114"/>
                </a:cxn>
                <a:cxn ang="0">
                  <a:pos x="60" y="111"/>
                </a:cxn>
                <a:cxn ang="0">
                  <a:pos x="62" y="105"/>
                </a:cxn>
                <a:cxn ang="0">
                  <a:pos x="65" y="90"/>
                </a:cxn>
                <a:cxn ang="0">
                  <a:pos x="69" y="68"/>
                </a:cxn>
                <a:cxn ang="0">
                  <a:pos x="74" y="35"/>
                </a:cxn>
                <a:cxn ang="0">
                  <a:pos x="76" y="25"/>
                </a:cxn>
                <a:cxn ang="0">
                  <a:pos x="79" y="13"/>
                </a:cxn>
                <a:cxn ang="0">
                  <a:pos x="81" y="5"/>
                </a:cxn>
                <a:cxn ang="0">
                  <a:pos x="82" y="2"/>
                </a:cxn>
                <a:cxn ang="0">
                  <a:pos x="83" y="1"/>
                </a:cxn>
                <a:cxn ang="0">
                  <a:pos x="84" y="0"/>
                </a:cxn>
                <a:cxn ang="0">
                  <a:pos x="84" y="0"/>
                </a:cxn>
                <a:cxn ang="0">
                  <a:pos x="85" y="0"/>
                </a:cxn>
                <a:cxn ang="0">
                  <a:pos x="86" y="0"/>
                </a:cxn>
                <a:cxn ang="0">
                  <a:pos x="87" y="2"/>
                </a:cxn>
                <a:cxn ang="0">
                  <a:pos x="88" y="5"/>
                </a:cxn>
                <a:cxn ang="0">
                  <a:pos x="90" y="12"/>
                </a:cxn>
                <a:cxn ang="0">
                  <a:pos x="93" y="24"/>
                </a:cxn>
                <a:cxn ang="0">
                  <a:pos x="100" y="69"/>
                </a:cxn>
                <a:cxn ang="0">
                  <a:pos x="103" y="88"/>
                </a:cxn>
                <a:cxn ang="0">
                  <a:pos x="106" y="102"/>
                </a:cxn>
                <a:cxn ang="0">
                  <a:pos x="108" y="107"/>
                </a:cxn>
                <a:cxn ang="0">
                  <a:pos x="109" y="111"/>
                </a:cxn>
                <a:cxn ang="0">
                  <a:pos x="110" y="113"/>
                </a:cxn>
                <a:cxn ang="0">
                  <a:pos x="111" y="115"/>
                </a:cxn>
                <a:cxn ang="0">
                  <a:pos x="112" y="115"/>
                </a:cxn>
                <a:cxn ang="0">
                  <a:pos x="112" y="116"/>
                </a:cxn>
                <a:cxn ang="0">
                  <a:pos x="113" y="115"/>
                </a:cxn>
                <a:cxn ang="0">
                  <a:pos x="114" y="114"/>
                </a:cxn>
                <a:cxn ang="0">
                  <a:pos x="115" y="112"/>
                </a:cxn>
                <a:cxn ang="0">
                  <a:pos x="117" y="108"/>
                </a:cxn>
              </a:cxnLst>
              <a:rect l="0" t="0" r="r" b="b"/>
              <a:pathLst>
                <a:path w="118" h="116">
                  <a:moveTo>
                    <a:pt x="0" y="115"/>
                  </a:moveTo>
                  <a:lnTo>
                    <a:pt x="1" y="115"/>
                  </a:lnTo>
                  <a:lnTo>
                    <a:pt x="1" y="114"/>
                  </a:lnTo>
                  <a:lnTo>
                    <a:pt x="1" y="114"/>
                  </a:lnTo>
                  <a:lnTo>
                    <a:pt x="1" y="114"/>
                  </a:lnTo>
                  <a:lnTo>
                    <a:pt x="1" y="114"/>
                  </a:lnTo>
                  <a:lnTo>
                    <a:pt x="1" y="114"/>
                  </a:lnTo>
                  <a:lnTo>
                    <a:pt x="2" y="114"/>
                  </a:lnTo>
                  <a:lnTo>
                    <a:pt x="2" y="113"/>
                  </a:lnTo>
                  <a:lnTo>
                    <a:pt x="2" y="112"/>
                  </a:lnTo>
                  <a:lnTo>
                    <a:pt x="2" y="112"/>
                  </a:lnTo>
                  <a:lnTo>
                    <a:pt x="2" y="112"/>
                  </a:lnTo>
                  <a:lnTo>
                    <a:pt x="2" y="112"/>
                  </a:lnTo>
                  <a:lnTo>
                    <a:pt x="3" y="111"/>
                  </a:lnTo>
                  <a:lnTo>
                    <a:pt x="3" y="111"/>
                  </a:lnTo>
                  <a:lnTo>
                    <a:pt x="3" y="110"/>
                  </a:lnTo>
                  <a:lnTo>
                    <a:pt x="3" y="110"/>
                  </a:lnTo>
                  <a:lnTo>
                    <a:pt x="3" y="109"/>
                  </a:lnTo>
                  <a:lnTo>
                    <a:pt x="4" y="107"/>
                  </a:lnTo>
                  <a:lnTo>
                    <a:pt x="4" y="107"/>
                  </a:lnTo>
                  <a:lnTo>
                    <a:pt x="4" y="106"/>
                  </a:lnTo>
                  <a:lnTo>
                    <a:pt x="4" y="106"/>
                  </a:lnTo>
                  <a:lnTo>
                    <a:pt x="5" y="104"/>
                  </a:lnTo>
                  <a:lnTo>
                    <a:pt x="6" y="102"/>
                  </a:lnTo>
                  <a:lnTo>
                    <a:pt x="6" y="101"/>
                  </a:lnTo>
                  <a:lnTo>
                    <a:pt x="6" y="101"/>
                  </a:lnTo>
                  <a:lnTo>
                    <a:pt x="6" y="100"/>
                  </a:lnTo>
                  <a:lnTo>
                    <a:pt x="6" y="98"/>
                  </a:lnTo>
                  <a:lnTo>
                    <a:pt x="7" y="95"/>
                  </a:lnTo>
                  <a:lnTo>
                    <a:pt x="7" y="94"/>
                  </a:lnTo>
                  <a:lnTo>
                    <a:pt x="7" y="94"/>
                  </a:lnTo>
                  <a:lnTo>
                    <a:pt x="8" y="93"/>
                  </a:lnTo>
                  <a:lnTo>
                    <a:pt x="8" y="91"/>
                  </a:lnTo>
                  <a:lnTo>
                    <a:pt x="9" y="87"/>
                  </a:lnTo>
                  <a:lnTo>
                    <a:pt x="10" y="79"/>
                  </a:lnTo>
                  <a:lnTo>
                    <a:pt x="10" y="78"/>
                  </a:lnTo>
                  <a:lnTo>
                    <a:pt x="10" y="78"/>
                  </a:lnTo>
                  <a:lnTo>
                    <a:pt x="10" y="76"/>
                  </a:lnTo>
                  <a:lnTo>
                    <a:pt x="11" y="74"/>
                  </a:lnTo>
                  <a:lnTo>
                    <a:pt x="12" y="70"/>
                  </a:lnTo>
                  <a:lnTo>
                    <a:pt x="13" y="61"/>
                  </a:lnTo>
                  <a:lnTo>
                    <a:pt x="16" y="44"/>
                  </a:lnTo>
                  <a:lnTo>
                    <a:pt x="16" y="43"/>
                  </a:lnTo>
                  <a:lnTo>
                    <a:pt x="16" y="43"/>
                  </a:lnTo>
                  <a:lnTo>
                    <a:pt x="16" y="42"/>
                  </a:lnTo>
                  <a:lnTo>
                    <a:pt x="17" y="40"/>
                  </a:lnTo>
                  <a:lnTo>
                    <a:pt x="17" y="36"/>
                  </a:lnTo>
                  <a:lnTo>
                    <a:pt x="19" y="28"/>
                  </a:lnTo>
                  <a:lnTo>
                    <a:pt x="19" y="27"/>
                  </a:lnTo>
                  <a:lnTo>
                    <a:pt x="19" y="27"/>
                  </a:lnTo>
                  <a:lnTo>
                    <a:pt x="19" y="26"/>
                  </a:lnTo>
                  <a:lnTo>
                    <a:pt x="19" y="24"/>
                  </a:lnTo>
                  <a:lnTo>
                    <a:pt x="20" y="21"/>
                  </a:lnTo>
                  <a:lnTo>
                    <a:pt x="21" y="14"/>
                  </a:lnTo>
                  <a:lnTo>
                    <a:pt x="21" y="14"/>
                  </a:lnTo>
                  <a:lnTo>
                    <a:pt x="22" y="14"/>
                  </a:lnTo>
                  <a:lnTo>
                    <a:pt x="22" y="13"/>
                  </a:lnTo>
                  <a:lnTo>
                    <a:pt x="22" y="12"/>
                  </a:lnTo>
                  <a:lnTo>
                    <a:pt x="22" y="11"/>
                  </a:lnTo>
                  <a:lnTo>
                    <a:pt x="22" y="11"/>
                  </a:lnTo>
                  <a:lnTo>
                    <a:pt x="23" y="10"/>
                  </a:lnTo>
                  <a:lnTo>
                    <a:pt x="23" y="9"/>
                  </a:lnTo>
                  <a:lnTo>
                    <a:pt x="23" y="8"/>
                  </a:lnTo>
                  <a:lnTo>
                    <a:pt x="23" y="8"/>
                  </a:lnTo>
                  <a:lnTo>
                    <a:pt x="23" y="8"/>
                  </a:lnTo>
                  <a:lnTo>
                    <a:pt x="24" y="6"/>
                  </a:lnTo>
                  <a:lnTo>
                    <a:pt x="24" y="6"/>
                  </a:lnTo>
                  <a:lnTo>
                    <a:pt x="24" y="6"/>
                  </a:lnTo>
                  <a:lnTo>
                    <a:pt x="24" y="5"/>
                  </a:lnTo>
                  <a:lnTo>
                    <a:pt x="24" y="4"/>
                  </a:lnTo>
                  <a:lnTo>
                    <a:pt x="25" y="4"/>
                  </a:lnTo>
                  <a:lnTo>
                    <a:pt x="25" y="4"/>
                  </a:lnTo>
                  <a:lnTo>
                    <a:pt x="25" y="4"/>
                  </a:lnTo>
                  <a:lnTo>
                    <a:pt x="25" y="3"/>
                  </a:lnTo>
                  <a:lnTo>
                    <a:pt x="25" y="3"/>
                  </a:lnTo>
                  <a:lnTo>
                    <a:pt x="25" y="3"/>
                  </a:lnTo>
                  <a:lnTo>
                    <a:pt x="25" y="2"/>
                  </a:lnTo>
                  <a:lnTo>
                    <a:pt x="25" y="2"/>
                  </a:lnTo>
                  <a:lnTo>
                    <a:pt x="26" y="2"/>
                  </a:lnTo>
                  <a:lnTo>
                    <a:pt x="26" y="1"/>
                  </a:lnTo>
                  <a:lnTo>
                    <a:pt x="26" y="1"/>
                  </a:lnTo>
                  <a:lnTo>
                    <a:pt x="26" y="1"/>
                  </a:lnTo>
                  <a:lnTo>
                    <a:pt x="26" y="1"/>
                  </a:lnTo>
                  <a:lnTo>
                    <a:pt x="26" y="1"/>
                  </a:lnTo>
                  <a:lnTo>
                    <a:pt x="27" y="1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1"/>
                  </a:lnTo>
                  <a:lnTo>
                    <a:pt x="30" y="1"/>
                  </a:lnTo>
                  <a:lnTo>
                    <a:pt x="30" y="1"/>
                  </a:lnTo>
                  <a:lnTo>
                    <a:pt x="30" y="1"/>
                  </a:lnTo>
                  <a:lnTo>
                    <a:pt x="30" y="1"/>
                  </a:lnTo>
                  <a:lnTo>
                    <a:pt x="30" y="1"/>
                  </a:lnTo>
                  <a:lnTo>
                    <a:pt x="31" y="2"/>
                  </a:lnTo>
                  <a:lnTo>
                    <a:pt x="31" y="2"/>
                  </a:lnTo>
                  <a:lnTo>
                    <a:pt x="31" y="2"/>
                  </a:lnTo>
                  <a:lnTo>
                    <a:pt x="31" y="2"/>
                  </a:lnTo>
                  <a:lnTo>
                    <a:pt x="31" y="2"/>
                  </a:lnTo>
                  <a:lnTo>
                    <a:pt x="31" y="3"/>
                  </a:lnTo>
                  <a:lnTo>
                    <a:pt x="31" y="3"/>
                  </a:lnTo>
                  <a:lnTo>
                    <a:pt x="32" y="4"/>
                  </a:lnTo>
                  <a:lnTo>
                    <a:pt x="32" y="4"/>
                  </a:lnTo>
                  <a:lnTo>
                    <a:pt x="32" y="4"/>
                  </a:lnTo>
                  <a:lnTo>
                    <a:pt x="32" y="5"/>
                  </a:lnTo>
                  <a:lnTo>
                    <a:pt x="32" y="6"/>
                  </a:lnTo>
                  <a:lnTo>
                    <a:pt x="33" y="8"/>
                  </a:lnTo>
                  <a:lnTo>
                    <a:pt x="33" y="8"/>
                  </a:lnTo>
                  <a:lnTo>
                    <a:pt x="33" y="8"/>
                  </a:lnTo>
                  <a:lnTo>
                    <a:pt x="33" y="9"/>
                  </a:lnTo>
                  <a:lnTo>
                    <a:pt x="34" y="10"/>
                  </a:lnTo>
                  <a:lnTo>
                    <a:pt x="35" y="13"/>
                  </a:lnTo>
                  <a:lnTo>
                    <a:pt x="35" y="14"/>
                  </a:lnTo>
                  <a:lnTo>
                    <a:pt x="35" y="14"/>
                  </a:lnTo>
                  <a:lnTo>
                    <a:pt x="35" y="15"/>
                  </a:lnTo>
                  <a:lnTo>
                    <a:pt x="35" y="16"/>
                  </a:lnTo>
                  <a:lnTo>
                    <a:pt x="36" y="20"/>
                  </a:lnTo>
                  <a:lnTo>
                    <a:pt x="36" y="20"/>
                  </a:lnTo>
                  <a:lnTo>
                    <a:pt x="36" y="21"/>
                  </a:lnTo>
                  <a:lnTo>
                    <a:pt x="36" y="22"/>
                  </a:lnTo>
                  <a:lnTo>
                    <a:pt x="37" y="24"/>
                  </a:lnTo>
                  <a:lnTo>
                    <a:pt x="38" y="28"/>
                  </a:lnTo>
                  <a:lnTo>
                    <a:pt x="39" y="36"/>
                  </a:lnTo>
                  <a:lnTo>
                    <a:pt x="39" y="37"/>
                  </a:lnTo>
                  <a:lnTo>
                    <a:pt x="39" y="38"/>
                  </a:lnTo>
                  <a:lnTo>
                    <a:pt x="39" y="39"/>
                  </a:lnTo>
                  <a:lnTo>
                    <a:pt x="40" y="41"/>
                  </a:lnTo>
                  <a:lnTo>
                    <a:pt x="41" y="46"/>
                  </a:lnTo>
                  <a:lnTo>
                    <a:pt x="42" y="55"/>
                  </a:lnTo>
                  <a:lnTo>
                    <a:pt x="42" y="56"/>
                  </a:lnTo>
                  <a:lnTo>
                    <a:pt x="42" y="56"/>
                  </a:lnTo>
                  <a:lnTo>
                    <a:pt x="43" y="57"/>
                  </a:lnTo>
                  <a:lnTo>
                    <a:pt x="43" y="60"/>
                  </a:lnTo>
                  <a:lnTo>
                    <a:pt x="44" y="64"/>
                  </a:lnTo>
                  <a:lnTo>
                    <a:pt x="45" y="74"/>
                  </a:lnTo>
                  <a:lnTo>
                    <a:pt x="45" y="74"/>
                  </a:lnTo>
                  <a:lnTo>
                    <a:pt x="45" y="75"/>
                  </a:lnTo>
                  <a:lnTo>
                    <a:pt x="45" y="76"/>
                  </a:lnTo>
                  <a:lnTo>
                    <a:pt x="46" y="78"/>
                  </a:lnTo>
                  <a:lnTo>
                    <a:pt x="46" y="82"/>
                  </a:lnTo>
                  <a:lnTo>
                    <a:pt x="48" y="90"/>
                  </a:lnTo>
                  <a:lnTo>
                    <a:pt x="48" y="90"/>
                  </a:lnTo>
                  <a:lnTo>
                    <a:pt x="48" y="91"/>
                  </a:lnTo>
                  <a:lnTo>
                    <a:pt x="48" y="92"/>
                  </a:lnTo>
                  <a:lnTo>
                    <a:pt x="49" y="94"/>
                  </a:lnTo>
                  <a:lnTo>
                    <a:pt x="49" y="97"/>
                  </a:lnTo>
                  <a:lnTo>
                    <a:pt x="49" y="97"/>
                  </a:lnTo>
                  <a:lnTo>
                    <a:pt x="49" y="98"/>
                  </a:lnTo>
                  <a:lnTo>
                    <a:pt x="50" y="98"/>
                  </a:lnTo>
                  <a:lnTo>
                    <a:pt x="50" y="100"/>
                  </a:lnTo>
                  <a:lnTo>
                    <a:pt x="51" y="103"/>
                  </a:lnTo>
                  <a:lnTo>
                    <a:pt x="51" y="103"/>
                  </a:lnTo>
                  <a:lnTo>
                    <a:pt x="51" y="104"/>
                  </a:lnTo>
                  <a:lnTo>
                    <a:pt x="51" y="104"/>
                  </a:lnTo>
                  <a:lnTo>
                    <a:pt x="51" y="106"/>
                  </a:lnTo>
                  <a:lnTo>
                    <a:pt x="51" y="106"/>
                  </a:lnTo>
                  <a:lnTo>
                    <a:pt x="51" y="106"/>
                  </a:lnTo>
                  <a:lnTo>
                    <a:pt x="52" y="107"/>
                  </a:lnTo>
                  <a:lnTo>
                    <a:pt x="52" y="108"/>
                  </a:lnTo>
                  <a:lnTo>
                    <a:pt x="52" y="109"/>
                  </a:lnTo>
                  <a:lnTo>
                    <a:pt x="52" y="109"/>
                  </a:lnTo>
                  <a:lnTo>
                    <a:pt x="53" y="110"/>
                  </a:lnTo>
                  <a:lnTo>
                    <a:pt x="53" y="110"/>
                  </a:lnTo>
                  <a:lnTo>
                    <a:pt x="53" y="111"/>
                  </a:lnTo>
                  <a:lnTo>
                    <a:pt x="53" y="111"/>
                  </a:lnTo>
                  <a:lnTo>
                    <a:pt x="53" y="111"/>
                  </a:lnTo>
                  <a:lnTo>
                    <a:pt x="54" y="112"/>
                  </a:lnTo>
                  <a:lnTo>
                    <a:pt x="54" y="112"/>
                  </a:lnTo>
                  <a:lnTo>
                    <a:pt x="54" y="113"/>
                  </a:lnTo>
                  <a:lnTo>
                    <a:pt x="54" y="113"/>
                  </a:lnTo>
                  <a:lnTo>
                    <a:pt x="54" y="113"/>
                  </a:lnTo>
                  <a:lnTo>
                    <a:pt x="54" y="113"/>
                  </a:lnTo>
                  <a:lnTo>
                    <a:pt x="54" y="114"/>
                  </a:lnTo>
                  <a:lnTo>
                    <a:pt x="55" y="114"/>
                  </a:lnTo>
                  <a:lnTo>
                    <a:pt x="55" y="114"/>
                  </a:lnTo>
                  <a:lnTo>
                    <a:pt x="55" y="114"/>
                  </a:lnTo>
                  <a:lnTo>
                    <a:pt x="55" y="114"/>
                  </a:lnTo>
                  <a:lnTo>
                    <a:pt x="55" y="114"/>
                  </a:lnTo>
                  <a:lnTo>
                    <a:pt x="55" y="115"/>
                  </a:lnTo>
                  <a:lnTo>
                    <a:pt x="55" y="115"/>
                  </a:lnTo>
                  <a:lnTo>
                    <a:pt x="55" y="115"/>
                  </a:lnTo>
                  <a:lnTo>
                    <a:pt x="55" y="115"/>
                  </a:lnTo>
                  <a:lnTo>
                    <a:pt x="55" y="115"/>
                  </a:lnTo>
                  <a:lnTo>
                    <a:pt x="56" y="115"/>
                  </a:lnTo>
                  <a:lnTo>
                    <a:pt x="56" y="115"/>
                  </a:lnTo>
                  <a:lnTo>
                    <a:pt x="56" y="115"/>
                  </a:lnTo>
                  <a:lnTo>
                    <a:pt x="56" y="115"/>
                  </a:lnTo>
                  <a:lnTo>
                    <a:pt x="56" y="115"/>
                  </a:lnTo>
                  <a:lnTo>
                    <a:pt x="56" y="115"/>
                  </a:lnTo>
                  <a:lnTo>
                    <a:pt x="56" y="116"/>
                  </a:lnTo>
                  <a:lnTo>
                    <a:pt x="56" y="116"/>
                  </a:lnTo>
                  <a:lnTo>
                    <a:pt x="56" y="116"/>
                  </a:lnTo>
                  <a:lnTo>
                    <a:pt x="56" y="116"/>
                  </a:lnTo>
                  <a:lnTo>
                    <a:pt x="57" y="116"/>
                  </a:lnTo>
                  <a:lnTo>
                    <a:pt x="57" y="116"/>
                  </a:lnTo>
                  <a:lnTo>
                    <a:pt x="57" y="116"/>
                  </a:lnTo>
                  <a:lnTo>
                    <a:pt x="57" y="116"/>
                  </a:lnTo>
                  <a:lnTo>
                    <a:pt x="57" y="116"/>
                  </a:lnTo>
                  <a:lnTo>
                    <a:pt x="57" y="116"/>
                  </a:lnTo>
                  <a:lnTo>
                    <a:pt x="57" y="116"/>
                  </a:lnTo>
                  <a:lnTo>
                    <a:pt x="57" y="116"/>
                  </a:lnTo>
                  <a:lnTo>
                    <a:pt x="57" y="115"/>
                  </a:lnTo>
                  <a:lnTo>
                    <a:pt x="57" y="115"/>
                  </a:lnTo>
                  <a:lnTo>
                    <a:pt x="57" y="115"/>
                  </a:lnTo>
                  <a:lnTo>
                    <a:pt x="57" y="115"/>
                  </a:lnTo>
                  <a:lnTo>
                    <a:pt x="58" y="115"/>
                  </a:lnTo>
                  <a:lnTo>
                    <a:pt x="58" y="115"/>
                  </a:lnTo>
                  <a:lnTo>
                    <a:pt x="58" y="115"/>
                  </a:lnTo>
                  <a:lnTo>
                    <a:pt x="58" y="115"/>
                  </a:lnTo>
                  <a:lnTo>
                    <a:pt x="58" y="115"/>
                  </a:lnTo>
                  <a:lnTo>
                    <a:pt x="58" y="115"/>
                  </a:lnTo>
                  <a:lnTo>
                    <a:pt x="58" y="115"/>
                  </a:lnTo>
                  <a:lnTo>
                    <a:pt x="58" y="114"/>
                  </a:lnTo>
                  <a:lnTo>
                    <a:pt x="59" y="114"/>
                  </a:lnTo>
                  <a:lnTo>
                    <a:pt x="59" y="114"/>
                  </a:lnTo>
                  <a:lnTo>
                    <a:pt x="59" y="114"/>
                  </a:lnTo>
                  <a:lnTo>
                    <a:pt x="59" y="114"/>
                  </a:lnTo>
                  <a:lnTo>
                    <a:pt x="59" y="114"/>
                  </a:lnTo>
                  <a:lnTo>
                    <a:pt x="59" y="113"/>
                  </a:lnTo>
                  <a:lnTo>
                    <a:pt x="59" y="113"/>
                  </a:lnTo>
                  <a:lnTo>
                    <a:pt x="59" y="113"/>
                  </a:lnTo>
                  <a:lnTo>
                    <a:pt x="60" y="112"/>
                  </a:lnTo>
                  <a:lnTo>
                    <a:pt x="60" y="112"/>
                  </a:lnTo>
                  <a:lnTo>
                    <a:pt x="60" y="111"/>
                  </a:lnTo>
                  <a:lnTo>
                    <a:pt x="60" y="111"/>
                  </a:lnTo>
                  <a:lnTo>
                    <a:pt x="60" y="111"/>
                  </a:lnTo>
                  <a:lnTo>
                    <a:pt x="61" y="110"/>
                  </a:lnTo>
                  <a:lnTo>
                    <a:pt x="61" y="109"/>
                  </a:lnTo>
                  <a:lnTo>
                    <a:pt x="61" y="109"/>
                  </a:lnTo>
                  <a:lnTo>
                    <a:pt x="61" y="109"/>
                  </a:lnTo>
                  <a:lnTo>
                    <a:pt x="61" y="108"/>
                  </a:lnTo>
                  <a:lnTo>
                    <a:pt x="61" y="107"/>
                  </a:lnTo>
                  <a:lnTo>
                    <a:pt x="62" y="105"/>
                  </a:lnTo>
                  <a:lnTo>
                    <a:pt x="62" y="104"/>
                  </a:lnTo>
                  <a:lnTo>
                    <a:pt x="62" y="104"/>
                  </a:lnTo>
                  <a:lnTo>
                    <a:pt x="63" y="103"/>
                  </a:lnTo>
                  <a:lnTo>
                    <a:pt x="63" y="102"/>
                  </a:lnTo>
                  <a:lnTo>
                    <a:pt x="64" y="98"/>
                  </a:lnTo>
                  <a:lnTo>
                    <a:pt x="65" y="91"/>
                  </a:lnTo>
                  <a:lnTo>
                    <a:pt x="65" y="90"/>
                  </a:lnTo>
                  <a:lnTo>
                    <a:pt x="65" y="90"/>
                  </a:lnTo>
                  <a:lnTo>
                    <a:pt x="66" y="88"/>
                  </a:lnTo>
                  <a:lnTo>
                    <a:pt x="66" y="86"/>
                  </a:lnTo>
                  <a:lnTo>
                    <a:pt x="67" y="82"/>
                  </a:lnTo>
                  <a:lnTo>
                    <a:pt x="68" y="73"/>
                  </a:lnTo>
                  <a:lnTo>
                    <a:pt x="68" y="72"/>
                  </a:lnTo>
                  <a:lnTo>
                    <a:pt x="69" y="72"/>
                  </a:lnTo>
                  <a:lnTo>
                    <a:pt x="69" y="70"/>
                  </a:lnTo>
                  <a:lnTo>
                    <a:pt x="69" y="68"/>
                  </a:lnTo>
                  <a:lnTo>
                    <a:pt x="70" y="63"/>
                  </a:lnTo>
                  <a:lnTo>
                    <a:pt x="71" y="54"/>
                  </a:lnTo>
                  <a:lnTo>
                    <a:pt x="71" y="53"/>
                  </a:lnTo>
                  <a:lnTo>
                    <a:pt x="71" y="52"/>
                  </a:lnTo>
                  <a:lnTo>
                    <a:pt x="72" y="51"/>
                  </a:lnTo>
                  <a:lnTo>
                    <a:pt x="72" y="49"/>
                  </a:lnTo>
                  <a:lnTo>
                    <a:pt x="73" y="44"/>
                  </a:lnTo>
                  <a:lnTo>
                    <a:pt x="74" y="35"/>
                  </a:lnTo>
                  <a:lnTo>
                    <a:pt x="74" y="34"/>
                  </a:lnTo>
                  <a:lnTo>
                    <a:pt x="75" y="34"/>
                  </a:lnTo>
                  <a:lnTo>
                    <a:pt x="75" y="32"/>
                  </a:lnTo>
                  <a:lnTo>
                    <a:pt x="75" y="30"/>
                  </a:lnTo>
                  <a:lnTo>
                    <a:pt x="76" y="26"/>
                  </a:lnTo>
                  <a:lnTo>
                    <a:pt x="76" y="26"/>
                  </a:lnTo>
                  <a:lnTo>
                    <a:pt x="76" y="26"/>
                  </a:lnTo>
                  <a:lnTo>
                    <a:pt x="76" y="25"/>
                  </a:lnTo>
                  <a:lnTo>
                    <a:pt x="76" y="23"/>
                  </a:lnTo>
                  <a:lnTo>
                    <a:pt x="77" y="19"/>
                  </a:lnTo>
                  <a:lnTo>
                    <a:pt x="77" y="19"/>
                  </a:lnTo>
                  <a:lnTo>
                    <a:pt x="77" y="18"/>
                  </a:lnTo>
                  <a:lnTo>
                    <a:pt x="77" y="18"/>
                  </a:lnTo>
                  <a:lnTo>
                    <a:pt x="78" y="16"/>
                  </a:lnTo>
                  <a:lnTo>
                    <a:pt x="79" y="13"/>
                  </a:lnTo>
                  <a:lnTo>
                    <a:pt x="79" y="13"/>
                  </a:lnTo>
                  <a:lnTo>
                    <a:pt x="79" y="12"/>
                  </a:lnTo>
                  <a:lnTo>
                    <a:pt x="79" y="12"/>
                  </a:lnTo>
                  <a:lnTo>
                    <a:pt x="79" y="10"/>
                  </a:lnTo>
                  <a:lnTo>
                    <a:pt x="80" y="8"/>
                  </a:lnTo>
                  <a:lnTo>
                    <a:pt x="80" y="7"/>
                  </a:lnTo>
                  <a:lnTo>
                    <a:pt x="80" y="7"/>
                  </a:lnTo>
                  <a:lnTo>
                    <a:pt x="80" y="6"/>
                  </a:lnTo>
                  <a:lnTo>
                    <a:pt x="81" y="5"/>
                  </a:lnTo>
                  <a:lnTo>
                    <a:pt x="81" y="5"/>
                  </a:lnTo>
                  <a:lnTo>
                    <a:pt x="81" y="5"/>
                  </a:lnTo>
                  <a:lnTo>
                    <a:pt x="81" y="4"/>
                  </a:lnTo>
                  <a:lnTo>
                    <a:pt x="82" y="3"/>
                  </a:lnTo>
                  <a:lnTo>
                    <a:pt x="82" y="3"/>
                  </a:lnTo>
                  <a:lnTo>
                    <a:pt x="82" y="3"/>
                  </a:lnTo>
                  <a:lnTo>
                    <a:pt x="82" y="3"/>
                  </a:lnTo>
                  <a:lnTo>
                    <a:pt x="82" y="2"/>
                  </a:lnTo>
                  <a:lnTo>
                    <a:pt x="82" y="2"/>
                  </a:lnTo>
                  <a:lnTo>
                    <a:pt x="82" y="2"/>
                  </a:lnTo>
                  <a:lnTo>
                    <a:pt x="82" y="2"/>
                  </a:lnTo>
                  <a:lnTo>
                    <a:pt x="82" y="2"/>
                  </a:lnTo>
                  <a:lnTo>
                    <a:pt x="83" y="1"/>
                  </a:lnTo>
                  <a:lnTo>
                    <a:pt x="83" y="1"/>
                  </a:lnTo>
                  <a:lnTo>
                    <a:pt x="83" y="1"/>
                  </a:lnTo>
                  <a:lnTo>
                    <a:pt x="83" y="1"/>
                  </a:lnTo>
                  <a:lnTo>
                    <a:pt x="83" y="1"/>
                  </a:lnTo>
                  <a:lnTo>
                    <a:pt x="83" y="0"/>
                  </a:lnTo>
                  <a:lnTo>
                    <a:pt x="83" y="0"/>
                  </a:lnTo>
                  <a:lnTo>
                    <a:pt x="83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1"/>
                  </a:lnTo>
                  <a:lnTo>
                    <a:pt x="86" y="1"/>
                  </a:lnTo>
                  <a:lnTo>
                    <a:pt x="87" y="1"/>
                  </a:lnTo>
                  <a:lnTo>
                    <a:pt x="87" y="1"/>
                  </a:lnTo>
                  <a:lnTo>
                    <a:pt x="87" y="1"/>
                  </a:lnTo>
                  <a:lnTo>
                    <a:pt x="87" y="2"/>
                  </a:lnTo>
                  <a:lnTo>
                    <a:pt x="87" y="2"/>
                  </a:lnTo>
                  <a:lnTo>
                    <a:pt x="88" y="2"/>
                  </a:lnTo>
                  <a:lnTo>
                    <a:pt x="88" y="3"/>
                  </a:lnTo>
                  <a:lnTo>
                    <a:pt x="88" y="3"/>
                  </a:lnTo>
                  <a:lnTo>
                    <a:pt x="88" y="3"/>
                  </a:lnTo>
                  <a:lnTo>
                    <a:pt x="88" y="4"/>
                  </a:lnTo>
                  <a:lnTo>
                    <a:pt x="88" y="4"/>
                  </a:lnTo>
                  <a:lnTo>
                    <a:pt x="88" y="4"/>
                  </a:lnTo>
                  <a:lnTo>
                    <a:pt x="88" y="5"/>
                  </a:lnTo>
                  <a:lnTo>
                    <a:pt x="89" y="6"/>
                  </a:lnTo>
                  <a:lnTo>
                    <a:pt x="89" y="6"/>
                  </a:lnTo>
                  <a:lnTo>
                    <a:pt x="89" y="6"/>
                  </a:lnTo>
                  <a:lnTo>
                    <a:pt x="89" y="7"/>
                  </a:lnTo>
                  <a:lnTo>
                    <a:pt x="90" y="8"/>
                  </a:lnTo>
                  <a:lnTo>
                    <a:pt x="90" y="11"/>
                  </a:lnTo>
                  <a:lnTo>
                    <a:pt x="90" y="11"/>
                  </a:lnTo>
                  <a:lnTo>
                    <a:pt x="90" y="12"/>
                  </a:lnTo>
                  <a:lnTo>
                    <a:pt x="91" y="12"/>
                  </a:lnTo>
                  <a:lnTo>
                    <a:pt x="91" y="14"/>
                  </a:lnTo>
                  <a:lnTo>
                    <a:pt x="92" y="17"/>
                  </a:lnTo>
                  <a:lnTo>
                    <a:pt x="92" y="17"/>
                  </a:lnTo>
                  <a:lnTo>
                    <a:pt x="92" y="18"/>
                  </a:lnTo>
                  <a:lnTo>
                    <a:pt x="92" y="19"/>
                  </a:lnTo>
                  <a:lnTo>
                    <a:pt x="92" y="20"/>
                  </a:lnTo>
                  <a:lnTo>
                    <a:pt x="93" y="24"/>
                  </a:lnTo>
                  <a:lnTo>
                    <a:pt x="94" y="32"/>
                  </a:lnTo>
                  <a:lnTo>
                    <a:pt x="97" y="49"/>
                  </a:lnTo>
                  <a:lnTo>
                    <a:pt x="97" y="50"/>
                  </a:lnTo>
                  <a:lnTo>
                    <a:pt x="97" y="50"/>
                  </a:lnTo>
                  <a:lnTo>
                    <a:pt x="98" y="52"/>
                  </a:lnTo>
                  <a:lnTo>
                    <a:pt x="98" y="54"/>
                  </a:lnTo>
                  <a:lnTo>
                    <a:pt x="99" y="59"/>
                  </a:lnTo>
                  <a:lnTo>
                    <a:pt x="100" y="69"/>
                  </a:lnTo>
                  <a:lnTo>
                    <a:pt x="100" y="70"/>
                  </a:lnTo>
                  <a:lnTo>
                    <a:pt x="100" y="70"/>
                  </a:lnTo>
                  <a:lnTo>
                    <a:pt x="101" y="72"/>
                  </a:lnTo>
                  <a:lnTo>
                    <a:pt x="101" y="74"/>
                  </a:lnTo>
                  <a:lnTo>
                    <a:pt x="102" y="79"/>
                  </a:lnTo>
                  <a:lnTo>
                    <a:pt x="103" y="88"/>
                  </a:lnTo>
                  <a:lnTo>
                    <a:pt x="103" y="88"/>
                  </a:lnTo>
                  <a:lnTo>
                    <a:pt x="103" y="88"/>
                  </a:lnTo>
                  <a:lnTo>
                    <a:pt x="104" y="90"/>
                  </a:lnTo>
                  <a:lnTo>
                    <a:pt x="104" y="92"/>
                  </a:lnTo>
                  <a:lnTo>
                    <a:pt x="105" y="95"/>
                  </a:lnTo>
                  <a:lnTo>
                    <a:pt x="105" y="96"/>
                  </a:lnTo>
                  <a:lnTo>
                    <a:pt x="105" y="96"/>
                  </a:lnTo>
                  <a:lnTo>
                    <a:pt x="105" y="97"/>
                  </a:lnTo>
                  <a:lnTo>
                    <a:pt x="105" y="98"/>
                  </a:lnTo>
                  <a:lnTo>
                    <a:pt x="106" y="102"/>
                  </a:lnTo>
                  <a:lnTo>
                    <a:pt x="106" y="102"/>
                  </a:lnTo>
                  <a:lnTo>
                    <a:pt x="106" y="102"/>
                  </a:lnTo>
                  <a:lnTo>
                    <a:pt x="106" y="103"/>
                  </a:lnTo>
                  <a:lnTo>
                    <a:pt x="107" y="105"/>
                  </a:lnTo>
                  <a:lnTo>
                    <a:pt x="107" y="105"/>
                  </a:lnTo>
                  <a:lnTo>
                    <a:pt x="107" y="105"/>
                  </a:lnTo>
                  <a:lnTo>
                    <a:pt x="107" y="106"/>
                  </a:lnTo>
                  <a:lnTo>
                    <a:pt x="108" y="107"/>
                  </a:lnTo>
                  <a:lnTo>
                    <a:pt x="108" y="108"/>
                  </a:lnTo>
                  <a:lnTo>
                    <a:pt x="108" y="108"/>
                  </a:lnTo>
                  <a:lnTo>
                    <a:pt x="108" y="108"/>
                  </a:lnTo>
                  <a:lnTo>
                    <a:pt x="108" y="109"/>
                  </a:lnTo>
                  <a:lnTo>
                    <a:pt x="108" y="110"/>
                  </a:lnTo>
                  <a:lnTo>
                    <a:pt x="108" y="110"/>
                  </a:lnTo>
                  <a:lnTo>
                    <a:pt x="108" y="110"/>
                  </a:lnTo>
                  <a:lnTo>
                    <a:pt x="109" y="111"/>
                  </a:lnTo>
                  <a:lnTo>
                    <a:pt x="109" y="112"/>
                  </a:lnTo>
                  <a:lnTo>
                    <a:pt x="109" y="112"/>
                  </a:lnTo>
                  <a:lnTo>
                    <a:pt x="109" y="112"/>
                  </a:lnTo>
                  <a:lnTo>
                    <a:pt x="109" y="112"/>
                  </a:lnTo>
                  <a:lnTo>
                    <a:pt x="109" y="113"/>
                  </a:lnTo>
                  <a:lnTo>
                    <a:pt x="110" y="113"/>
                  </a:lnTo>
                  <a:lnTo>
                    <a:pt x="110" y="113"/>
                  </a:lnTo>
                  <a:lnTo>
                    <a:pt x="110" y="113"/>
                  </a:lnTo>
                  <a:lnTo>
                    <a:pt x="110" y="114"/>
                  </a:lnTo>
                  <a:lnTo>
                    <a:pt x="110" y="114"/>
                  </a:lnTo>
                  <a:lnTo>
                    <a:pt x="110" y="114"/>
                  </a:lnTo>
                  <a:lnTo>
                    <a:pt x="110" y="114"/>
                  </a:lnTo>
                  <a:lnTo>
                    <a:pt x="110" y="114"/>
                  </a:lnTo>
                  <a:lnTo>
                    <a:pt x="111" y="114"/>
                  </a:lnTo>
                  <a:lnTo>
                    <a:pt x="111" y="115"/>
                  </a:lnTo>
                  <a:lnTo>
                    <a:pt x="111" y="115"/>
                  </a:lnTo>
                  <a:lnTo>
                    <a:pt x="111" y="115"/>
                  </a:lnTo>
                  <a:lnTo>
                    <a:pt x="111" y="115"/>
                  </a:lnTo>
                  <a:lnTo>
                    <a:pt x="111" y="115"/>
                  </a:lnTo>
                  <a:lnTo>
                    <a:pt x="111" y="115"/>
                  </a:lnTo>
                  <a:lnTo>
                    <a:pt x="111" y="115"/>
                  </a:lnTo>
                  <a:lnTo>
                    <a:pt x="111" y="115"/>
                  </a:lnTo>
                  <a:lnTo>
                    <a:pt x="111" y="115"/>
                  </a:lnTo>
                  <a:lnTo>
                    <a:pt x="112" y="115"/>
                  </a:lnTo>
                  <a:lnTo>
                    <a:pt x="112" y="115"/>
                  </a:lnTo>
                  <a:lnTo>
                    <a:pt x="112" y="116"/>
                  </a:lnTo>
                  <a:lnTo>
                    <a:pt x="112" y="116"/>
                  </a:lnTo>
                  <a:lnTo>
                    <a:pt x="112" y="116"/>
                  </a:lnTo>
                  <a:lnTo>
                    <a:pt x="112" y="116"/>
                  </a:lnTo>
                  <a:lnTo>
                    <a:pt x="112" y="116"/>
                  </a:lnTo>
                  <a:lnTo>
                    <a:pt x="112" y="116"/>
                  </a:lnTo>
                  <a:lnTo>
                    <a:pt x="112" y="116"/>
                  </a:lnTo>
                  <a:lnTo>
                    <a:pt x="112" y="116"/>
                  </a:lnTo>
                  <a:lnTo>
                    <a:pt x="112" y="116"/>
                  </a:lnTo>
                  <a:lnTo>
                    <a:pt x="112" y="116"/>
                  </a:lnTo>
                  <a:lnTo>
                    <a:pt x="113" y="116"/>
                  </a:lnTo>
                  <a:lnTo>
                    <a:pt x="113" y="115"/>
                  </a:lnTo>
                  <a:lnTo>
                    <a:pt x="113" y="115"/>
                  </a:lnTo>
                  <a:lnTo>
                    <a:pt x="113" y="115"/>
                  </a:lnTo>
                  <a:lnTo>
                    <a:pt x="113" y="115"/>
                  </a:lnTo>
                  <a:lnTo>
                    <a:pt x="113" y="115"/>
                  </a:lnTo>
                  <a:lnTo>
                    <a:pt x="113" y="115"/>
                  </a:lnTo>
                  <a:lnTo>
                    <a:pt x="113" y="115"/>
                  </a:lnTo>
                  <a:lnTo>
                    <a:pt x="113" y="115"/>
                  </a:lnTo>
                  <a:lnTo>
                    <a:pt x="114" y="115"/>
                  </a:lnTo>
                  <a:lnTo>
                    <a:pt x="114" y="115"/>
                  </a:lnTo>
                  <a:lnTo>
                    <a:pt x="114" y="114"/>
                  </a:lnTo>
                  <a:lnTo>
                    <a:pt x="114" y="114"/>
                  </a:lnTo>
                  <a:lnTo>
                    <a:pt x="114" y="114"/>
                  </a:lnTo>
                  <a:lnTo>
                    <a:pt x="114" y="114"/>
                  </a:lnTo>
                  <a:lnTo>
                    <a:pt x="114" y="114"/>
                  </a:lnTo>
                  <a:lnTo>
                    <a:pt x="114" y="114"/>
                  </a:lnTo>
                  <a:lnTo>
                    <a:pt x="114" y="113"/>
                  </a:lnTo>
                  <a:lnTo>
                    <a:pt x="115" y="113"/>
                  </a:lnTo>
                  <a:lnTo>
                    <a:pt x="115" y="112"/>
                  </a:lnTo>
                  <a:lnTo>
                    <a:pt x="115" y="112"/>
                  </a:lnTo>
                  <a:lnTo>
                    <a:pt x="115" y="112"/>
                  </a:lnTo>
                  <a:lnTo>
                    <a:pt x="116" y="111"/>
                  </a:lnTo>
                  <a:lnTo>
                    <a:pt x="116" y="111"/>
                  </a:lnTo>
                  <a:lnTo>
                    <a:pt x="116" y="110"/>
                  </a:lnTo>
                  <a:lnTo>
                    <a:pt x="116" y="110"/>
                  </a:lnTo>
                  <a:lnTo>
                    <a:pt x="116" y="109"/>
                  </a:lnTo>
                  <a:lnTo>
                    <a:pt x="116" y="108"/>
                  </a:lnTo>
                  <a:lnTo>
                    <a:pt x="117" y="108"/>
                  </a:lnTo>
                  <a:lnTo>
                    <a:pt x="117" y="108"/>
                  </a:lnTo>
                  <a:lnTo>
                    <a:pt x="117" y="106"/>
                  </a:lnTo>
                  <a:lnTo>
                    <a:pt x="118" y="103"/>
                  </a:lnTo>
                  <a:lnTo>
                    <a:pt x="118" y="103"/>
                  </a:lnTo>
                </a:path>
              </a:pathLst>
            </a:custGeom>
            <a:grpFill/>
            <a:ln w="9525" cap="sq">
              <a:solidFill>
                <a:srgbClr val="0D8BE6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783">
                <a:defRPr/>
              </a:pPr>
              <a:endParaRPr lang="en-US" sz="1350" kern="0" dirty="0">
                <a:solidFill>
                  <a:srgbClr val="0D8BE6"/>
                </a:solidFill>
              </a:endParaRPr>
            </a:p>
          </p:txBody>
        </p:sp>
        <p:sp>
          <p:nvSpPr>
            <p:cNvPr id="151" name="Freeform 67"/>
            <p:cNvSpPr>
              <a:spLocks/>
            </p:cNvSpPr>
            <p:nvPr/>
          </p:nvSpPr>
          <p:spPr bwMode="auto">
            <a:xfrm>
              <a:off x="3049" y="2186"/>
              <a:ext cx="122" cy="116"/>
            </a:xfrm>
            <a:custGeom>
              <a:avLst/>
              <a:gdLst/>
              <a:ahLst/>
              <a:cxnLst>
                <a:cxn ang="0">
                  <a:pos x="3" y="87"/>
                </a:cxn>
                <a:cxn ang="0">
                  <a:pos x="9" y="50"/>
                </a:cxn>
                <a:cxn ang="0">
                  <a:pos x="13" y="24"/>
                </a:cxn>
                <a:cxn ang="0">
                  <a:pos x="16" y="12"/>
                </a:cxn>
                <a:cxn ang="0">
                  <a:pos x="18" y="5"/>
                </a:cxn>
                <a:cxn ang="0">
                  <a:pos x="19" y="2"/>
                </a:cxn>
                <a:cxn ang="0">
                  <a:pos x="20" y="0"/>
                </a:cxn>
                <a:cxn ang="0">
                  <a:pos x="20" y="0"/>
                </a:cxn>
                <a:cxn ang="0">
                  <a:pos x="21" y="0"/>
                </a:cxn>
                <a:cxn ang="0">
                  <a:pos x="22" y="0"/>
                </a:cxn>
                <a:cxn ang="0">
                  <a:pos x="23" y="0"/>
                </a:cxn>
                <a:cxn ang="0">
                  <a:pos x="24" y="2"/>
                </a:cxn>
                <a:cxn ang="0">
                  <a:pos x="25" y="5"/>
                </a:cxn>
                <a:cxn ang="0">
                  <a:pos x="27" y="14"/>
                </a:cxn>
                <a:cxn ang="0">
                  <a:pos x="30" y="29"/>
                </a:cxn>
                <a:cxn ang="0">
                  <a:pos x="35" y="58"/>
                </a:cxn>
                <a:cxn ang="0">
                  <a:pos x="38" y="79"/>
                </a:cxn>
                <a:cxn ang="0">
                  <a:pos x="41" y="95"/>
                </a:cxn>
                <a:cxn ang="0">
                  <a:pos x="43" y="105"/>
                </a:cxn>
                <a:cxn ang="0">
                  <a:pos x="45" y="111"/>
                </a:cxn>
                <a:cxn ang="0">
                  <a:pos x="46" y="114"/>
                </a:cxn>
                <a:cxn ang="0">
                  <a:pos x="47" y="115"/>
                </a:cxn>
                <a:cxn ang="0">
                  <a:pos x="47" y="116"/>
                </a:cxn>
                <a:cxn ang="0">
                  <a:pos x="48" y="116"/>
                </a:cxn>
                <a:cxn ang="0">
                  <a:pos x="49" y="115"/>
                </a:cxn>
                <a:cxn ang="0">
                  <a:pos x="50" y="114"/>
                </a:cxn>
                <a:cxn ang="0">
                  <a:pos x="51" y="112"/>
                </a:cxn>
                <a:cxn ang="0">
                  <a:pos x="52" y="107"/>
                </a:cxn>
                <a:cxn ang="0">
                  <a:pos x="55" y="96"/>
                </a:cxn>
                <a:cxn ang="0">
                  <a:pos x="61" y="57"/>
                </a:cxn>
                <a:cxn ang="0">
                  <a:pos x="64" y="36"/>
                </a:cxn>
                <a:cxn ang="0">
                  <a:pos x="68" y="13"/>
                </a:cxn>
                <a:cxn ang="0">
                  <a:pos x="70" y="6"/>
                </a:cxn>
                <a:cxn ang="0">
                  <a:pos x="71" y="2"/>
                </a:cxn>
                <a:cxn ang="0">
                  <a:pos x="72" y="1"/>
                </a:cxn>
                <a:cxn ang="0">
                  <a:pos x="73" y="0"/>
                </a:cxn>
                <a:cxn ang="0">
                  <a:pos x="74" y="0"/>
                </a:cxn>
                <a:cxn ang="0">
                  <a:pos x="75" y="0"/>
                </a:cxn>
                <a:cxn ang="0">
                  <a:pos x="75" y="1"/>
                </a:cxn>
                <a:cxn ang="0">
                  <a:pos x="76" y="2"/>
                </a:cxn>
                <a:cxn ang="0">
                  <a:pos x="79" y="9"/>
                </a:cxn>
                <a:cxn ang="0">
                  <a:pos x="80" y="17"/>
                </a:cxn>
                <a:cxn ang="0">
                  <a:pos x="84" y="40"/>
                </a:cxn>
                <a:cxn ang="0">
                  <a:pos x="88" y="62"/>
                </a:cxn>
                <a:cxn ang="0">
                  <a:pos x="91" y="86"/>
                </a:cxn>
                <a:cxn ang="0">
                  <a:pos x="93" y="99"/>
                </a:cxn>
                <a:cxn ang="0">
                  <a:pos x="95" y="105"/>
                </a:cxn>
                <a:cxn ang="0">
                  <a:pos x="96" y="110"/>
                </a:cxn>
                <a:cxn ang="0">
                  <a:pos x="98" y="114"/>
                </a:cxn>
                <a:cxn ang="0">
                  <a:pos x="98" y="115"/>
                </a:cxn>
                <a:cxn ang="0">
                  <a:pos x="99" y="115"/>
                </a:cxn>
                <a:cxn ang="0">
                  <a:pos x="100" y="116"/>
                </a:cxn>
                <a:cxn ang="0">
                  <a:pos x="100" y="115"/>
                </a:cxn>
                <a:cxn ang="0">
                  <a:pos x="101" y="114"/>
                </a:cxn>
                <a:cxn ang="0">
                  <a:pos x="102" y="112"/>
                </a:cxn>
                <a:cxn ang="0">
                  <a:pos x="104" y="105"/>
                </a:cxn>
                <a:cxn ang="0">
                  <a:pos x="106" y="96"/>
                </a:cxn>
                <a:cxn ang="0">
                  <a:pos x="110" y="72"/>
                </a:cxn>
                <a:cxn ang="0">
                  <a:pos x="116" y="30"/>
                </a:cxn>
                <a:cxn ang="0">
                  <a:pos x="118" y="17"/>
                </a:cxn>
                <a:cxn ang="0">
                  <a:pos x="120" y="9"/>
                </a:cxn>
                <a:cxn ang="0">
                  <a:pos x="122" y="4"/>
                </a:cxn>
              </a:cxnLst>
              <a:rect l="0" t="0" r="r" b="b"/>
              <a:pathLst>
                <a:path w="122" h="116">
                  <a:moveTo>
                    <a:pt x="0" y="103"/>
                  </a:moveTo>
                  <a:lnTo>
                    <a:pt x="0" y="102"/>
                  </a:lnTo>
                  <a:lnTo>
                    <a:pt x="0" y="102"/>
                  </a:lnTo>
                  <a:lnTo>
                    <a:pt x="1" y="100"/>
                  </a:lnTo>
                  <a:lnTo>
                    <a:pt x="1" y="96"/>
                  </a:lnTo>
                  <a:lnTo>
                    <a:pt x="3" y="88"/>
                  </a:lnTo>
                  <a:lnTo>
                    <a:pt x="3" y="88"/>
                  </a:lnTo>
                  <a:lnTo>
                    <a:pt x="3" y="87"/>
                  </a:lnTo>
                  <a:lnTo>
                    <a:pt x="3" y="86"/>
                  </a:lnTo>
                  <a:lnTo>
                    <a:pt x="4" y="84"/>
                  </a:lnTo>
                  <a:lnTo>
                    <a:pt x="4" y="80"/>
                  </a:lnTo>
                  <a:lnTo>
                    <a:pt x="6" y="71"/>
                  </a:lnTo>
                  <a:lnTo>
                    <a:pt x="8" y="53"/>
                  </a:lnTo>
                  <a:lnTo>
                    <a:pt x="8" y="52"/>
                  </a:lnTo>
                  <a:lnTo>
                    <a:pt x="9" y="51"/>
                  </a:lnTo>
                  <a:lnTo>
                    <a:pt x="9" y="50"/>
                  </a:lnTo>
                  <a:lnTo>
                    <a:pt x="9" y="48"/>
                  </a:lnTo>
                  <a:lnTo>
                    <a:pt x="10" y="43"/>
                  </a:lnTo>
                  <a:lnTo>
                    <a:pt x="12" y="33"/>
                  </a:lnTo>
                  <a:lnTo>
                    <a:pt x="12" y="32"/>
                  </a:lnTo>
                  <a:lnTo>
                    <a:pt x="12" y="32"/>
                  </a:lnTo>
                  <a:lnTo>
                    <a:pt x="12" y="31"/>
                  </a:lnTo>
                  <a:lnTo>
                    <a:pt x="12" y="28"/>
                  </a:lnTo>
                  <a:lnTo>
                    <a:pt x="13" y="24"/>
                  </a:lnTo>
                  <a:lnTo>
                    <a:pt x="14" y="16"/>
                  </a:lnTo>
                  <a:lnTo>
                    <a:pt x="15" y="16"/>
                  </a:lnTo>
                  <a:lnTo>
                    <a:pt x="15" y="16"/>
                  </a:lnTo>
                  <a:lnTo>
                    <a:pt x="15" y="15"/>
                  </a:lnTo>
                  <a:lnTo>
                    <a:pt x="15" y="13"/>
                  </a:lnTo>
                  <a:lnTo>
                    <a:pt x="15" y="13"/>
                  </a:lnTo>
                  <a:lnTo>
                    <a:pt x="15" y="12"/>
                  </a:lnTo>
                  <a:lnTo>
                    <a:pt x="16" y="12"/>
                  </a:lnTo>
                  <a:lnTo>
                    <a:pt x="16" y="10"/>
                  </a:lnTo>
                  <a:lnTo>
                    <a:pt x="16" y="10"/>
                  </a:lnTo>
                  <a:lnTo>
                    <a:pt x="16" y="10"/>
                  </a:lnTo>
                  <a:lnTo>
                    <a:pt x="16" y="9"/>
                  </a:lnTo>
                  <a:lnTo>
                    <a:pt x="17" y="8"/>
                  </a:lnTo>
                  <a:lnTo>
                    <a:pt x="17" y="5"/>
                  </a:lnTo>
                  <a:lnTo>
                    <a:pt x="17" y="5"/>
                  </a:lnTo>
                  <a:lnTo>
                    <a:pt x="18" y="5"/>
                  </a:lnTo>
                  <a:lnTo>
                    <a:pt x="18" y="4"/>
                  </a:lnTo>
                  <a:lnTo>
                    <a:pt x="18" y="4"/>
                  </a:lnTo>
                  <a:lnTo>
                    <a:pt x="18" y="3"/>
                  </a:lnTo>
                  <a:lnTo>
                    <a:pt x="18" y="3"/>
                  </a:lnTo>
                  <a:lnTo>
                    <a:pt x="18" y="3"/>
                  </a:lnTo>
                  <a:lnTo>
                    <a:pt x="19" y="2"/>
                  </a:lnTo>
                  <a:lnTo>
                    <a:pt x="19" y="2"/>
                  </a:lnTo>
                  <a:lnTo>
                    <a:pt x="19" y="2"/>
                  </a:lnTo>
                  <a:lnTo>
                    <a:pt x="19" y="1"/>
                  </a:lnTo>
                  <a:lnTo>
                    <a:pt x="19" y="1"/>
                  </a:lnTo>
                  <a:lnTo>
                    <a:pt x="19" y="1"/>
                  </a:lnTo>
                  <a:lnTo>
                    <a:pt x="19" y="1"/>
                  </a:lnTo>
                  <a:lnTo>
                    <a:pt x="20" y="1"/>
                  </a:lnTo>
                  <a:lnTo>
                    <a:pt x="20" y="1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1" y="0"/>
                  </a:lnTo>
                  <a:lnTo>
                    <a:pt x="21" y="0"/>
                  </a:lnTo>
                  <a:lnTo>
                    <a:pt x="21" y="0"/>
                  </a:lnTo>
                  <a:lnTo>
                    <a:pt x="21" y="0"/>
                  </a:lnTo>
                  <a:lnTo>
                    <a:pt x="21" y="0"/>
                  </a:lnTo>
                  <a:lnTo>
                    <a:pt x="21" y="0"/>
                  </a:lnTo>
                  <a:lnTo>
                    <a:pt x="21" y="0"/>
                  </a:lnTo>
                  <a:lnTo>
                    <a:pt x="21" y="0"/>
                  </a:lnTo>
                  <a:lnTo>
                    <a:pt x="21" y="0"/>
                  </a:lnTo>
                  <a:lnTo>
                    <a:pt x="21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3" y="0"/>
                  </a:lnTo>
                  <a:lnTo>
                    <a:pt x="23" y="1"/>
                  </a:lnTo>
                  <a:lnTo>
                    <a:pt x="23" y="1"/>
                  </a:lnTo>
                  <a:lnTo>
                    <a:pt x="23" y="1"/>
                  </a:lnTo>
                  <a:lnTo>
                    <a:pt x="23" y="1"/>
                  </a:lnTo>
                  <a:lnTo>
                    <a:pt x="23" y="1"/>
                  </a:lnTo>
                  <a:lnTo>
                    <a:pt x="23" y="2"/>
                  </a:lnTo>
                  <a:lnTo>
                    <a:pt x="23" y="2"/>
                  </a:lnTo>
                  <a:lnTo>
                    <a:pt x="24" y="2"/>
                  </a:lnTo>
                  <a:lnTo>
                    <a:pt x="24" y="2"/>
                  </a:lnTo>
                  <a:lnTo>
                    <a:pt x="24" y="2"/>
                  </a:lnTo>
                  <a:lnTo>
                    <a:pt x="24" y="3"/>
                  </a:lnTo>
                  <a:lnTo>
                    <a:pt x="24" y="4"/>
                  </a:lnTo>
                  <a:lnTo>
                    <a:pt x="25" y="4"/>
                  </a:lnTo>
                  <a:lnTo>
                    <a:pt x="25" y="4"/>
                  </a:lnTo>
                  <a:lnTo>
                    <a:pt x="25" y="4"/>
                  </a:lnTo>
                  <a:lnTo>
                    <a:pt x="25" y="5"/>
                  </a:lnTo>
                  <a:lnTo>
                    <a:pt x="26" y="8"/>
                  </a:lnTo>
                  <a:lnTo>
                    <a:pt x="26" y="8"/>
                  </a:lnTo>
                  <a:lnTo>
                    <a:pt x="26" y="8"/>
                  </a:lnTo>
                  <a:lnTo>
                    <a:pt x="26" y="9"/>
                  </a:lnTo>
                  <a:lnTo>
                    <a:pt x="27" y="10"/>
                  </a:lnTo>
                  <a:lnTo>
                    <a:pt x="27" y="14"/>
                  </a:lnTo>
                  <a:lnTo>
                    <a:pt x="27" y="14"/>
                  </a:lnTo>
                  <a:lnTo>
                    <a:pt x="27" y="14"/>
                  </a:lnTo>
                  <a:lnTo>
                    <a:pt x="28" y="15"/>
                  </a:lnTo>
                  <a:lnTo>
                    <a:pt x="28" y="17"/>
                  </a:lnTo>
                  <a:lnTo>
                    <a:pt x="29" y="21"/>
                  </a:lnTo>
                  <a:lnTo>
                    <a:pt x="29" y="21"/>
                  </a:lnTo>
                  <a:lnTo>
                    <a:pt x="29" y="22"/>
                  </a:lnTo>
                  <a:lnTo>
                    <a:pt x="29" y="23"/>
                  </a:lnTo>
                  <a:lnTo>
                    <a:pt x="29" y="25"/>
                  </a:lnTo>
                  <a:lnTo>
                    <a:pt x="30" y="29"/>
                  </a:lnTo>
                  <a:lnTo>
                    <a:pt x="32" y="39"/>
                  </a:lnTo>
                  <a:lnTo>
                    <a:pt x="32" y="39"/>
                  </a:lnTo>
                  <a:lnTo>
                    <a:pt x="32" y="40"/>
                  </a:lnTo>
                  <a:lnTo>
                    <a:pt x="32" y="41"/>
                  </a:lnTo>
                  <a:lnTo>
                    <a:pt x="32" y="43"/>
                  </a:lnTo>
                  <a:lnTo>
                    <a:pt x="33" y="48"/>
                  </a:lnTo>
                  <a:lnTo>
                    <a:pt x="35" y="57"/>
                  </a:lnTo>
                  <a:lnTo>
                    <a:pt x="35" y="58"/>
                  </a:lnTo>
                  <a:lnTo>
                    <a:pt x="35" y="59"/>
                  </a:lnTo>
                  <a:lnTo>
                    <a:pt x="35" y="60"/>
                  </a:lnTo>
                  <a:lnTo>
                    <a:pt x="35" y="62"/>
                  </a:lnTo>
                  <a:lnTo>
                    <a:pt x="36" y="67"/>
                  </a:lnTo>
                  <a:lnTo>
                    <a:pt x="37" y="76"/>
                  </a:lnTo>
                  <a:lnTo>
                    <a:pt x="37" y="77"/>
                  </a:lnTo>
                  <a:lnTo>
                    <a:pt x="37" y="78"/>
                  </a:lnTo>
                  <a:lnTo>
                    <a:pt x="38" y="79"/>
                  </a:lnTo>
                  <a:lnTo>
                    <a:pt x="38" y="81"/>
                  </a:lnTo>
                  <a:lnTo>
                    <a:pt x="39" y="86"/>
                  </a:lnTo>
                  <a:lnTo>
                    <a:pt x="39" y="86"/>
                  </a:lnTo>
                  <a:lnTo>
                    <a:pt x="39" y="87"/>
                  </a:lnTo>
                  <a:lnTo>
                    <a:pt x="39" y="88"/>
                  </a:lnTo>
                  <a:lnTo>
                    <a:pt x="40" y="90"/>
                  </a:lnTo>
                  <a:lnTo>
                    <a:pt x="40" y="94"/>
                  </a:lnTo>
                  <a:lnTo>
                    <a:pt x="41" y="95"/>
                  </a:lnTo>
                  <a:lnTo>
                    <a:pt x="41" y="95"/>
                  </a:lnTo>
                  <a:lnTo>
                    <a:pt x="41" y="96"/>
                  </a:lnTo>
                  <a:lnTo>
                    <a:pt x="41" y="98"/>
                  </a:lnTo>
                  <a:lnTo>
                    <a:pt x="42" y="102"/>
                  </a:lnTo>
                  <a:lnTo>
                    <a:pt x="42" y="102"/>
                  </a:lnTo>
                  <a:lnTo>
                    <a:pt x="42" y="103"/>
                  </a:lnTo>
                  <a:lnTo>
                    <a:pt x="42" y="104"/>
                  </a:lnTo>
                  <a:lnTo>
                    <a:pt x="43" y="105"/>
                  </a:lnTo>
                  <a:lnTo>
                    <a:pt x="43" y="108"/>
                  </a:lnTo>
                  <a:lnTo>
                    <a:pt x="43" y="108"/>
                  </a:lnTo>
                  <a:lnTo>
                    <a:pt x="44" y="108"/>
                  </a:lnTo>
                  <a:lnTo>
                    <a:pt x="44" y="109"/>
                  </a:lnTo>
                  <a:lnTo>
                    <a:pt x="44" y="110"/>
                  </a:lnTo>
                  <a:lnTo>
                    <a:pt x="44" y="110"/>
                  </a:lnTo>
                  <a:lnTo>
                    <a:pt x="44" y="111"/>
                  </a:lnTo>
                  <a:lnTo>
                    <a:pt x="45" y="111"/>
                  </a:lnTo>
                  <a:lnTo>
                    <a:pt x="45" y="112"/>
                  </a:lnTo>
                  <a:lnTo>
                    <a:pt x="45" y="112"/>
                  </a:lnTo>
                  <a:lnTo>
                    <a:pt x="45" y="113"/>
                  </a:lnTo>
                  <a:lnTo>
                    <a:pt x="45" y="113"/>
                  </a:lnTo>
                  <a:lnTo>
                    <a:pt x="45" y="113"/>
                  </a:lnTo>
                  <a:lnTo>
                    <a:pt x="45" y="113"/>
                  </a:lnTo>
                  <a:lnTo>
                    <a:pt x="46" y="114"/>
                  </a:lnTo>
                  <a:lnTo>
                    <a:pt x="46" y="114"/>
                  </a:lnTo>
                  <a:lnTo>
                    <a:pt x="46" y="114"/>
                  </a:lnTo>
                  <a:lnTo>
                    <a:pt x="46" y="114"/>
                  </a:lnTo>
                  <a:lnTo>
                    <a:pt x="46" y="114"/>
                  </a:lnTo>
                  <a:lnTo>
                    <a:pt x="46" y="114"/>
                  </a:lnTo>
                  <a:lnTo>
                    <a:pt x="46" y="115"/>
                  </a:lnTo>
                  <a:lnTo>
                    <a:pt x="47" y="115"/>
                  </a:lnTo>
                  <a:lnTo>
                    <a:pt x="47" y="115"/>
                  </a:lnTo>
                  <a:lnTo>
                    <a:pt x="47" y="115"/>
                  </a:lnTo>
                  <a:lnTo>
                    <a:pt x="47" y="115"/>
                  </a:lnTo>
                  <a:lnTo>
                    <a:pt x="47" y="115"/>
                  </a:lnTo>
                  <a:lnTo>
                    <a:pt x="47" y="115"/>
                  </a:lnTo>
                  <a:lnTo>
                    <a:pt x="47" y="115"/>
                  </a:lnTo>
                  <a:lnTo>
                    <a:pt x="47" y="115"/>
                  </a:lnTo>
                  <a:lnTo>
                    <a:pt x="47" y="115"/>
                  </a:lnTo>
                  <a:lnTo>
                    <a:pt x="47" y="116"/>
                  </a:lnTo>
                  <a:lnTo>
                    <a:pt x="47" y="116"/>
                  </a:lnTo>
                  <a:lnTo>
                    <a:pt x="47" y="116"/>
                  </a:lnTo>
                  <a:lnTo>
                    <a:pt x="48" y="116"/>
                  </a:lnTo>
                  <a:lnTo>
                    <a:pt x="48" y="116"/>
                  </a:lnTo>
                  <a:lnTo>
                    <a:pt x="48" y="116"/>
                  </a:lnTo>
                  <a:lnTo>
                    <a:pt x="48" y="116"/>
                  </a:lnTo>
                  <a:lnTo>
                    <a:pt x="48" y="116"/>
                  </a:lnTo>
                  <a:lnTo>
                    <a:pt x="48" y="116"/>
                  </a:lnTo>
                  <a:lnTo>
                    <a:pt x="48" y="116"/>
                  </a:lnTo>
                  <a:lnTo>
                    <a:pt x="48" y="116"/>
                  </a:lnTo>
                  <a:lnTo>
                    <a:pt x="48" y="115"/>
                  </a:lnTo>
                  <a:lnTo>
                    <a:pt x="48" y="115"/>
                  </a:lnTo>
                  <a:lnTo>
                    <a:pt x="49" y="115"/>
                  </a:lnTo>
                  <a:lnTo>
                    <a:pt x="49" y="115"/>
                  </a:lnTo>
                  <a:lnTo>
                    <a:pt x="49" y="115"/>
                  </a:lnTo>
                  <a:lnTo>
                    <a:pt x="49" y="115"/>
                  </a:lnTo>
                  <a:lnTo>
                    <a:pt x="49" y="115"/>
                  </a:lnTo>
                  <a:lnTo>
                    <a:pt x="49" y="115"/>
                  </a:lnTo>
                  <a:lnTo>
                    <a:pt x="49" y="115"/>
                  </a:lnTo>
                  <a:lnTo>
                    <a:pt x="49" y="115"/>
                  </a:lnTo>
                  <a:lnTo>
                    <a:pt x="49" y="114"/>
                  </a:lnTo>
                  <a:lnTo>
                    <a:pt x="49" y="114"/>
                  </a:lnTo>
                  <a:lnTo>
                    <a:pt x="49" y="114"/>
                  </a:lnTo>
                  <a:lnTo>
                    <a:pt x="50" y="114"/>
                  </a:lnTo>
                  <a:lnTo>
                    <a:pt x="50" y="114"/>
                  </a:lnTo>
                  <a:lnTo>
                    <a:pt x="50" y="114"/>
                  </a:lnTo>
                  <a:lnTo>
                    <a:pt x="50" y="113"/>
                  </a:lnTo>
                  <a:lnTo>
                    <a:pt x="50" y="113"/>
                  </a:lnTo>
                  <a:lnTo>
                    <a:pt x="50" y="113"/>
                  </a:lnTo>
                  <a:lnTo>
                    <a:pt x="50" y="113"/>
                  </a:lnTo>
                  <a:lnTo>
                    <a:pt x="51" y="112"/>
                  </a:lnTo>
                  <a:lnTo>
                    <a:pt x="51" y="112"/>
                  </a:lnTo>
                  <a:lnTo>
                    <a:pt x="51" y="112"/>
                  </a:lnTo>
                  <a:lnTo>
                    <a:pt x="51" y="111"/>
                  </a:lnTo>
                  <a:lnTo>
                    <a:pt x="51" y="110"/>
                  </a:lnTo>
                  <a:lnTo>
                    <a:pt x="51" y="110"/>
                  </a:lnTo>
                  <a:lnTo>
                    <a:pt x="52" y="110"/>
                  </a:lnTo>
                  <a:lnTo>
                    <a:pt x="52" y="109"/>
                  </a:lnTo>
                  <a:lnTo>
                    <a:pt x="52" y="108"/>
                  </a:lnTo>
                  <a:lnTo>
                    <a:pt x="52" y="108"/>
                  </a:lnTo>
                  <a:lnTo>
                    <a:pt x="52" y="107"/>
                  </a:lnTo>
                  <a:lnTo>
                    <a:pt x="53" y="107"/>
                  </a:lnTo>
                  <a:lnTo>
                    <a:pt x="53" y="105"/>
                  </a:lnTo>
                  <a:lnTo>
                    <a:pt x="53" y="102"/>
                  </a:lnTo>
                  <a:lnTo>
                    <a:pt x="54" y="102"/>
                  </a:lnTo>
                  <a:lnTo>
                    <a:pt x="54" y="102"/>
                  </a:lnTo>
                  <a:lnTo>
                    <a:pt x="54" y="101"/>
                  </a:lnTo>
                  <a:lnTo>
                    <a:pt x="54" y="99"/>
                  </a:lnTo>
                  <a:lnTo>
                    <a:pt x="55" y="96"/>
                  </a:lnTo>
                  <a:lnTo>
                    <a:pt x="55" y="95"/>
                  </a:lnTo>
                  <a:lnTo>
                    <a:pt x="55" y="95"/>
                  </a:lnTo>
                  <a:lnTo>
                    <a:pt x="55" y="94"/>
                  </a:lnTo>
                  <a:lnTo>
                    <a:pt x="56" y="92"/>
                  </a:lnTo>
                  <a:lnTo>
                    <a:pt x="56" y="87"/>
                  </a:lnTo>
                  <a:lnTo>
                    <a:pt x="58" y="78"/>
                  </a:lnTo>
                  <a:lnTo>
                    <a:pt x="61" y="57"/>
                  </a:lnTo>
                  <a:lnTo>
                    <a:pt x="61" y="57"/>
                  </a:lnTo>
                  <a:lnTo>
                    <a:pt x="61" y="56"/>
                  </a:lnTo>
                  <a:lnTo>
                    <a:pt x="61" y="55"/>
                  </a:lnTo>
                  <a:lnTo>
                    <a:pt x="62" y="52"/>
                  </a:lnTo>
                  <a:lnTo>
                    <a:pt x="62" y="47"/>
                  </a:lnTo>
                  <a:lnTo>
                    <a:pt x="64" y="38"/>
                  </a:lnTo>
                  <a:lnTo>
                    <a:pt x="64" y="37"/>
                  </a:lnTo>
                  <a:lnTo>
                    <a:pt x="64" y="37"/>
                  </a:lnTo>
                  <a:lnTo>
                    <a:pt x="64" y="36"/>
                  </a:lnTo>
                  <a:lnTo>
                    <a:pt x="64" y="33"/>
                  </a:lnTo>
                  <a:lnTo>
                    <a:pt x="65" y="29"/>
                  </a:lnTo>
                  <a:lnTo>
                    <a:pt x="67" y="21"/>
                  </a:lnTo>
                  <a:lnTo>
                    <a:pt x="67" y="20"/>
                  </a:lnTo>
                  <a:lnTo>
                    <a:pt x="67" y="20"/>
                  </a:lnTo>
                  <a:lnTo>
                    <a:pt x="67" y="19"/>
                  </a:lnTo>
                  <a:lnTo>
                    <a:pt x="67" y="17"/>
                  </a:lnTo>
                  <a:lnTo>
                    <a:pt x="68" y="13"/>
                  </a:lnTo>
                  <a:lnTo>
                    <a:pt x="68" y="13"/>
                  </a:lnTo>
                  <a:lnTo>
                    <a:pt x="68" y="12"/>
                  </a:lnTo>
                  <a:lnTo>
                    <a:pt x="68" y="12"/>
                  </a:lnTo>
                  <a:lnTo>
                    <a:pt x="69" y="10"/>
                  </a:lnTo>
                  <a:lnTo>
                    <a:pt x="69" y="7"/>
                  </a:lnTo>
                  <a:lnTo>
                    <a:pt x="70" y="7"/>
                  </a:lnTo>
                  <a:lnTo>
                    <a:pt x="70" y="7"/>
                  </a:lnTo>
                  <a:lnTo>
                    <a:pt x="70" y="6"/>
                  </a:lnTo>
                  <a:lnTo>
                    <a:pt x="70" y="5"/>
                  </a:lnTo>
                  <a:lnTo>
                    <a:pt x="70" y="4"/>
                  </a:lnTo>
                  <a:lnTo>
                    <a:pt x="71" y="4"/>
                  </a:lnTo>
                  <a:lnTo>
                    <a:pt x="71" y="4"/>
                  </a:lnTo>
                  <a:lnTo>
                    <a:pt x="71" y="3"/>
                  </a:lnTo>
                  <a:lnTo>
                    <a:pt x="71" y="3"/>
                  </a:lnTo>
                  <a:lnTo>
                    <a:pt x="71" y="2"/>
                  </a:lnTo>
                  <a:lnTo>
                    <a:pt x="71" y="2"/>
                  </a:lnTo>
                  <a:lnTo>
                    <a:pt x="71" y="2"/>
                  </a:lnTo>
                  <a:lnTo>
                    <a:pt x="72" y="2"/>
                  </a:lnTo>
                  <a:lnTo>
                    <a:pt x="72" y="1"/>
                  </a:lnTo>
                  <a:lnTo>
                    <a:pt x="72" y="1"/>
                  </a:lnTo>
                  <a:lnTo>
                    <a:pt x="72" y="1"/>
                  </a:lnTo>
                  <a:lnTo>
                    <a:pt x="72" y="1"/>
                  </a:lnTo>
                  <a:lnTo>
                    <a:pt x="72" y="1"/>
                  </a:lnTo>
                  <a:lnTo>
                    <a:pt x="72" y="1"/>
                  </a:lnTo>
                  <a:lnTo>
                    <a:pt x="72" y="0"/>
                  </a:lnTo>
                  <a:lnTo>
                    <a:pt x="73" y="0"/>
                  </a:lnTo>
                  <a:lnTo>
                    <a:pt x="73" y="0"/>
                  </a:lnTo>
                  <a:lnTo>
                    <a:pt x="73" y="0"/>
                  </a:lnTo>
                  <a:lnTo>
                    <a:pt x="73" y="0"/>
                  </a:lnTo>
                  <a:lnTo>
                    <a:pt x="73" y="0"/>
                  </a:lnTo>
                  <a:lnTo>
                    <a:pt x="73" y="0"/>
                  </a:lnTo>
                  <a:lnTo>
                    <a:pt x="73" y="0"/>
                  </a:lnTo>
                  <a:lnTo>
                    <a:pt x="73" y="0"/>
                  </a:lnTo>
                  <a:lnTo>
                    <a:pt x="73" y="0"/>
                  </a:lnTo>
                  <a:lnTo>
                    <a:pt x="73" y="0"/>
                  </a:lnTo>
                  <a:lnTo>
                    <a:pt x="73" y="0"/>
                  </a:lnTo>
                  <a:lnTo>
                    <a:pt x="74" y="0"/>
                  </a:lnTo>
                  <a:lnTo>
                    <a:pt x="74" y="0"/>
                  </a:lnTo>
                  <a:lnTo>
                    <a:pt x="74" y="0"/>
                  </a:lnTo>
                  <a:lnTo>
                    <a:pt x="74" y="0"/>
                  </a:lnTo>
                  <a:lnTo>
                    <a:pt x="74" y="0"/>
                  </a:lnTo>
                  <a:lnTo>
                    <a:pt x="74" y="0"/>
                  </a:lnTo>
                  <a:lnTo>
                    <a:pt x="74" y="0"/>
                  </a:lnTo>
                  <a:lnTo>
                    <a:pt x="74" y="0"/>
                  </a:lnTo>
                  <a:lnTo>
                    <a:pt x="74" y="0"/>
                  </a:lnTo>
                  <a:lnTo>
                    <a:pt x="75" y="0"/>
                  </a:lnTo>
                  <a:lnTo>
                    <a:pt x="75" y="0"/>
                  </a:lnTo>
                  <a:lnTo>
                    <a:pt x="75" y="0"/>
                  </a:lnTo>
                  <a:lnTo>
                    <a:pt x="75" y="0"/>
                  </a:lnTo>
                  <a:lnTo>
                    <a:pt x="75" y="0"/>
                  </a:lnTo>
                  <a:lnTo>
                    <a:pt x="75" y="0"/>
                  </a:lnTo>
                  <a:lnTo>
                    <a:pt x="75" y="0"/>
                  </a:lnTo>
                  <a:lnTo>
                    <a:pt x="75" y="0"/>
                  </a:lnTo>
                  <a:lnTo>
                    <a:pt x="75" y="0"/>
                  </a:lnTo>
                  <a:lnTo>
                    <a:pt x="75" y="1"/>
                  </a:lnTo>
                  <a:lnTo>
                    <a:pt x="75" y="1"/>
                  </a:lnTo>
                  <a:lnTo>
                    <a:pt x="76" y="1"/>
                  </a:lnTo>
                  <a:lnTo>
                    <a:pt x="76" y="1"/>
                  </a:lnTo>
                  <a:lnTo>
                    <a:pt x="76" y="1"/>
                  </a:lnTo>
                  <a:lnTo>
                    <a:pt x="76" y="2"/>
                  </a:lnTo>
                  <a:lnTo>
                    <a:pt x="76" y="2"/>
                  </a:lnTo>
                  <a:lnTo>
                    <a:pt x="76" y="2"/>
                  </a:lnTo>
                  <a:lnTo>
                    <a:pt x="76" y="2"/>
                  </a:lnTo>
                  <a:lnTo>
                    <a:pt x="76" y="2"/>
                  </a:lnTo>
                  <a:lnTo>
                    <a:pt x="77" y="3"/>
                  </a:lnTo>
                  <a:lnTo>
                    <a:pt x="77" y="3"/>
                  </a:lnTo>
                  <a:lnTo>
                    <a:pt x="77" y="4"/>
                  </a:lnTo>
                  <a:lnTo>
                    <a:pt x="77" y="4"/>
                  </a:lnTo>
                  <a:lnTo>
                    <a:pt x="77" y="5"/>
                  </a:lnTo>
                  <a:lnTo>
                    <a:pt x="77" y="5"/>
                  </a:lnTo>
                  <a:lnTo>
                    <a:pt x="78" y="6"/>
                  </a:lnTo>
                  <a:lnTo>
                    <a:pt x="79" y="9"/>
                  </a:lnTo>
                  <a:lnTo>
                    <a:pt x="79" y="9"/>
                  </a:lnTo>
                  <a:lnTo>
                    <a:pt x="79" y="10"/>
                  </a:lnTo>
                  <a:lnTo>
                    <a:pt x="79" y="10"/>
                  </a:lnTo>
                  <a:lnTo>
                    <a:pt x="79" y="12"/>
                  </a:lnTo>
                  <a:lnTo>
                    <a:pt x="80" y="15"/>
                  </a:lnTo>
                  <a:lnTo>
                    <a:pt x="80" y="16"/>
                  </a:lnTo>
                  <a:lnTo>
                    <a:pt x="80" y="16"/>
                  </a:lnTo>
                  <a:lnTo>
                    <a:pt x="80" y="17"/>
                  </a:lnTo>
                  <a:lnTo>
                    <a:pt x="81" y="19"/>
                  </a:lnTo>
                  <a:lnTo>
                    <a:pt x="81" y="22"/>
                  </a:lnTo>
                  <a:lnTo>
                    <a:pt x="81" y="23"/>
                  </a:lnTo>
                  <a:lnTo>
                    <a:pt x="81" y="23"/>
                  </a:lnTo>
                  <a:lnTo>
                    <a:pt x="82" y="24"/>
                  </a:lnTo>
                  <a:lnTo>
                    <a:pt x="82" y="26"/>
                  </a:lnTo>
                  <a:lnTo>
                    <a:pt x="83" y="31"/>
                  </a:lnTo>
                  <a:lnTo>
                    <a:pt x="84" y="40"/>
                  </a:lnTo>
                  <a:lnTo>
                    <a:pt x="84" y="40"/>
                  </a:lnTo>
                  <a:lnTo>
                    <a:pt x="84" y="41"/>
                  </a:lnTo>
                  <a:lnTo>
                    <a:pt x="85" y="42"/>
                  </a:lnTo>
                  <a:lnTo>
                    <a:pt x="85" y="45"/>
                  </a:lnTo>
                  <a:lnTo>
                    <a:pt x="86" y="50"/>
                  </a:lnTo>
                  <a:lnTo>
                    <a:pt x="87" y="61"/>
                  </a:lnTo>
                  <a:lnTo>
                    <a:pt x="87" y="62"/>
                  </a:lnTo>
                  <a:lnTo>
                    <a:pt x="88" y="62"/>
                  </a:lnTo>
                  <a:lnTo>
                    <a:pt x="88" y="64"/>
                  </a:lnTo>
                  <a:lnTo>
                    <a:pt x="88" y="66"/>
                  </a:lnTo>
                  <a:lnTo>
                    <a:pt x="89" y="72"/>
                  </a:lnTo>
                  <a:lnTo>
                    <a:pt x="90" y="82"/>
                  </a:lnTo>
                  <a:lnTo>
                    <a:pt x="90" y="82"/>
                  </a:lnTo>
                  <a:lnTo>
                    <a:pt x="90" y="83"/>
                  </a:lnTo>
                  <a:lnTo>
                    <a:pt x="91" y="84"/>
                  </a:lnTo>
                  <a:lnTo>
                    <a:pt x="91" y="86"/>
                  </a:lnTo>
                  <a:lnTo>
                    <a:pt x="92" y="90"/>
                  </a:lnTo>
                  <a:lnTo>
                    <a:pt x="92" y="91"/>
                  </a:lnTo>
                  <a:lnTo>
                    <a:pt x="92" y="92"/>
                  </a:lnTo>
                  <a:lnTo>
                    <a:pt x="92" y="92"/>
                  </a:lnTo>
                  <a:lnTo>
                    <a:pt x="92" y="94"/>
                  </a:lnTo>
                  <a:lnTo>
                    <a:pt x="93" y="98"/>
                  </a:lnTo>
                  <a:lnTo>
                    <a:pt x="93" y="99"/>
                  </a:lnTo>
                  <a:lnTo>
                    <a:pt x="93" y="99"/>
                  </a:lnTo>
                  <a:lnTo>
                    <a:pt x="94" y="100"/>
                  </a:lnTo>
                  <a:lnTo>
                    <a:pt x="94" y="102"/>
                  </a:lnTo>
                  <a:lnTo>
                    <a:pt x="94" y="102"/>
                  </a:lnTo>
                  <a:lnTo>
                    <a:pt x="94" y="102"/>
                  </a:lnTo>
                  <a:lnTo>
                    <a:pt x="94" y="103"/>
                  </a:lnTo>
                  <a:lnTo>
                    <a:pt x="94" y="105"/>
                  </a:lnTo>
                  <a:lnTo>
                    <a:pt x="95" y="105"/>
                  </a:lnTo>
                  <a:lnTo>
                    <a:pt x="95" y="105"/>
                  </a:lnTo>
                  <a:lnTo>
                    <a:pt x="95" y="106"/>
                  </a:lnTo>
                  <a:lnTo>
                    <a:pt x="95" y="108"/>
                  </a:lnTo>
                  <a:lnTo>
                    <a:pt x="95" y="108"/>
                  </a:lnTo>
                  <a:lnTo>
                    <a:pt x="95" y="108"/>
                  </a:lnTo>
                  <a:lnTo>
                    <a:pt x="96" y="109"/>
                  </a:lnTo>
                  <a:lnTo>
                    <a:pt x="96" y="110"/>
                  </a:lnTo>
                  <a:lnTo>
                    <a:pt x="96" y="110"/>
                  </a:lnTo>
                  <a:lnTo>
                    <a:pt x="96" y="110"/>
                  </a:lnTo>
                  <a:lnTo>
                    <a:pt x="96" y="111"/>
                  </a:lnTo>
                  <a:lnTo>
                    <a:pt x="97" y="112"/>
                  </a:lnTo>
                  <a:lnTo>
                    <a:pt x="97" y="112"/>
                  </a:lnTo>
                  <a:lnTo>
                    <a:pt x="97" y="112"/>
                  </a:lnTo>
                  <a:lnTo>
                    <a:pt x="97" y="113"/>
                  </a:lnTo>
                  <a:lnTo>
                    <a:pt x="97" y="113"/>
                  </a:lnTo>
                  <a:lnTo>
                    <a:pt x="97" y="114"/>
                  </a:lnTo>
                  <a:lnTo>
                    <a:pt x="98" y="114"/>
                  </a:lnTo>
                  <a:lnTo>
                    <a:pt x="98" y="114"/>
                  </a:lnTo>
                  <a:lnTo>
                    <a:pt x="98" y="114"/>
                  </a:lnTo>
                  <a:lnTo>
                    <a:pt x="98" y="114"/>
                  </a:lnTo>
                  <a:lnTo>
                    <a:pt x="98" y="114"/>
                  </a:lnTo>
                  <a:lnTo>
                    <a:pt x="98" y="115"/>
                  </a:lnTo>
                  <a:lnTo>
                    <a:pt x="98" y="115"/>
                  </a:lnTo>
                  <a:lnTo>
                    <a:pt x="98" y="115"/>
                  </a:lnTo>
                  <a:lnTo>
                    <a:pt x="98" y="115"/>
                  </a:lnTo>
                  <a:lnTo>
                    <a:pt x="98" y="115"/>
                  </a:lnTo>
                  <a:lnTo>
                    <a:pt x="98" y="115"/>
                  </a:lnTo>
                  <a:lnTo>
                    <a:pt x="99" y="115"/>
                  </a:lnTo>
                  <a:lnTo>
                    <a:pt x="99" y="115"/>
                  </a:lnTo>
                  <a:lnTo>
                    <a:pt x="99" y="115"/>
                  </a:lnTo>
                  <a:lnTo>
                    <a:pt x="99" y="115"/>
                  </a:lnTo>
                  <a:lnTo>
                    <a:pt x="99" y="115"/>
                  </a:lnTo>
                  <a:lnTo>
                    <a:pt x="99" y="115"/>
                  </a:lnTo>
                  <a:lnTo>
                    <a:pt x="99" y="116"/>
                  </a:lnTo>
                  <a:lnTo>
                    <a:pt x="99" y="116"/>
                  </a:lnTo>
                  <a:lnTo>
                    <a:pt x="99" y="116"/>
                  </a:lnTo>
                  <a:lnTo>
                    <a:pt x="99" y="116"/>
                  </a:lnTo>
                  <a:lnTo>
                    <a:pt x="100" y="116"/>
                  </a:lnTo>
                  <a:lnTo>
                    <a:pt x="100" y="116"/>
                  </a:lnTo>
                  <a:lnTo>
                    <a:pt x="100" y="116"/>
                  </a:lnTo>
                  <a:lnTo>
                    <a:pt x="100" y="116"/>
                  </a:lnTo>
                  <a:lnTo>
                    <a:pt x="100" y="116"/>
                  </a:lnTo>
                  <a:lnTo>
                    <a:pt x="100" y="116"/>
                  </a:lnTo>
                  <a:lnTo>
                    <a:pt x="100" y="116"/>
                  </a:lnTo>
                  <a:lnTo>
                    <a:pt x="100" y="115"/>
                  </a:lnTo>
                  <a:lnTo>
                    <a:pt x="100" y="115"/>
                  </a:lnTo>
                  <a:lnTo>
                    <a:pt x="100" y="115"/>
                  </a:lnTo>
                  <a:lnTo>
                    <a:pt x="100" y="115"/>
                  </a:lnTo>
                  <a:lnTo>
                    <a:pt x="100" y="115"/>
                  </a:lnTo>
                  <a:lnTo>
                    <a:pt x="100" y="115"/>
                  </a:lnTo>
                  <a:lnTo>
                    <a:pt x="101" y="115"/>
                  </a:lnTo>
                  <a:lnTo>
                    <a:pt x="101" y="115"/>
                  </a:lnTo>
                  <a:lnTo>
                    <a:pt x="101" y="115"/>
                  </a:lnTo>
                  <a:lnTo>
                    <a:pt x="101" y="115"/>
                  </a:lnTo>
                  <a:lnTo>
                    <a:pt x="101" y="114"/>
                  </a:lnTo>
                  <a:lnTo>
                    <a:pt x="101" y="114"/>
                  </a:lnTo>
                  <a:lnTo>
                    <a:pt x="101" y="114"/>
                  </a:lnTo>
                  <a:lnTo>
                    <a:pt x="102" y="114"/>
                  </a:lnTo>
                  <a:lnTo>
                    <a:pt x="102" y="114"/>
                  </a:lnTo>
                  <a:lnTo>
                    <a:pt x="102" y="114"/>
                  </a:lnTo>
                  <a:lnTo>
                    <a:pt x="102" y="113"/>
                  </a:lnTo>
                  <a:lnTo>
                    <a:pt x="102" y="113"/>
                  </a:lnTo>
                  <a:lnTo>
                    <a:pt x="102" y="113"/>
                  </a:lnTo>
                  <a:lnTo>
                    <a:pt x="102" y="112"/>
                  </a:lnTo>
                  <a:lnTo>
                    <a:pt x="102" y="112"/>
                  </a:lnTo>
                  <a:lnTo>
                    <a:pt x="102" y="112"/>
                  </a:lnTo>
                  <a:lnTo>
                    <a:pt x="103" y="112"/>
                  </a:lnTo>
                  <a:lnTo>
                    <a:pt x="103" y="110"/>
                  </a:lnTo>
                  <a:lnTo>
                    <a:pt x="103" y="110"/>
                  </a:lnTo>
                  <a:lnTo>
                    <a:pt x="103" y="110"/>
                  </a:lnTo>
                  <a:lnTo>
                    <a:pt x="103" y="109"/>
                  </a:lnTo>
                  <a:lnTo>
                    <a:pt x="104" y="108"/>
                  </a:lnTo>
                  <a:lnTo>
                    <a:pt x="104" y="105"/>
                  </a:lnTo>
                  <a:lnTo>
                    <a:pt x="104" y="105"/>
                  </a:lnTo>
                  <a:lnTo>
                    <a:pt x="105" y="104"/>
                  </a:lnTo>
                  <a:lnTo>
                    <a:pt x="105" y="104"/>
                  </a:lnTo>
                  <a:lnTo>
                    <a:pt x="105" y="102"/>
                  </a:lnTo>
                  <a:lnTo>
                    <a:pt x="106" y="98"/>
                  </a:lnTo>
                  <a:lnTo>
                    <a:pt x="106" y="98"/>
                  </a:lnTo>
                  <a:lnTo>
                    <a:pt x="106" y="97"/>
                  </a:lnTo>
                  <a:lnTo>
                    <a:pt x="106" y="96"/>
                  </a:lnTo>
                  <a:lnTo>
                    <a:pt x="107" y="94"/>
                  </a:lnTo>
                  <a:lnTo>
                    <a:pt x="108" y="90"/>
                  </a:lnTo>
                  <a:lnTo>
                    <a:pt x="108" y="89"/>
                  </a:lnTo>
                  <a:lnTo>
                    <a:pt x="108" y="89"/>
                  </a:lnTo>
                  <a:lnTo>
                    <a:pt x="108" y="88"/>
                  </a:lnTo>
                  <a:lnTo>
                    <a:pt x="108" y="86"/>
                  </a:lnTo>
                  <a:lnTo>
                    <a:pt x="109" y="81"/>
                  </a:lnTo>
                  <a:lnTo>
                    <a:pt x="110" y="72"/>
                  </a:lnTo>
                  <a:lnTo>
                    <a:pt x="113" y="52"/>
                  </a:lnTo>
                  <a:lnTo>
                    <a:pt x="113" y="51"/>
                  </a:lnTo>
                  <a:lnTo>
                    <a:pt x="113" y="50"/>
                  </a:lnTo>
                  <a:lnTo>
                    <a:pt x="113" y="49"/>
                  </a:lnTo>
                  <a:lnTo>
                    <a:pt x="114" y="46"/>
                  </a:lnTo>
                  <a:lnTo>
                    <a:pt x="115" y="41"/>
                  </a:lnTo>
                  <a:lnTo>
                    <a:pt x="116" y="31"/>
                  </a:lnTo>
                  <a:lnTo>
                    <a:pt x="116" y="30"/>
                  </a:lnTo>
                  <a:lnTo>
                    <a:pt x="116" y="30"/>
                  </a:lnTo>
                  <a:lnTo>
                    <a:pt x="116" y="28"/>
                  </a:lnTo>
                  <a:lnTo>
                    <a:pt x="117" y="26"/>
                  </a:lnTo>
                  <a:lnTo>
                    <a:pt x="118" y="22"/>
                  </a:lnTo>
                  <a:lnTo>
                    <a:pt x="118" y="21"/>
                  </a:lnTo>
                  <a:lnTo>
                    <a:pt x="118" y="20"/>
                  </a:lnTo>
                  <a:lnTo>
                    <a:pt x="118" y="19"/>
                  </a:lnTo>
                  <a:lnTo>
                    <a:pt x="118" y="17"/>
                  </a:lnTo>
                  <a:lnTo>
                    <a:pt x="119" y="14"/>
                  </a:lnTo>
                  <a:lnTo>
                    <a:pt x="119" y="13"/>
                  </a:lnTo>
                  <a:lnTo>
                    <a:pt x="119" y="13"/>
                  </a:lnTo>
                  <a:lnTo>
                    <a:pt x="120" y="12"/>
                  </a:lnTo>
                  <a:lnTo>
                    <a:pt x="120" y="10"/>
                  </a:lnTo>
                  <a:lnTo>
                    <a:pt x="120" y="10"/>
                  </a:lnTo>
                  <a:lnTo>
                    <a:pt x="120" y="10"/>
                  </a:lnTo>
                  <a:lnTo>
                    <a:pt x="120" y="9"/>
                  </a:lnTo>
                  <a:lnTo>
                    <a:pt x="121" y="7"/>
                  </a:lnTo>
                  <a:lnTo>
                    <a:pt x="121" y="7"/>
                  </a:lnTo>
                  <a:lnTo>
                    <a:pt x="121" y="7"/>
                  </a:lnTo>
                  <a:lnTo>
                    <a:pt x="121" y="6"/>
                  </a:lnTo>
                  <a:lnTo>
                    <a:pt x="121" y="5"/>
                  </a:lnTo>
                  <a:lnTo>
                    <a:pt x="122" y="5"/>
                  </a:lnTo>
                  <a:lnTo>
                    <a:pt x="122" y="4"/>
                  </a:lnTo>
                  <a:lnTo>
                    <a:pt x="122" y="4"/>
                  </a:lnTo>
                  <a:lnTo>
                    <a:pt x="122" y="3"/>
                  </a:lnTo>
                  <a:lnTo>
                    <a:pt x="122" y="3"/>
                  </a:lnTo>
                  <a:lnTo>
                    <a:pt x="122" y="2"/>
                  </a:lnTo>
                  <a:lnTo>
                    <a:pt x="122" y="2"/>
                  </a:lnTo>
                </a:path>
              </a:pathLst>
            </a:custGeom>
            <a:grpFill/>
            <a:ln w="9525" cap="sq">
              <a:solidFill>
                <a:srgbClr val="0D8BE6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783">
                <a:defRPr/>
              </a:pPr>
              <a:endParaRPr lang="en-US" sz="1350" kern="0" dirty="0">
                <a:solidFill>
                  <a:srgbClr val="0D8BE6"/>
                </a:solidFill>
              </a:endParaRPr>
            </a:p>
          </p:txBody>
        </p:sp>
        <p:sp>
          <p:nvSpPr>
            <p:cNvPr id="152" name="Freeform 68"/>
            <p:cNvSpPr>
              <a:spLocks/>
            </p:cNvSpPr>
            <p:nvPr/>
          </p:nvSpPr>
          <p:spPr bwMode="auto">
            <a:xfrm>
              <a:off x="3171" y="2186"/>
              <a:ext cx="103" cy="116"/>
            </a:xfrm>
            <a:custGeom>
              <a:avLst/>
              <a:gdLst/>
              <a:ahLst/>
              <a:cxnLst>
                <a:cxn ang="0">
                  <a:pos x="1" y="1"/>
                </a:cxn>
                <a:cxn ang="0">
                  <a:pos x="2" y="0"/>
                </a:cxn>
                <a:cxn ang="0">
                  <a:pos x="3" y="0"/>
                </a:cxn>
                <a:cxn ang="0">
                  <a:pos x="4" y="0"/>
                </a:cxn>
                <a:cxn ang="0">
                  <a:pos x="4" y="1"/>
                </a:cxn>
                <a:cxn ang="0">
                  <a:pos x="5" y="2"/>
                </a:cxn>
                <a:cxn ang="0">
                  <a:pos x="7" y="6"/>
                </a:cxn>
                <a:cxn ang="0">
                  <a:pos x="8" y="11"/>
                </a:cxn>
                <a:cxn ang="0">
                  <a:pos x="12" y="33"/>
                </a:cxn>
                <a:cxn ang="0">
                  <a:pos x="15" y="56"/>
                </a:cxn>
                <a:cxn ang="0">
                  <a:pos x="19" y="83"/>
                </a:cxn>
                <a:cxn ang="0">
                  <a:pos x="22" y="101"/>
                </a:cxn>
                <a:cxn ang="0">
                  <a:pos x="24" y="109"/>
                </a:cxn>
                <a:cxn ang="0">
                  <a:pos x="25" y="112"/>
                </a:cxn>
                <a:cxn ang="0">
                  <a:pos x="26" y="114"/>
                </a:cxn>
                <a:cxn ang="0">
                  <a:pos x="27" y="115"/>
                </a:cxn>
                <a:cxn ang="0">
                  <a:pos x="28" y="116"/>
                </a:cxn>
                <a:cxn ang="0">
                  <a:pos x="28" y="115"/>
                </a:cxn>
                <a:cxn ang="0">
                  <a:pos x="29" y="115"/>
                </a:cxn>
                <a:cxn ang="0">
                  <a:pos x="30" y="112"/>
                </a:cxn>
                <a:cxn ang="0">
                  <a:pos x="32" y="108"/>
                </a:cxn>
                <a:cxn ang="0">
                  <a:pos x="34" y="100"/>
                </a:cxn>
                <a:cxn ang="0">
                  <a:pos x="37" y="76"/>
                </a:cxn>
                <a:cxn ang="0">
                  <a:pos x="41" y="52"/>
                </a:cxn>
                <a:cxn ang="0">
                  <a:pos x="44" y="28"/>
                </a:cxn>
                <a:cxn ang="0">
                  <a:pos x="47" y="14"/>
                </a:cxn>
                <a:cxn ang="0">
                  <a:pos x="48" y="8"/>
                </a:cxn>
                <a:cxn ang="0">
                  <a:pos x="49" y="4"/>
                </a:cxn>
                <a:cxn ang="0">
                  <a:pos x="50" y="1"/>
                </a:cxn>
                <a:cxn ang="0">
                  <a:pos x="51" y="0"/>
                </a:cxn>
                <a:cxn ang="0">
                  <a:pos x="52" y="0"/>
                </a:cxn>
                <a:cxn ang="0">
                  <a:pos x="53" y="0"/>
                </a:cxn>
                <a:cxn ang="0">
                  <a:pos x="53" y="0"/>
                </a:cxn>
                <a:cxn ang="0">
                  <a:pos x="54" y="1"/>
                </a:cxn>
                <a:cxn ang="0">
                  <a:pos x="55" y="5"/>
                </a:cxn>
                <a:cxn ang="0">
                  <a:pos x="57" y="10"/>
                </a:cxn>
                <a:cxn ang="0">
                  <a:pos x="61" y="32"/>
                </a:cxn>
                <a:cxn ang="0">
                  <a:pos x="64" y="55"/>
                </a:cxn>
                <a:cxn ang="0">
                  <a:pos x="68" y="84"/>
                </a:cxn>
                <a:cxn ang="0">
                  <a:pos x="70" y="96"/>
                </a:cxn>
                <a:cxn ang="0">
                  <a:pos x="71" y="104"/>
                </a:cxn>
                <a:cxn ang="0">
                  <a:pos x="73" y="110"/>
                </a:cxn>
                <a:cxn ang="0">
                  <a:pos x="74" y="114"/>
                </a:cxn>
                <a:cxn ang="0">
                  <a:pos x="75" y="115"/>
                </a:cxn>
                <a:cxn ang="0">
                  <a:pos x="76" y="116"/>
                </a:cxn>
                <a:cxn ang="0">
                  <a:pos x="77" y="116"/>
                </a:cxn>
                <a:cxn ang="0">
                  <a:pos x="77" y="115"/>
                </a:cxn>
                <a:cxn ang="0">
                  <a:pos x="78" y="113"/>
                </a:cxn>
                <a:cxn ang="0">
                  <a:pos x="80" y="110"/>
                </a:cxn>
                <a:cxn ang="0">
                  <a:pos x="81" y="102"/>
                </a:cxn>
                <a:cxn ang="0">
                  <a:pos x="85" y="78"/>
                </a:cxn>
                <a:cxn ang="0">
                  <a:pos x="90" y="43"/>
                </a:cxn>
                <a:cxn ang="0">
                  <a:pos x="92" y="29"/>
                </a:cxn>
                <a:cxn ang="0">
                  <a:pos x="94" y="15"/>
                </a:cxn>
                <a:cxn ang="0">
                  <a:pos x="96" y="6"/>
                </a:cxn>
                <a:cxn ang="0">
                  <a:pos x="98" y="3"/>
                </a:cxn>
                <a:cxn ang="0">
                  <a:pos x="99" y="1"/>
                </a:cxn>
                <a:cxn ang="0">
                  <a:pos x="99" y="0"/>
                </a:cxn>
                <a:cxn ang="0">
                  <a:pos x="100" y="0"/>
                </a:cxn>
                <a:cxn ang="0">
                  <a:pos x="101" y="0"/>
                </a:cxn>
                <a:cxn ang="0">
                  <a:pos x="101" y="0"/>
                </a:cxn>
                <a:cxn ang="0">
                  <a:pos x="102" y="2"/>
                </a:cxn>
              </a:cxnLst>
              <a:rect l="0" t="0" r="r" b="b"/>
              <a:pathLst>
                <a:path w="103" h="116">
                  <a:moveTo>
                    <a:pt x="0" y="2"/>
                  </a:move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1"/>
                  </a:lnTo>
                  <a:lnTo>
                    <a:pt x="4" y="1"/>
                  </a:lnTo>
                  <a:lnTo>
                    <a:pt x="4" y="1"/>
                  </a:lnTo>
                  <a:lnTo>
                    <a:pt x="5" y="1"/>
                  </a:lnTo>
                  <a:lnTo>
                    <a:pt x="5" y="1"/>
                  </a:lnTo>
                  <a:lnTo>
                    <a:pt x="5" y="2"/>
                  </a:lnTo>
                  <a:lnTo>
                    <a:pt x="5" y="2"/>
                  </a:lnTo>
                  <a:lnTo>
                    <a:pt x="5" y="2"/>
                  </a:lnTo>
                  <a:lnTo>
                    <a:pt x="5" y="2"/>
                  </a:lnTo>
                  <a:lnTo>
                    <a:pt x="5" y="2"/>
                  </a:lnTo>
                  <a:lnTo>
                    <a:pt x="5" y="3"/>
                  </a:lnTo>
                  <a:lnTo>
                    <a:pt x="6" y="3"/>
                  </a:lnTo>
                  <a:lnTo>
                    <a:pt x="6" y="4"/>
                  </a:lnTo>
                  <a:lnTo>
                    <a:pt x="6" y="4"/>
                  </a:lnTo>
                  <a:lnTo>
                    <a:pt x="6" y="4"/>
                  </a:lnTo>
                  <a:lnTo>
                    <a:pt x="6" y="5"/>
                  </a:lnTo>
                  <a:lnTo>
                    <a:pt x="7" y="6"/>
                  </a:lnTo>
                  <a:lnTo>
                    <a:pt x="7" y="6"/>
                  </a:lnTo>
                  <a:lnTo>
                    <a:pt x="7" y="7"/>
                  </a:lnTo>
                  <a:lnTo>
                    <a:pt x="7" y="7"/>
                  </a:lnTo>
                  <a:lnTo>
                    <a:pt x="7" y="8"/>
                  </a:lnTo>
                  <a:lnTo>
                    <a:pt x="7" y="9"/>
                  </a:lnTo>
                  <a:lnTo>
                    <a:pt x="7" y="9"/>
                  </a:lnTo>
                  <a:lnTo>
                    <a:pt x="8" y="10"/>
                  </a:lnTo>
                  <a:lnTo>
                    <a:pt x="8" y="11"/>
                  </a:lnTo>
                  <a:lnTo>
                    <a:pt x="9" y="15"/>
                  </a:lnTo>
                  <a:lnTo>
                    <a:pt x="9" y="15"/>
                  </a:lnTo>
                  <a:lnTo>
                    <a:pt x="9" y="16"/>
                  </a:lnTo>
                  <a:lnTo>
                    <a:pt x="9" y="16"/>
                  </a:lnTo>
                  <a:lnTo>
                    <a:pt x="9" y="18"/>
                  </a:lnTo>
                  <a:lnTo>
                    <a:pt x="10" y="23"/>
                  </a:lnTo>
                  <a:lnTo>
                    <a:pt x="12" y="32"/>
                  </a:lnTo>
                  <a:lnTo>
                    <a:pt x="12" y="33"/>
                  </a:lnTo>
                  <a:lnTo>
                    <a:pt x="12" y="33"/>
                  </a:lnTo>
                  <a:lnTo>
                    <a:pt x="12" y="35"/>
                  </a:lnTo>
                  <a:lnTo>
                    <a:pt x="12" y="37"/>
                  </a:lnTo>
                  <a:lnTo>
                    <a:pt x="13" y="42"/>
                  </a:lnTo>
                  <a:lnTo>
                    <a:pt x="15" y="53"/>
                  </a:lnTo>
                  <a:lnTo>
                    <a:pt x="15" y="54"/>
                  </a:lnTo>
                  <a:lnTo>
                    <a:pt x="15" y="55"/>
                  </a:lnTo>
                  <a:lnTo>
                    <a:pt x="15" y="56"/>
                  </a:lnTo>
                  <a:lnTo>
                    <a:pt x="15" y="58"/>
                  </a:lnTo>
                  <a:lnTo>
                    <a:pt x="16" y="64"/>
                  </a:lnTo>
                  <a:lnTo>
                    <a:pt x="18" y="74"/>
                  </a:lnTo>
                  <a:lnTo>
                    <a:pt x="18" y="74"/>
                  </a:lnTo>
                  <a:lnTo>
                    <a:pt x="18" y="75"/>
                  </a:lnTo>
                  <a:lnTo>
                    <a:pt x="18" y="76"/>
                  </a:lnTo>
                  <a:lnTo>
                    <a:pt x="18" y="79"/>
                  </a:lnTo>
                  <a:lnTo>
                    <a:pt x="19" y="83"/>
                  </a:lnTo>
                  <a:lnTo>
                    <a:pt x="20" y="92"/>
                  </a:lnTo>
                  <a:lnTo>
                    <a:pt x="20" y="93"/>
                  </a:lnTo>
                  <a:lnTo>
                    <a:pt x="20" y="93"/>
                  </a:lnTo>
                  <a:lnTo>
                    <a:pt x="21" y="94"/>
                  </a:lnTo>
                  <a:lnTo>
                    <a:pt x="21" y="96"/>
                  </a:lnTo>
                  <a:lnTo>
                    <a:pt x="22" y="100"/>
                  </a:lnTo>
                  <a:lnTo>
                    <a:pt x="22" y="100"/>
                  </a:lnTo>
                  <a:lnTo>
                    <a:pt x="22" y="101"/>
                  </a:lnTo>
                  <a:lnTo>
                    <a:pt x="22" y="101"/>
                  </a:lnTo>
                  <a:lnTo>
                    <a:pt x="22" y="103"/>
                  </a:lnTo>
                  <a:lnTo>
                    <a:pt x="23" y="106"/>
                  </a:lnTo>
                  <a:lnTo>
                    <a:pt x="23" y="106"/>
                  </a:lnTo>
                  <a:lnTo>
                    <a:pt x="23" y="107"/>
                  </a:lnTo>
                  <a:lnTo>
                    <a:pt x="23" y="107"/>
                  </a:lnTo>
                  <a:lnTo>
                    <a:pt x="24" y="109"/>
                  </a:lnTo>
                  <a:lnTo>
                    <a:pt x="24" y="109"/>
                  </a:lnTo>
                  <a:lnTo>
                    <a:pt x="24" y="109"/>
                  </a:lnTo>
                  <a:lnTo>
                    <a:pt x="24" y="110"/>
                  </a:lnTo>
                  <a:lnTo>
                    <a:pt x="24" y="111"/>
                  </a:lnTo>
                  <a:lnTo>
                    <a:pt x="24" y="111"/>
                  </a:lnTo>
                  <a:lnTo>
                    <a:pt x="25" y="111"/>
                  </a:lnTo>
                  <a:lnTo>
                    <a:pt x="25" y="112"/>
                  </a:lnTo>
                  <a:lnTo>
                    <a:pt x="25" y="112"/>
                  </a:lnTo>
                  <a:lnTo>
                    <a:pt x="25" y="112"/>
                  </a:lnTo>
                  <a:lnTo>
                    <a:pt x="25" y="113"/>
                  </a:lnTo>
                  <a:lnTo>
                    <a:pt x="25" y="113"/>
                  </a:lnTo>
                  <a:lnTo>
                    <a:pt x="25" y="113"/>
                  </a:lnTo>
                  <a:lnTo>
                    <a:pt x="26" y="113"/>
                  </a:lnTo>
                  <a:lnTo>
                    <a:pt x="26" y="114"/>
                  </a:lnTo>
                  <a:lnTo>
                    <a:pt x="26" y="114"/>
                  </a:lnTo>
                  <a:lnTo>
                    <a:pt x="26" y="114"/>
                  </a:lnTo>
                  <a:lnTo>
                    <a:pt x="26" y="114"/>
                  </a:lnTo>
                  <a:lnTo>
                    <a:pt x="26" y="114"/>
                  </a:lnTo>
                  <a:lnTo>
                    <a:pt x="26" y="114"/>
                  </a:lnTo>
                  <a:lnTo>
                    <a:pt x="26" y="115"/>
                  </a:lnTo>
                  <a:lnTo>
                    <a:pt x="26" y="115"/>
                  </a:lnTo>
                  <a:lnTo>
                    <a:pt x="26" y="115"/>
                  </a:lnTo>
                  <a:lnTo>
                    <a:pt x="26" y="115"/>
                  </a:lnTo>
                  <a:lnTo>
                    <a:pt x="27" y="115"/>
                  </a:lnTo>
                  <a:lnTo>
                    <a:pt x="27" y="115"/>
                  </a:lnTo>
                  <a:lnTo>
                    <a:pt x="27" y="115"/>
                  </a:lnTo>
                  <a:lnTo>
                    <a:pt x="27" y="115"/>
                  </a:lnTo>
                  <a:lnTo>
                    <a:pt x="27" y="115"/>
                  </a:lnTo>
                  <a:lnTo>
                    <a:pt x="27" y="115"/>
                  </a:lnTo>
                  <a:lnTo>
                    <a:pt x="27" y="116"/>
                  </a:lnTo>
                  <a:lnTo>
                    <a:pt x="27" y="116"/>
                  </a:lnTo>
                  <a:lnTo>
                    <a:pt x="27" y="116"/>
                  </a:lnTo>
                  <a:lnTo>
                    <a:pt x="28" y="116"/>
                  </a:lnTo>
                  <a:lnTo>
                    <a:pt x="28" y="116"/>
                  </a:lnTo>
                  <a:lnTo>
                    <a:pt x="28" y="116"/>
                  </a:lnTo>
                  <a:lnTo>
                    <a:pt x="28" y="116"/>
                  </a:lnTo>
                  <a:lnTo>
                    <a:pt x="28" y="116"/>
                  </a:lnTo>
                  <a:lnTo>
                    <a:pt x="28" y="116"/>
                  </a:lnTo>
                  <a:lnTo>
                    <a:pt x="28" y="116"/>
                  </a:lnTo>
                  <a:lnTo>
                    <a:pt x="28" y="115"/>
                  </a:lnTo>
                  <a:lnTo>
                    <a:pt x="28" y="115"/>
                  </a:lnTo>
                  <a:lnTo>
                    <a:pt x="28" y="115"/>
                  </a:lnTo>
                  <a:lnTo>
                    <a:pt x="29" y="115"/>
                  </a:lnTo>
                  <a:lnTo>
                    <a:pt x="29" y="115"/>
                  </a:lnTo>
                  <a:lnTo>
                    <a:pt x="29" y="115"/>
                  </a:lnTo>
                  <a:lnTo>
                    <a:pt x="29" y="115"/>
                  </a:lnTo>
                  <a:lnTo>
                    <a:pt x="29" y="115"/>
                  </a:lnTo>
                  <a:lnTo>
                    <a:pt x="29" y="115"/>
                  </a:lnTo>
                  <a:lnTo>
                    <a:pt x="29" y="115"/>
                  </a:lnTo>
                  <a:lnTo>
                    <a:pt x="29" y="114"/>
                  </a:lnTo>
                  <a:lnTo>
                    <a:pt x="29" y="114"/>
                  </a:lnTo>
                  <a:lnTo>
                    <a:pt x="29" y="114"/>
                  </a:lnTo>
                  <a:lnTo>
                    <a:pt x="30" y="114"/>
                  </a:lnTo>
                  <a:lnTo>
                    <a:pt x="30" y="114"/>
                  </a:lnTo>
                  <a:lnTo>
                    <a:pt x="30" y="114"/>
                  </a:lnTo>
                  <a:lnTo>
                    <a:pt x="30" y="113"/>
                  </a:lnTo>
                  <a:lnTo>
                    <a:pt x="30" y="112"/>
                  </a:lnTo>
                  <a:lnTo>
                    <a:pt x="31" y="112"/>
                  </a:lnTo>
                  <a:lnTo>
                    <a:pt x="31" y="112"/>
                  </a:lnTo>
                  <a:lnTo>
                    <a:pt x="31" y="111"/>
                  </a:lnTo>
                  <a:lnTo>
                    <a:pt x="31" y="110"/>
                  </a:lnTo>
                  <a:lnTo>
                    <a:pt x="31" y="110"/>
                  </a:lnTo>
                  <a:lnTo>
                    <a:pt x="31" y="110"/>
                  </a:lnTo>
                  <a:lnTo>
                    <a:pt x="31" y="109"/>
                  </a:lnTo>
                  <a:lnTo>
                    <a:pt x="32" y="108"/>
                  </a:lnTo>
                  <a:lnTo>
                    <a:pt x="32" y="107"/>
                  </a:lnTo>
                  <a:lnTo>
                    <a:pt x="32" y="107"/>
                  </a:lnTo>
                  <a:lnTo>
                    <a:pt x="32" y="106"/>
                  </a:lnTo>
                  <a:lnTo>
                    <a:pt x="33" y="105"/>
                  </a:lnTo>
                  <a:lnTo>
                    <a:pt x="33" y="102"/>
                  </a:lnTo>
                  <a:lnTo>
                    <a:pt x="33" y="101"/>
                  </a:lnTo>
                  <a:lnTo>
                    <a:pt x="33" y="101"/>
                  </a:lnTo>
                  <a:lnTo>
                    <a:pt x="34" y="100"/>
                  </a:lnTo>
                  <a:lnTo>
                    <a:pt x="34" y="98"/>
                  </a:lnTo>
                  <a:lnTo>
                    <a:pt x="35" y="94"/>
                  </a:lnTo>
                  <a:lnTo>
                    <a:pt x="35" y="94"/>
                  </a:lnTo>
                  <a:lnTo>
                    <a:pt x="35" y="93"/>
                  </a:lnTo>
                  <a:lnTo>
                    <a:pt x="35" y="92"/>
                  </a:lnTo>
                  <a:lnTo>
                    <a:pt x="35" y="90"/>
                  </a:lnTo>
                  <a:lnTo>
                    <a:pt x="36" y="86"/>
                  </a:lnTo>
                  <a:lnTo>
                    <a:pt x="37" y="76"/>
                  </a:lnTo>
                  <a:lnTo>
                    <a:pt x="38" y="75"/>
                  </a:lnTo>
                  <a:lnTo>
                    <a:pt x="38" y="75"/>
                  </a:lnTo>
                  <a:lnTo>
                    <a:pt x="38" y="73"/>
                  </a:lnTo>
                  <a:lnTo>
                    <a:pt x="38" y="71"/>
                  </a:lnTo>
                  <a:lnTo>
                    <a:pt x="39" y="65"/>
                  </a:lnTo>
                  <a:lnTo>
                    <a:pt x="41" y="54"/>
                  </a:lnTo>
                  <a:lnTo>
                    <a:pt x="41" y="53"/>
                  </a:lnTo>
                  <a:lnTo>
                    <a:pt x="41" y="52"/>
                  </a:lnTo>
                  <a:lnTo>
                    <a:pt x="41" y="51"/>
                  </a:lnTo>
                  <a:lnTo>
                    <a:pt x="41" y="48"/>
                  </a:lnTo>
                  <a:lnTo>
                    <a:pt x="42" y="43"/>
                  </a:lnTo>
                  <a:lnTo>
                    <a:pt x="43" y="32"/>
                  </a:lnTo>
                  <a:lnTo>
                    <a:pt x="44" y="32"/>
                  </a:lnTo>
                  <a:lnTo>
                    <a:pt x="44" y="31"/>
                  </a:lnTo>
                  <a:lnTo>
                    <a:pt x="44" y="30"/>
                  </a:lnTo>
                  <a:lnTo>
                    <a:pt x="44" y="28"/>
                  </a:lnTo>
                  <a:lnTo>
                    <a:pt x="45" y="23"/>
                  </a:lnTo>
                  <a:lnTo>
                    <a:pt x="45" y="23"/>
                  </a:lnTo>
                  <a:lnTo>
                    <a:pt x="45" y="22"/>
                  </a:lnTo>
                  <a:lnTo>
                    <a:pt x="45" y="21"/>
                  </a:lnTo>
                  <a:lnTo>
                    <a:pt x="46" y="19"/>
                  </a:lnTo>
                  <a:lnTo>
                    <a:pt x="46" y="15"/>
                  </a:lnTo>
                  <a:lnTo>
                    <a:pt x="47" y="15"/>
                  </a:lnTo>
                  <a:lnTo>
                    <a:pt x="47" y="14"/>
                  </a:lnTo>
                  <a:lnTo>
                    <a:pt x="47" y="14"/>
                  </a:lnTo>
                  <a:lnTo>
                    <a:pt x="47" y="12"/>
                  </a:lnTo>
                  <a:lnTo>
                    <a:pt x="47" y="12"/>
                  </a:lnTo>
                  <a:lnTo>
                    <a:pt x="47" y="11"/>
                  </a:lnTo>
                  <a:lnTo>
                    <a:pt x="47" y="10"/>
                  </a:lnTo>
                  <a:lnTo>
                    <a:pt x="48" y="9"/>
                  </a:lnTo>
                  <a:lnTo>
                    <a:pt x="48" y="8"/>
                  </a:lnTo>
                  <a:lnTo>
                    <a:pt x="48" y="8"/>
                  </a:lnTo>
                  <a:lnTo>
                    <a:pt x="48" y="7"/>
                  </a:lnTo>
                  <a:lnTo>
                    <a:pt x="49" y="6"/>
                  </a:lnTo>
                  <a:lnTo>
                    <a:pt x="49" y="6"/>
                  </a:lnTo>
                  <a:lnTo>
                    <a:pt x="49" y="6"/>
                  </a:lnTo>
                  <a:lnTo>
                    <a:pt x="49" y="5"/>
                  </a:lnTo>
                  <a:lnTo>
                    <a:pt x="49" y="4"/>
                  </a:lnTo>
                  <a:lnTo>
                    <a:pt x="49" y="4"/>
                  </a:lnTo>
                  <a:lnTo>
                    <a:pt x="49" y="4"/>
                  </a:lnTo>
                  <a:lnTo>
                    <a:pt x="49" y="3"/>
                  </a:lnTo>
                  <a:lnTo>
                    <a:pt x="50" y="3"/>
                  </a:lnTo>
                  <a:lnTo>
                    <a:pt x="50" y="3"/>
                  </a:lnTo>
                  <a:lnTo>
                    <a:pt x="50" y="2"/>
                  </a:lnTo>
                  <a:lnTo>
                    <a:pt x="50" y="2"/>
                  </a:lnTo>
                  <a:lnTo>
                    <a:pt x="50" y="2"/>
                  </a:lnTo>
                  <a:lnTo>
                    <a:pt x="50" y="2"/>
                  </a:lnTo>
                  <a:lnTo>
                    <a:pt x="50" y="1"/>
                  </a:lnTo>
                  <a:lnTo>
                    <a:pt x="50" y="1"/>
                  </a:lnTo>
                  <a:lnTo>
                    <a:pt x="51" y="1"/>
                  </a:lnTo>
                  <a:lnTo>
                    <a:pt x="51" y="1"/>
                  </a:lnTo>
                  <a:lnTo>
                    <a:pt x="51" y="1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4" y="1"/>
                  </a:lnTo>
                  <a:lnTo>
                    <a:pt x="54" y="1"/>
                  </a:lnTo>
                  <a:lnTo>
                    <a:pt x="54" y="1"/>
                  </a:lnTo>
                  <a:lnTo>
                    <a:pt x="54" y="1"/>
                  </a:lnTo>
                  <a:lnTo>
                    <a:pt x="54" y="1"/>
                  </a:lnTo>
                  <a:lnTo>
                    <a:pt x="54" y="2"/>
                  </a:lnTo>
                  <a:lnTo>
                    <a:pt x="54" y="2"/>
                  </a:lnTo>
                  <a:lnTo>
                    <a:pt x="55" y="3"/>
                  </a:lnTo>
                  <a:lnTo>
                    <a:pt x="55" y="3"/>
                  </a:lnTo>
                  <a:lnTo>
                    <a:pt x="55" y="3"/>
                  </a:lnTo>
                  <a:lnTo>
                    <a:pt x="55" y="4"/>
                  </a:lnTo>
                  <a:lnTo>
                    <a:pt x="55" y="5"/>
                  </a:lnTo>
                  <a:lnTo>
                    <a:pt x="56" y="5"/>
                  </a:lnTo>
                  <a:lnTo>
                    <a:pt x="56" y="5"/>
                  </a:lnTo>
                  <a:lnTo>
                    <a:pt x="56" y="6"/>
                  </a:lnTo>
                  <a:lnTo>
                    <a:pt x="56" y="7"/>
                  </a:lnTo>
                  <a:lnTo>
                    <a:pt x="56" y="8"/>
                  </a:lnTo>
                  <a:lnTo>
                    <a:pt x="56" y="8"/>
                  </a:lnTo>
                  <a:lnTo>
                    <a:pt x="57" y="9"/>
                  </a:lnTo>
                  <a:lnTo>
                    <a:pt x="57" y="10"/>
                  </a:lnTo>
                  <a:lnTo>
                    <a:pt x="58" y="14"/>
                  </a:lnTo>
                  <a:lnTo>
                    <a:pt x="58" y="14"/>
                  </a:lnTo>
                  <a:lnTo>
                    <a:pt x="58" y="15"/>
                  </a:lnTo>
                  <a:lnTo>
                    <a:pt x="58" y="16"/>
                  </a:lnTo>
                  <a:lnTo>
                    <a:pt x="59" y="18"/>
                  </a:lnTo>
                  <a:lnTo>
                    <a:pt x="59" y="22"/>
                  </a:lnTo>
                  <a:lnTo>
                    <a:pt x="61" y="32"/>
                  </a:lnTo>
                  <a:lnTo>
                    <a:pt x="61" y="32"/>
                  </a:lnTo>
                  <a:lnTo>
                    <a:pt x="61" y="33"/>
                  </a:lnTo>
                  <a:lnTo>
                    <a:pt x="61" y="34"/>
                  </a:lnTo>
                  <a:lnTo>
                    <a:pt x="61" y="37"/>
                  </a:lnTo>
                  <a:lnTo>
                    <a:pt x="62" y="42"/>
                  </a:lnTo>
                  <a:lnTo>
                    <a:pt x="63" y="52"/>
                  </a:lnTo>
                  <a:lnTo>
                    <a:pt x="64" y="53"/>
                  </a:lnTo>
                  <a:lnTo>
                    <a:pt x="64" y="53"/>
                  </a:lnTo>
                  <a:lnTo>
                    <a:pt x="64" y="55"/>
                  </a:lnTo>
                  <a:lnTo>
                    <a:pt x="64" y="57"/>
                  </a:lnTo>
                  <a:lnTo>
                    <a:pt x="65" y="63"/>
                  </a:lnTo>
                  <a:lnTo>
                    <a:pt x="66" y="73"/>
                  </a:lnTo>
                  <a:lnTo>
                    <a:pt x="66" y="74"/>
                  </a:lnTo>
                  <a:lnTo>
                    <a:pt x="67" y="74"/>
                  </a:lnTo>
                  <a:lnTo>
                    <a:pt x="67" y="76"/>
                  </a:lnTo>
                  <a:lnTo>
                    <a:pt x="67" y="78"/>
                  </a:lnTo>
                  <a:lnTo>
                    <a:pt x="68" y="84"/>
                  </a:lnTo>
                  <a:lnTo>
                    <a:pt x="68" y="84"/>
                  </a:lnTo>
                  <a:lnTo>
                    <a:pt x="68" y="85"/>
                  </a:lnTo>
                  <a:lnTo>
                    <a:pt x="68" y="86"/>
                  </a:lnTo>
                  <a:lnTo>
                    <a:pt x="69" y="89"/>
                  </a:lnTo>
                  <a:lnTo>
                    <a:pt x="69" y="94"/>
                  </a:lnTo>
                  <a:lnTo>
                    <a:pt x="69" y="94"/>
                  </a:lnTo>
                  <a:lnTo>
                    <a:pt x="70" y="95"/>
                  </a:lnTo>
                  <a:lnTo>
                    <a:pt x="70" y="96"/>
                  </a:lnTo>
                  <a:lnTo>
                    <a:pt x="70" y="98"/>
                  </a:lnTo>
                  <a:lnTo>
                    <a:pt x="70" y="98"/>
                  </a:lnTo>
                  <a:lnTo>
                    <a:pt x="70" y="99"/>
                  </a:lnTo>
                  <a:lnTo>
                    <a:pt x="71" y="100"/>
                  </a:lnTo>
                  <a:lnTo>
                    <a:pt x="71" y="102"/>
                  </a:lnTo>
                  <a:lnTo>
                    <a:pt x="71" y="102"/>
                  </a:lnTo>
                  <a:lnTo>
                    <a:pt x="71" y="103"/>
                  </a:lnTo>
                  <a:lnTo>
                    <a:pt x="71" y="104"/>
                  </a:lnTo>
                  <a:lnTo>
                    <a:pt x="72" y="105"/>
                  </a:lnTo>
                  <a:lnTo>
                    <a:pt x="72" y="106"/>
                  </a:lnTo>
                  <a:lnTo>
                    <a:pt x="72" y="106"/>
                  </a:lnTo>
                  <a:lnTo>
                    <a:pt x="72" y="107"/>
                  </a:lnTo>
                  <a:lnTo>
                    <a:pt x="72" y="108"/>
                  </a:lnTo>
                  <a:lnTo>
                    <a:pt x="73" y="109"/>
                  </a:lnTo>
                  <a:lnTo>
                    <a:pt x="73" y="109"/>
                  </a:lnTo>
                  <a:lnTo>
                    <a:pt x="73" y="110"/>
                  </a:lnTo>
                  <a:lnTo>
                    <a:pt x="73" y="111"/>
                  </a:lnTo>
                  <a:lnTo>
                    <a:pt x="73" y="111"/>
                  </a:lnTo>
                  <a:lnTo>
                    <a:pt x="73" y="111"/>
                  </a:lnTo>
                  <a:lnTo>
                    <a:pt x="73" y="112"/>
                  </a:lnTo>
                  <a:lnTo>
                    <a:pt x="74" y="113"/>
                  </a:lnTo>
                  <a:lnTo>
                    <a:pt x="74" y="113"/>
                  </a:lnTo>
                  <a:lnTo>
                    <a:pt x="74" y="113"/>
                  </a:lnTo>
                  <a:lnTo>
                    <a:pt x="74" y="114"/>
                  </a:lnTo>
                  <a:lnTo>
                    <a:pt x="74" y="114"/>
                  </a:lnTo>
                  <a:lnTo>
                    <a:pt x="75" y="114"/>
                  </a:lnTo>
                  <a:lnTo>
                    <a:pt x="75" y="114"/>
                  </a:lnTo>
                  <a:lnTo>
                    <a:pt x="75" y="114"/>
                  </a:lnTo>
                  <a:lnTo>
                    <a:pt x="75" y="114"/>
                  </a:lnTo>
                  <a:lnTo>
                    <a:pt x="75" y="115"/>
                  </a:lnTo>
                  <a:lnTo>
                    <a:pt x="75" y="115"/>
                  </a:lnTo>
                  <a:lnTo>
                    <a:pt x="75" y="115"/>
                  </a:lnTo>
                  <a:lnTo>
                    <a:pt x="75" y="115"/>
                  </a:lnTo>
                  <a:lnTo>
                    <a:pt x="75" y="115"/>
                  </a:lnTo>
                  <a:lnTo>
                    <a:pt x="75" y="115"/>
                  </a:lnTo>
                  <a:lnTo>
                    <a:pt x="75" y="115"/>
                  </a:lnTo>
                  <a:lnTo>
                    <a:pt x="76" y="115"/>
                  </a:lnTo>
                  <a:lnTo>
                    <a:pt x="76" y="115"/>
                  </a:lnTo>
                  <a:lnTo>
                    <a:pt x="76" y="115"/>
                  </a:lnTo>
                  <a:lnTo>
                    <a:pt x="76" y="116"/>
                  </a:lnTo>
                  <a:lnTo>
                    <a:pt x="76" y="116"/>
                  </a:lnTo>
                  <a:lnTo>
                    <a:pt x="76" y="116"/>
                  </a:lnTo>
                  <a:lnTo>
                    <a:pt x="76" y="116"/>
                  </a:lnTo>
                  <a:lnTo>
                    <a:pt x="76" y="116"/>
                  </a:lnTo>
                  <a:lnTo>
                    <a:pt x="76" y="116"/>
                  </a:lnTo>
                  <a:lnTo>
                    <a:pt x="76" y="116"/>
                  </a:lnTo>
                  <a:lnTo>
                    <a:pt x="77" y="116"/>
                  </a:lnTo>
                  <a:lnTo>
                    <a:pt x="77" y="116"/>
                  </a:lnTo>
                  <a:lnTo>
                    <a:pt x="77" y="116"/>
                  </a:lnTo>
                  <a:lnTo>
                    <a:pt x="77" y="115"/>
                  </a:lnTo>
                  <a:lnTo>
                    <a:pt x="77" y="115"/>
                  </a:lnTo>
                  <a:lnTo>
                    <a:pt x="77" y="115"/>
                  </a:lnTo>
                  <a:lnTo>
                    <a:pt x="77" y="115"/>
                  </a:lnTo>
                  <a:lnTo>
                    <a:pt x="77" y="115"/>
                  </a:lnTo>
                  <a:lnTo>
                    <a:pt x="77" y="115"/>
                  </a:lnTo>
                  <a:lnTo>
                    <a:pt x="77" y="115"/>
                  </a:lnTo>
                  <a:lnTo>
                    <a:pt x="77" y="115"/>
                  </a:lnTo>
                  <a:lnTo>
                    <a:pt x="78" y="115"/>
                  </a:lnTo>
                  <a:lnTo>
                    <a:pt x="78" y="114"/>
                  </a:lnTo>
                  <a:lnTo>
                    <a:pt x="78" y="114"/>
                  </a:lnTo>
                  <a:lnTo>
                    <a:pt x="78" y="114"/>
                  </a:lnTo>
                  <a:lnTo>
                    <a:pt x="78" y="114"/>
                  </a:lnTo>
                  <a:lnTo>
                    <a:pt x="78" y="114"/>
                  </a:lnTo>
                  <a:lnTo>
                    <a:pt x="78" y="113"/>
                  </a:lnTo>
                  <a:lnTo>
                    <a:pt x="79" y="113"/>
                  </a:lnTo>
                  <a:lnTo>
                    <a:pt x="79" y="113"/>
                  </a:lnTo>
                  <a:lnTo>
                    <a:pt x="79" y="112"/>
                  </a:lnTo>
                  <a:lnTo>
                    <a:pt x="79" y="112"/>
                  </a:lnTo>
                  <a:lnTo>
                    <a:pt x="79" y="111"/>
                  </a:lnTo>
                  <a:lnTo>
                    <a:pt x="79" y="111"/>
                  </a:lnTo>
                  <a:lnTo>
                    <a:pt x="79" y="111"/>
                  </a:lnTo>
                  <a:lnTo>
                    <a:pt x="80" y="110"/>
                  </a:lnTo>
                  <a:lnTo>
                    <a:pt x="80" y="109"/>
                  </a:lnTo>
                  <a:lnTo>
                    <a:pt x="80" y="109"/>
                  </a:lnTo>
                  <a:lnTo>
                    <a:pt x="80" y="108"/>
                  </a:lnTo>
                  <a:lnTo>
                    <a:pt x="81" y="107"/>
                  </a:lnTo>
                  <a:lnTo>
                    <a:pt x="81" y="104"/>
                  </a:lnTo>
                  <a:lnTo>
                    <a:pt x="81" y="104"/>
                  </a:lnTo>
                  <a:lnTo>
                    <a:pt x="81" y="103"/>
                  </a:lnTo>
                  <a:lnTo>
                    <a:pt x="81" y="102"/>
                  </a:lnTo>
                  <a:lnTo>
                    <a:pt x="82" y="100"/>
                  </a:lnTo>
                  <a:lnTo>
                    <a:pt x="83" y="97"/>
                  </a:lnTo>
                  <a:lnTo>
                    <a:pt x="84" y="88"/>
                  </a:lnTo>
                  <a:lnTo>
                    <a:pt x="84" y="88"/>
                  </a:lnTo>
                  <a:lnTo>
                    <a:pt x="84" y="87"/>
                  </a:lnTo>
                  <a:lnTo>
                    <a:pt x="84" y="86"/>
                  </a:lnTo>
                  <a:lnTo>
                    <a:pt x="85" y="83"/>
                  </a:lnTo>
                  <a:lnTo>
                    <a:pt x="85" y="78"/>
                  </a:lnTo>
                  <a:lnTo>
                    <a:pt x="87" y="67"/>
                  </a:lnTo>
                  <a:lnTo>
                    <a:pt x="87" y="66"/>
                  </a:lnTo>
                  <a:lnTo>
                    <a:pt x="87" y="66"/>
                  </a:lnTo>
                  <a:lnTo>
                    <a:pt x="87" y="64"/>
                  </a:lnTo>
                  <a:lnTo>
                    <a:pt x="88" y="61"/>
                  </a:lnTo>
                  <a:lnTo>
                    <a:pt x="89" y="55"/>
                  </a:lnTo>
                  <a:lnTo>
                    <a:pt x="90" y="44"/>
                  </a:lnTo>
                  <a:lnTo>
                    <a:pt x="90" y="43"/>
                  </a:lnTo>
                  <a:lnTo>
                    <a:pt x="90" y="43"/>
                  </a:lnTo>
                  <a:lnTo>
                    <a:pt x="90" y="41"/>
                  </a:lnTo>
                  <a:lnTo>
                    <a:pt x="91" y="39"/>
                  </a:lnTo>
                  <a:lnTo>
                    <a:pt x="92" y="34"/>
                  </a:lnTo>
                  <a:lnTo>
                    <a:pt x="92" y="33"/>
                  </a:lnTo>
                  <a:lnTo>
                    <a:pt x="92" y="32"/>
                  </a:lnTo>
                  <a:lnTo>
                    <a:pt x="92" y="31"/>
                  </a:lnTo>
                  <a:lnTo>
                    <a:pt x="92" y="29"/>
                  </a:lnTo>
                  <a:lnTo>
                    <a:pt x="93" y="24"/>
                  </a:lnTo>
                  <a:lnTo>
                    <a:pt x="93" y="24"/>
                  </a:lnTo>
                  <a:lnTo>
                    <a:pt x="93" y="23"/>
                  </a:lnTo>
                  <a:lnTo>
                    <a:pt x="93" y="22"/>
                  </a:lnTo>
                  <a:lnTo>
                    <a:pt x="94" y="20"/>
                  </a:lnTo>
                  <a:lnTo>
                    <a:pt x="94" y="16"/>
                  </a:lnTo>
                  <a:lnTo>
                    <a:pt x="94" y="16"/>
                  </a:lnTo>
                  <a:lnTo>
                    <a:pt x="94" y="15"/>
                  </a:lnTo>
                  <a:lnTo>
                    <a:pt x="95" y="14"/>
                  </a:lnTo>
                  <a:lnTo>
                    <a:pt x="95" y="12"/>
                  </a:lnTo>
                  <a:lnTo>
                    <a:pt x="96" y="9"/>
                  </a:lnTo>
                  <a:lnTo>
                    <a:pt x="96" y="9"/>
                  </a:lnTo>
                  <a:lnTo>
                    <a:pt x="96" y="8"/>
                  </a:lnTo>
                  <a:lnTo>
                    <a:pt x="96" y="8"/>
                  </a:lnTo>
                  <a:lnTo>
                    <a:pt x="96" y="6"/>
                  </a:lnTo>
                  <a:lnTo>
                    <a:pt x="96" y="6"/>
                  </a:lnTo>
                  <a:lnTo>
                    <a:pt x="97" y="6"/>
                  </a:lnTo>
                  <a:lnTo>
                    <a:pt x="97" y="5"/>
                  </a:lnTo>
                  <a:lnTo>
                    <a:pt x="97" y="4"/>
                  </a:lnTo>
                  <a:lnTo>
                    <a:pt x="97" y="4"/>
                  </a:lnTo>
                  <a:lnTo>
                    <a:pt x="97" y="4"/>
                  </a:lnTo>
                  <a:lnTo>
                    <a:pt x="98" y="3"/>
                  </a:lnTo>
                  <a:lnTo>
                    <a:pt x="98" y="3"/>
                  </a:lnTo>
                  <a:lnTo>
                    <a:pt x="98" y="3"/>
                  </a:lnTo>
                  <a:lnTo>
                    <a:pt x="98" y="2"/>
                  </a:lnTo>
                  <a:lnTo>
                    <a:pt x="98" y="2"/>
                  </a:lnTo>
                  <a:lnTo>
                    <a:pt x="98" y="2"/>
                  </a:lnTo>
                  <a:lnTo>
                    <a:pt x="98" y="2"/>
                  </a:lnTo>
                  <a:lnTo>
                    <a:pt x="98" y="2"/>
                  </a:lnTo>
                  <a:lnTo>
                    <a:pt x="98" y="1"/>
                  </a:lnTo>
                  <a:lnTo>
                    <a:pt x="98" y="1"/>
                  </a:lnTo>
                  <a:lnTo>
                    <a:pt x="99" y="1"/>
                  </a:lnTo>
                  <a:lnTo>
                    <a:pt x="99" y="1"/>
                  </a:lnTo>
                  <a:lnTo>
                    <a:pt x="99" y="1"/>
                  </a:lnTo>
                  <a:lnTo>
                    <a:pt x="99" y="0"/>
                  </a:lnTo>
                  <a:lnTo>
                    <a:pt x="99" y="0"/>
                  </a:lnTo>
                  <a:lnTo>
                    <a:pt x="99" y="0"/>
                  </a:lnTo>
                  <a:lnTo>
                    <a:pt x="99" y="0"/>
                  </a:lnTo>
                  <a:lnTo>
                    <a:pt x="99" y="0"/>
                  </a:lnTo>
                  <a:lnTo>
                    <a:pt x="99" y="0"/>
                  </a:lnTo>
                  <a:lnTo>
                    <a:pt x="99" y="0"/>
                  </a:lnTo>
                  <a:lnTo>
                    <a:pt x="100" y="0"/>
                  </a:lnTo>
                  <a:lnTo>
                    <a:pt x="100" y="0"/>
                  </a:lnTo>
                  <a:lnTo>
                    <a:pt x="100" y="0"/>
                  </a:lnTo>
                  <a:lnTo>
                    <a:pt x="100" y="0"/>
                  </a:lnTo>
                  <a:lnTo>
                    <a:pt x="100" y="0"/>
                  </a:lnTo>
                  <a:lnTo>
                    <a:pt x="100" y="0"/>
                  </a:lnTo>
                  <a:lnTo>
                    <a:pt x="100" y="0"/>
                  </a:lnTo>
                  <a:lnTo>
                    <a:pt x="100" y="0"/>
                  </a:lnTo>
                  <a:lnTo>
                    <a:pt x="100" y="0"/>
                  </a:lnTo>
                  <a:lnTo>
                    <a:pt x="100" y="0"/>
                  </a:lnTo>
                  <a:lnTo>
                    <a:pt x="100" y="0"/>
                  </a:lnTo>
                  <a:lnTo>
                    <a:pt x="100" y="0"/>
                  </a:lnTo>
                  <a:lnTo>
                    <a:pt x="100" y="0"/>
                  </a:lnTo>
                  <a:lnTo>
                    <a:pt x="101" y="0"/>
                  </a:lnTo>
                  <a:lnTo>
                    <a:pt x="101" y="0"/>
                  </a:lnTo>
                  <a:lnTo>
                    <a:pt x="101" y="0"/>
                  </a:lnTo>
                  <a:lnTo>
                    <a:pt x="101" y="0"/>
                  </a:lnTo>
                  <a:lnTo>
                    <a:pt x="101" y="0"/>
                  </a:lnTo>
                  <a:lnTo>
                    <a:pt x="101" y="0"/>
                  </a:lnTo>
                  <a:lnTo>
                    <a:pt x="101" y="0"/>
                  </a:lnTo>
                  <a:lnTo>
                    <a:pt x="101" y="0"/>
                  </a:lnTo>
                  <a:lnTo>
                    <a:pt x="101" y="0"/>
                  </a:lnTo>
                  <a:lnTo>
                    <a:pt x="101" y="0"/>
                  </a:lnTo>
                  <a:lnTo>
                    <a:pt x="102" y="0"/>
                  </a:lnTo>
                  <a:lnTo>
                    <a:pt x="102" y="1"/>
                  </a:lnTo>
                  <a:lnTo>
                    <a:pt x="102" y="1"/>
                  </a:lnTo>
                  <a:lnTo>
                    <a:pt x="102" y="1"/>
                  </a:lnTo>
                  <a:lnTo>
                    <a:pt x="102" y="1"/>
                  </a:lnTo>
                  <a:lnTo>
                    <a:pt x="102" y="1"/>
                  </a:lnTo>
                  <a:lnTo>
                    <a:pt x="102" y="2"/>
                  </a:lnTo>
                  <a:lnTo>
                    <a:pt x="102" y="2"/>
                  </a:lnTo>
                  <a:lnTo>
                    <a:pt x="102" y="2"/>
                  </a:lnTo>
                  <a:lnTo>
                    <a:pt x="103" y="3"/>
                  </a:lnTo>
                  <a:lnTo>
                    <a:pt x="103" y="3"/>
                  </a:lnTo>
                  <a:lnTo>
                    <a:pt x="103" y="4"/>
                  </a:lnTo>
                </a:path>
              </a:pathLst>
            </a:custGeom>
            <a:grpFill/>
            <a:ln w="9525" cap="sq">
              <a:solidFill>
                <a:srgbClr val="0D8BE6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783">
                <a:defRPr/>
              </a:pPr>
              <a:endParaRPr lang="en-US" sz="1350" kern="0" dirty="0">
                <a:solidFill>
                  <a:srgbClr val="0D8BE6"/>
                </a:solidFill>
              </a:endParaRPr>
            </a:p>
          </p:txBody>
        </p:sp>
        <p:sp>
          <p:nvSpPr>
            <p:cNvPr id="153" name="Freeform 69"/>
            <p:cNvSpPr>
              <a:spLocks/>
            </p:cNvSpPr>
            <p:nvPr/>
          </p:nvSpPr>
          <p:spPr bwMode="auto">
            <a:xfrm>
              <a:off x="3274" y="2186"/>
              <a:ext cx="109" cy="116"/>
            </a:xfrm>
            <a:custGeom>
              <a:avLst/>
              <a:gdLst/>
              <a:ahLst/>
              <a:cxnLst>
                <a:cxn ang="0">
                  <a:pos x="1" y="9"/>
                </a:cxn>
                <a:cxn ang="0">
                  <a:pos x="3" y="19"/>
                </a:cxn>
                <a:cxn ang="0">
                  <a:pos x="10" y="65"/>
                </a:cxn>
                <a:cxn ang="0">
                  <a:pos x="12" y="79"/>
                </a:cxn>
                <a:cxn ang="0">
                  <a:pos x="15" y="97"/>
                </a:cxn>
                <a:cxn ang="0">
                  <a:pos x="17" y="108"/>
                </a:cxn>
                <a:cxn ang="0">
                  <a:pos x="18" y="112"/>
                </a:cxn>
                <a:cxn ang="0">
                  <a:pos x="19" y="114"/>
                </a:cxn>
                <a:cxn ang="0">
                  <a:pos x="20" y="115"/>
                </a:cxn>
                <a:cxn ang="0">
                  <a:pos x="20" y="116"/>
                </a:cxn>
                <a:cxn ang="0">
                  <a:pos x="21" y="115"/>
                </a:cxn>
                <a:cxn ang="0">
                  <a:pos x="22" y="114"/>
                </a:cxn>
                <a:cxn ang="0">
                  <a:pos x="23" y="113"/>
                </a:cxn>
                <a:cxn ang="0">
                  <a:pos x="24" y="108"/>
                </a:cxn>
                <a:cxn ang="0">
                  <a:pos x="26" y="99"/>
                </a:cxn>
                <a:cxn ang="0">
                  <a:pos x="29" y="82"/>
                </a:cxn>
                <a:cxn ang="0">
                  <a:pos x="33" y="47"/>
                </a:cxn>
                <a:cxn ang="0">
                  <a:pos x="35" y="32"/>
                </a:cxn>
                <a:cxn ang="0">
                  <a:pos x="38" y="17"/>
                </a:cxn>
                <a:cxn ang="0">
                  <a:pos x="40" y="7"/>
                </a:cxn>
                <a:cxn ang="0">
                  <a:pos x="41" y="3"/>
                </a:cxn>
                <a:cxn ang="0">
                  <a:pos x="42" y="1"/>
                </a:cxn>
                <a:cxn ang="0">
                  <a:pos x="43" y="0"/>
                </a:cxn>
                <a:cxn ang="0">
                  <a:pos x="44" y="0"/>
                </a:cxn>
                <a:cxn ang="0">
                  <a:pos x="45" y="0"/>
                </a:cxn>
                <a:cxn ang="0">
                  <a:pos x="45" y="1"/>
                </a:cxn>
                <a:cxn ang="0">
                  <a:pos x="47" y="4"/>
                </a:cxn>
                <a:cxn ang="0">
                  <a:pos x="48" y="10"/>
                </a:cxn>
                <a:cxn ang="0">
                  <a:pos x="50" y="20"/>
                </a:cxn>
                <a:cxn ang="0">
                  <a:pos x="54" y="49"/>
                </a:cxn>
                <a:cxn ang="0">
                  <a:pos x="57" y="72"/>
                </a:cxn>
                <a:cxn ang="0">
                  <a:pos x="60" y="92"/>
                </a:cxn>
                <a:cxn ang="0">
                  <a:pos x="61" y="101"/>
                </a:cxn>
                <a:cxn ang="0">
                  <a:pos x="63" y="108"/>
                </a:cxn>
                <a:cxn ang="0">
                  <a:pos x="64" y="111"/>
                </a:cxn>
                <a:cxn ang="0">
                  <a:pos x="65" y="114"/>
                </a:cxn>
                <a:cxn ang="0">
                  <a:pos x="66" y="115"/>
                </a:cxn>
                <a:cxn ang="0">
                  <a:pos x="66" y="116"/>
                </a:cxn>
                <a:cxn ang="0">
                  <a:pos x="67" y="115"/>
                </a:cxn>
                <a:cxn ang="0">
                  <a:pos x="68" y="114"/>
                </a:cxn>
                <a:cxn ang="0">
                  <a:pos x="69" y="112"/>
                </a:cxn>
                <a:cxn ang="0">
                  <a:pos x="70" y="109"/>
                </a:cxn>
                <a:cxn ang="0">
                  <a:pos x="72" y="100"/>
                </a:cxn>
                <a:cxn ang="0">
                  <a:pos x="77" y="64"/>
                </a:cxn>
                <a:cxn ang="0">
                  <a:pos x="80" y="38"/>
                </a:cxn>
                <a:cxn ang="0">
                  <a:pos x="83" y="20"/>
                </a:cxn>
                <a:cxn ang="0">
                  <a:pos x="84" y="12"/>
                </a:cxn>
                <a:cxn ang="0">
                  <a:pos x="86" y="6"/>
                </a:cxn>
                <a:cxn ang="0">
                  <a:pos x="87" y="3"/>
                </a:cxn>
                <a:cxn ang="0">
                  <a:pos x="88" y="1"/>
                </a:cxn>
                <a:cxn ang="0">
                  <a:pos x="88" y="0"/>
                </a:cxn>
                <a:cxn ang="0">
                  <a:pos x="89" y="0"/>
                </a:cxn>
                <a:cxn ang="0">
                  <a:pos x="90" y="0"/>
                </a:cxn>
                <a:cxn ang="0">
                  <a:pos x="91" y="1"/>
                </a:cxn>
                <a:cxn ang="0">
                  <a:pos x="92" y="5"/>
                </a:cxn>
                <a:cxn ang="0">
                  <a:pos x="93" y="11"/>
                </a:cxn>
                <a:cxn ang="0">
                  <a:pos x="96" y="27"/>
                </a:cxn>
                <a:cxn ang="0">
                  <a:pos x="100" y="62"/>
                </a:cxn>
                <a:cxn ang="0">
                  <a:pos x="104" y="86"/>
                </a:cxn>
                <a:cxn ang="0">
                  <a:pos x="106" y="103"/>
                </a:cxn>
                <a:cxn ang="0">
                  <a:pos x="108" y="109"/>
                </a:cxn>
                <a:cxn ang="0">
                  <a:pos x="109" y="113"/>
                </a:cxn>
              </a:cxnLst>
              <a:rect l="0" t="0" r="r" b="b"/>
              <a:pathLst>
                <a:path w="109" h="116">
                  <a:moveTo>
                    <a:pt x="0" y="4"/>
                  </a:moveTo>
                  <a:lnTo>
                    <a:pt x="0" y="4"/>
                  </a:lnTo>
                  <a:lnTo>
                    <a:pt x="1" y="5"/>
                  </a:lnTo>
                  <a:lnTo>
                    <a:pt x="1" y="6"/>
                  </a:lnTo>
                  <a:lnTo>
                    <a:pt x="1" y="6"/>
                  </a:lnTo>
                  <a:lnTo>
                    <a:pt x="1" y="7"/>
                  </a:lnTo>
                  <a:lnTo>
                    <a:pt x="1" y="8"/>
                  </a:lnTo>
                  <a:lnTo>
                    <a:pt x="1" y="9"/>
                  </a:lnTo>
                  <a:lnTo>
                    <a:pt x="1" y="9"/>
                  </a:lnTo>
                  <a:lnTo>
                    <a:pt x="2" y="10"/>
                  </a:lnTo>
                  <a:lnTo>
                    <a:pt x="2" y="12"/>
                  </a:lnTo>
                  <a:lnTo>
                    <a:pt x="3" y="15"/>
                  </a:lnTo>
                  <a:lnTo>
                    <a:pt x="3" y="16"/>
                  </a:lnTo>
                  <a:lnTo>
                    <a:pt x="3" y="16"/>
                  </a:lnTo>
                  <a:lnTo>
                    <a:pt x="3" y="17"/>
                  </a:lnTo>
                  <a:lnTo>
                    <a:pt x="3" y="19"/>
                  </a:lnTo>
                  <a:lnTo>
                    <a:pt x="4" y="24"/>
                  </a:lnTo>
                  <a:lnTo>
                    <a:pt x="4" y="24"/>
                  </a:lnTo>
                  <a:lnTo>
                    <a:pt x="4" y="25"/>
                  </a:lnTo>
                  <a:lnTo>
                    <a:pt x="5" y="26"/>
                  </a:lnTo>
                  <a:lnTo>
                    <a:pt x="5" y="28"/>
                  </a:lnTo>
                  <a:lnTo>
                    <a:pt x="6" y="33"/>
                  </a:lnTo>
                  <a:lnTo>
                    <a:pt x="7" y="44"/>
                  </a:lnTo>
                  <a:lnTo>
                    <a:pt x="10" y="65"/>
                  </a:lnTo>
                  <a:lnTo>
                    <a:pt x="10" y="66"/>
                  </a:lnTo>
                  <a:lnTo>
                    <a:pt x="10" y="67"/>
                  </a:lnTo>
                  <a:lnTo>
                    <a:pt x="10" y="68"/>
                  </a:lnTo>
                  <a:lnTo>
                    <a:pt x="11" y="71"/>
                  </a:lnTo>
                  <a:lnTo>
                    <a:pt x="11" y="77"/>
                  </a:lnTo>
                  <a:lnTo>
                    <a:pt x="11" y="77"/>
                  </a:lnTo>
                  <a:lnTo>
                    <a:pt x="11" y="78"/>
                  </a:lnTo>
                  <a:lnTo>
                    <a:pt x="12" y="79"/>
                  </a:lnTo>
                  <a:lnTo>
                    <a:pt x="12" y="82"/>
                  </a:lnTo>
                  <a:lnTo>
                    <a:pt x="13" y="87"/>
                  </a:lnTo>
                  <a:lnTo>
                    <a:pt x="13" y="88"/>
                  </a:lnTo>
                  <a:lnTo>
                    <a:pt x="13" y="89"/>
                  </a:lnTo>
                  <a:lnTo>
                    <a:pt x="13" y="90"/>
                  </a:lnTo>
                  <a:lnTo>
                    <a:pt x="14" y="92"/>
                  </a:lnTo>
                  <a:lnTo>
                    <a:pt x="14" y="97"/>
                  </a:lnTo>
                  <a:lnTo>
                    <a:pt x="15" y="97"/>
                  </a:lnTo>
                  <a:lnTo>
                    <a:pt x="15" y="98"/>
                  </a:lnTo>
                  <a:lnTo>
                    <a:pt x="15" y="99"/>
                  </a:lnTo>
                  <a:lnTo>
                    <a:pt x="15" y="101"/>
                  </a:lnTo>
                  <a:lnTo>
                    <a:pt x="16" y="105"/>
                  </a:lnTo>
                  <a:lnTo>
                    <a:pt x="16" y="105"/>
                  </a:lnTo>
                  <a:lnTo>
                    <a:pt x="16" y="106"/>
                  </a:lnTo>
                  <a:lnTo>
                    <a:pt x="16" y="106"/>
                  </a:lnTo>
                  <a:lnTo>
                    <a:pt x="17" y="108"/>
                  </a:lnTo>
                  <a:lnTo>
                    <a:pt x="17" y="108"/>
                  </a:lnTo>
                  <a:lnTo>
                    <a:pt x="17" y="108"/>
                  </a:lnTo>
                  <a:lnTo>
                    <a:pt x="17" y="109"/>
                  </a:lnTo>
                  <a:lnTo>
                    <a:pt x="17" y="110"/>
                  </a:lnTo>
                  <a:lnTo>
                    <a:pt x="17" y="111"/>
                  </a:lnTo>
                  <a:lnTo>
                    <a:pt x="18" y="111"/>
                  </a:lnTo>
                  <a:lnTo>
                    <a:pt x="18" y="112"/>
                  </a:lnTo>
                  <a:lnTo>
                    <a:pt x="18" y="112"/>
                  </a:lnTo>
                  <a:lnTo>
                    <a:pt x="18" y="112"/>
                  </a:lnTo>
                  <a:lnTo>
                    <a:pt x="18" y="112"/>
                  </a:lnTo>
                  <a:lnTo>
                    <a:pt x="18" y="113"/>
                  </a:lnTo>
                  <a:lnTo>
                    <a:pt x="18" y="113"/>
                  </a:lnTo>
                  <a:lnTo>
                    <a:pt x="19" y="113"/>
                  </a:lnTo>
                  <a:lnTo>
                    <a:pt x="19" y="114"/>
                  </a:lnTo>
                  <a:lnTo>
                    <a:pt x="19" y="114"/>
                  </a:lnTo>
                  <a:lnTo>
                    <a:pt x="19" y="114"/>
                  </a:lnTo>
                  <a:lnTo>
                    <a:pt x="19" y="114"/>
                  </a:lnTo>
                  <a:lnTo>
                    <a:pt x="19" y="114"/>
                  </a:lnTo>
                  <a:lnTo>
                    <a:pt x="19" y="115"/>
                  </a:lnTo>
                  <a:lnTo>
                    <a:pt x="19" y="115"/>
                  </a:lnTo>
                  <a:lnTo>
                    <a:pt x="19" y="115"/>
                  </a:lnTo>
                  <a:lnTo>
                    <a:pt x="19" y="115"/>
                  </a:lnTo>
                  <a:lnTo>
                    <a:pt x="19" y="115"/>
                  </a:lnTo>
                  <a:lnTo>
                    <a:pt x="20" y="115"/>
                  </a:lnTo>
                  <a:lnTo>
                    <a:pt x="20" y="115"/>
                  </a:lnTo>
                  <a:lnTo>
                    <a:pt x="20" y="115"/>
                  </a:lnTo>
                  <a:lnTo>
                    <a:pt x="20" y="115"/>
                  </a:lnTo>
                  <a:lnTo>
                    <a:pt x="20" y="115"/>
                  </a:lnTo>
                  <a:lnTo>
                    <a:pt x="20" y="115"/>
                  </a:lnTo>
                  <a:lnTo>
                    <a:pt x="20" y="116"/>
                  </a:lnTo>
                  <a:lnTo>
                    <a:pt x="20" y="116"/>
                  </a:lnTo>
                  <a:lnTo>
                    <a:pt x="20" y="116"/>
                  </a:lnTo>
                  <a:lnTo>
                    <a:pt x="21" y="116"/>
                  </a:lnTo>
                  <a:lnTo>
                    <a:pt x="21" y="116"/>
                  </a:lnTo>
                  <a:lnTo>
                    <a:pt x="21" y="116"/>
                  </a:lnTo>
                  <a:lnTo>
                    <a:pt x="21" y="116"/>
                  </a:lnTo>
                  <a:lnTo>
                    <a:pt x="21" y="116"/>
                  </a:lnTo>
                  <a:lnTo>
                    <a:pt x="21" y="116"/>
                  </a:lnTo>
                  <a:lnTo>
                    <a:pt x="21" y="115"/>
                  </a:lnTo>
                  <a:lnTo>
                    <a:pt x="21" y="115"/>
                  </a:lnTo>
                  <a:lnTo>
                    <a:pt x="21" y="115"/>
                  </a:lnTo>
                  <a:lnTo>
                    <a:pt x="21" y="115"/>
                  </a:lnTo>
                  <a:lnTo>
                    <a:pt x="21" y="115"/>
                  </a:lnTo>
                  <a:lnTo>
                    <a:pt x="21" y="115"/>
                  </a:lnTo>
                  <a:lnTo>
                    <a:pt x="22" y="115"/>
                  </a:lnTo>
                  <a:lnTo>
                    <a:pt x="22" y="115"/>
                  </a:lnTo>
                  <a:lnTo>
                    <a:pt x="22" y="115"/>
                  </a:lnTo>
                  <a:lnTo>
                    <a:pt x="22" y="114"/>
                  </a:lnTo>
                  <a:lnTo>
                    <a:pt x="22" y="114"/>
                  </a:lnTo>
                  <a:lnTo>
                    <a:pt x="22" y="114"/>
                  </a:lnTo>
                  <a:lnTo>
                    <a:pt x="22" y="114"/>
                  </a:lnTo>
                  <a:lnTo>
                    <a:pt x="22" y="114"/>
                  </a:lnTo>
                  <a:lnTo>
                    <a:pt x="23" y="113"/>
                  </a:lnTo>
                  <a:lnTo>
                    <a:pt x="23" y="113"/>
                  </a:lnTo>
                  <a:lnTo>
                    <a:pt x="23" y="113"/>
                  </a:lnTo>
                  <a:lnTo>
                    <a:pt x="23" y="113"/>
                  </a:lnTo>
                  <a:lnTo>
                    <a:pt x="23" y="112"/>
                  </a:lnTo>
                  <a:lnTo>
                    <a:pt x="23" y="111"/>
                  </a:lnTo>
                  <a:lnTo>
                    <a:pt x="23" y="111"/>
                  </a:lnTo>
                  <a:lnTo>
                    <a:pt x="24" y="111"/>
                  </a:lnTo>
                  <a:lnTo>
                    <a:pt x="24" y="110"/>
                  </a:lnTo>
                  <a:lnTo>
                    <a:pt x="24" y="109"/>
                  </a:lnTo>
                  <a:lnTo>
                    <a:pt x="24" y="109"/>
                  </a:lnTo>
                  <a:lnTo>
                    <a:pt x="24" y="108"/>
                  </a:lnTo>
                  <a:lnTo>
                    <a:pt x="25" y="107"/>
                  </a:lnTo>
                  <a:lnTo>
                    <a:pt x="25" y="106"/>
                  </a:lnTo>
                  <a:lnTo>
                    <a:pt x="25" y="106"/>
                  </a:lnTo>
                  <a:lnTo>
                    <a:pt x="25" y="105"/>
                  </a:lnTo>
                  <a:lnTo>
                    <a:pt x="25" y="104"/>
                  </a:lnTo>
                  <a:lnTo>
                    <a:pt x="26" y="100"/>
                  </a:lnTo>
                  <a:lnTo>
                    <a:pt x="26" y="100"/>
                  </a:lnTo>
                  <a:lnTo>
                    <a:pt x="26" y="99"/>
                  </a:lnTo>
                  <a:lnTo>
                    <a:pt x="26" y="98"/>
                  </a:lnTo>
                  <a:lnTo>
                    <a:pt x="27" y="96"/>
                  </a:lnTo>
                  <a:lnTo>
                    <a:pt x="27" y="92"/>
                  </a:lnTo>
                  <a:lnTo>
                    <a:pt x="27" y="92"/>
                  </a:lnTo>
                  <a:lnTo>
                    <a:pt x="28" y="91"/>
                  </a:lnTo>
                  <a:lnTo>
                    <a:pt x="28" y="90"/>
                  </a:lnTo>
                  <a:lnTo>
                    <a:pt x="28" y="87"/>
                  </a:lnTo>
                  <a:lnTo>
                    <a:pt x="29" y="82"/>
                  </a:lnTo>
                  <a:lnTo>
                    <a:pt x="30" y="71"/>
                  </a:lnTo>
                  <a:lnTo>
                    <a:pt x="31" y="70"/>
                  </a:lnTo>
                  <a:lnTo>
                    <a:pt x="31" y="69"/>
                  </a:lnTo>
                  <a:lnTo>
                    <a:pt x="31" y="68"/>
                  </a:lnTo>
                  <a:lnTo>
                    <a:pt x="31" y="65"/>
                  </a:lnTo>
                  <a:lnTo>
                    <a:pt x="32" y="59"/>
                  </a:lnTo>
                  <a:lnTo>
                    <a:pt x="33" y="47"/>
                  </a:lnTo>
                  <a:lnTo>
                    <a:pt x="33" y="47"/>
                  </a:lnTo>
                  <a:lnTo>
                    <a:pt x="34" y="46"/>
                  </a:lnTo>
                  <a:lnTo>
                    <a:pt x="34" y="44"/>
                  </a:lnTo>
                  <a:lnTo>
                    <a:pt x="34" y="42"/>
                  </a:lnTo>
                  <a:lnTo>
                    <a:pt x="35" y="37"/>
                  </a:lnTo>
                  <a:lnTo>
                    <a:pt x="35" y="36"/>
                  </a:lnTo>
                  <a:lnTo>
                    <a:pt x="35" y="35"/>
                  </a:lnTo>
                  <a:lnTo>
                    <a:pt x="35" y="34"/>
                  </a:lnTo>
                  <a:lnTo>
                    <a:pt x="35" y="32"/>
                  </a:lnTo>
                  <a:lnTo>
                    <a:pt x="36" y="27"/>
                  </a:lnTo>
                  <a:lnTo>
                    <a:pt x="36" y="26"/>
                  </a:lnTo>
                  <a:lnTo>
                    <a:pt x="36" y="26"/>
                  </a:lnTo>
                  <a:lnTo>
                    <a:pt x="37" y="24"/>
                  </a:lnTo>
                  <a:lnTo>
                    <a:pt x="37" y="22"/>
                  </a:lnTo>
                  <a:lnTo>
                    <a:pt x="38" y="18"/>
                  </a:lnTo>
                  <a:lnTo>
                    <a:pt x="38" y="17"/>
                  </a:lnTo>
                  <a:lnTo>
                    <a:pt x="38" y="17"/>
                  </a:lnTo>
                  <a:lnTo>
                    <a:pt x="38" y="16"/>
                  </a:lnTo>
                  <a:lnTo>
                    <a:pt x="38" y="14"/>
                  </a:lnTo>
                  <a:lnTo>
                    <a:pt x="39" y="11"/>
                  </a:lnTo>
                  <a:lnTo>
                    <a:pt x="39" y="10"/>
                  </a:lnTo>
                  <a:lnTo>
                    <a:pt x="39" y="10"/>
                  </a:lnTo>
                  <a:lnTo>
                    <a:pt x="39" y="9"/>
                  </a:lnTo>
                  <a:lnTo>
                    <a:pt x="40" y="7"/>
                  </a:lnTo>
                  <a:lnTo>
                    <a:pt x="40" y="7"/>
                  </a:lnTo>
                  <a:lnTo>
                    <a:pt x="40" y="7"/>
                  </a:lnTo>
                  <a:lnTo>
                    <a:pt x="40" y="6"/>
                  </a:lnTo>
                  <a:lnTo>
                    <a:pt x="41" y="5"/>
                  </a:lnTo>
                  <a:lnTo>
                    <a:pt x="41" y="4"/>
                  </a:lnTo>
                  <a:lnTo>
                    <a:pt x="41" y="4"/>
                  </a:lnTo>
                  <a:lnTo>
                    <a:pt x="41" y="3"/>
                  </a:lnTo>
                  <a:lnTo>
                    <a:pt x="41" y="3"/>
                  </a:lnTo>
                  <a:lnTo>
                    <a:pt x="41" y="3"/>
                  </a:lnTo>
                  <a:lnTo>
                    <a:pt x="41" y="2"/>
                  </a:lnTo>
                  <a:lnTo>
                    <a:pt x="41" y="2"/>
                  </a:lnTo>
                  <a:lnTo>
                    <a:pt x="41" y="2"/>
                  </a:lnTo>
                  <a:lnTo>
                    <a:pt x="42" y="2"/>
                  </a:lnTo>
                  <a:lnTo>
                    <a:pt x="42" y="1"/>
                  </a:lnTo>
                  <a:lnTo>
                    <a:pt x="42" y="1"/>
                  </a:lnTo>
                  <a:lnTo>
                    <a:pt x="42" y="1"/>
                  </a:lnTo>
                  <a:lnTo>
                    <a:pt x="42" y="1"/>
                  </a:lnTo>
                  <a:lnTo>
                    <a:pt x="42" y="1"/>
                  </a:lnTo>
                  <a:lnTo>
                    <a:pt x="42" y="0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5" y="0"/>
                  </a:lnTo>
                  <a:lnTo>
                    <a:pt x="45" y="0"/>
                  </a:lnTo>
                  <a:lnTo>
                    <a:pt x="45" y="0"/>
                  </a:lnTo>
                  <a:lnTo>
                    <a:pt x="45" y="0"/>
                  </a:lnTo>
                  <a:lnTo>
                    <a:pt x="45" y="0"/>
                  </a:lnTo>
                  <a:lnTo>
                    <a:pt x="45" y="1"/>
                  </a:lnTo>
                  <a:lnTo>
                    <a:pt x="45" y="1"/>
                  </a:lnTo>
                  <a:lnTo>
                    <a:pt x="45" y="1"/>
                  </a:lnTo>
                  <a:lnTo>
                    <a:pt x="45" y="1"/>
                  </a:lnTo>
                  <a:lnTo>
                    <a:pt x="45" y="2"/>
                  </a:lnTo>
                  <a:lnTo>
                    <a:pt x="46" y="2"/>
                  </a:lnTo>
                  <a:lnTo>
                    <a:pt x="46" y="2"/>
                  </a:lnTo>
                  <a:lnTo>
                    <a:pt x="46" y="2"/>
                  </a:lnTo>
                  <a:lnTo>
                    <a:pt x="46" y="3"/>
                  </a:lnTo>
                  <a:lnTo>
                    <a:pt x="46" y="3"/>
                  </a:lnTo>
                  <a:lnTo>
                    <a:pt x="46" y="3"/>
                  </a:lnTo>
                  <a:lnTo>
                    <a:pt x="47" y="4"/>
                  </a:lnTo>
                  <a:lnTo>
                    <a:pt x="47" y="5"/>
                  </a:lnTo>
                  <a:lnTo>
                    <a:pt x="47" y="5"/>
                  </a:lnTo>
                  <a:lnTo>
                    <a:pt x="47" y="6"/>
                  </a:lnTo>
                  <a:lnTo>
                    <a:pt x="47" y="7"/>
                  </a:lnTo>
                  <a:lnTo>
                    <a:pt x="47" y="8"/>
                  </a:lnTo>
                  <a:lnTo>
                    <a:pt x="48" y="8"/>
                  </a:lnTo>
                  <a:lnTo>
                    <a:pt x="48" y="9"/>
                  </a:lnTo>
                  <a:lnTo>
                    <a:pt x="48" y="10"/>
                  </a:lnTo>
                  <a:lnTo>
                    <a:pt x="48" y="11"/>
                  </a:lnTo>
                  <a:lnTo>
                    <a:pt x="48" y="11"/>
                  </a:lnTo>
                  <a:lnTo>
                    <a:pt x="49" y="12"/>
                  </a:lnTo>
                  <a:lnTo>
                    <a:pt x="49" y="14"/>
                  </a:lnTo>
                  <a:lnTo>
                    <a:pt x="50" y="18"/>
                  </a:lnTo>
                  <a:lnTo>
                    <a:pt x="50" y="19"/>
                  </a:lnTo>
                  <a:lnTo>
                    <a:pt x="50" y="19"/>
                  </a:lnTo>
                  <a:lnTo>
                    <a:pt x="50" y="20"/>
                  </a:lnTo>
                  <a:lnTo>
                    <a:pt x="50" y="23"/>
                  </a:lnTo>
                  <a:lnTo>
                    <a:pt x="51" y="28"/>
                  </a:lnTo>
                  <a:lnTo>
                    <a:pt x="51" y="28"/>
                  </a:lnTo>
                  <a:lnTo>
                    <a:pt x="51" y="29"/>
                  </a:lnTo>
                  <a:lnTo>
                    <a:pt x="52" y="30"/>
                  </a:lnTo>
                  <a:lnTo>
                    <a:pt x="52" y="33"/>
                  </a:lnTo>
                  <a:lnTo>
                    <a:pt x="53" y="38"/>
                  </a:lnTo>
                  <a:lnTo>
                    <a:pt x="54" y="49"/>
                  </a:lnTo>
                  <a:lnTo>
                    <a:pt x="54" y="49"/>
                  </a:lnTo>
                  <a:lnTo>
                    <a:pt x="54" y="50"/>
                  </a:lnTo>
                  <a:lnTo>
                    <a:pt x="54" y="51"/>
                  </a:lnTo>
                  <a:lnTo>
                    <a:pt x="55" y="54"/>
                  </a:lnTo>
                  <a:lnTo>
                    <a:pt x="55" y="60"/>
                  </a:lnTo>
                  <a:lnTo>
                    <a:pt x="57" y="71"/>
                  </a:lnTo>
                  <a:lnTo>
                    <a:pt x="57" y="72"/>
                  </a:lnTo>
                  <a:lnTo>
                    <a:pt x="57" y="72"/>
                  </a:lnTo>
                  <a:lnTo>
                    <a:pt x="57" y="74"/>
                  </a:lnTo>
                  <a:lnTo>
                    <a:pt x="58" y="77"/>
                  </a:lnTo>
                  <a:lnTo>
                    <a:pt x="58" y="82"/>
                  </a:lnTo>
                  <a:lnTo>
                    <a:pt x="58" y="83"/>
                  </a:lnTo>
                  <a:lnTo>
                    <a:pt x="58" y="84"/>
                  </a:lnTo>
                  <a:lnTo>
                    <a:pt x="59" y="85"/>
                  </a:lnTo>
                  <a:lnTo>
                    <a:pt x="59" y="88"/>
                  </a:lnTo>
                  <a:lnTo>
                    <a:pt x="60" y="92"/>
                  </a:lnTo>
                  <a:lnTo>
                    <a:pt x="60" y="93"/>
                  </a:lnTo>
                  <a:lnTo>
                    <a:pt x="60" y="94"/>
                  </a:lnTo>
                  <a:lnTo>
                    <a:pt x="60" y="95"/>
                  </a:lnTo>
                  <a:lnTo>
                    <a:pt x="61" y="97"/>
                  </a:lnTo>
                  <a:lnTo>
                    <a:pt x="61" y="98"/>
                  </a:lnTo>
                  <a:lnTo>
                    <a:pt x="61" y="98"/>
                  </a:lnTo>
                  <a:lnTo>
                    <a:pt x="61" y="99"/>
                  </a:lnTo>
                  <a:lnTo>
                    <a:pt x="61" y="101"/>
                  </a:lnTo>
                  <a:lnTo>
                    <a:pt x="61" y="102"/>
                  </a:lnTo>
                  <a:lnTo>
                    <a:pt x="62" y="102"/>
                  </a:lnTo>
                  <a:lnTo>
                    <a:pt x="62" y="103"/>
                  </a:lnTo>
                  <a:lnTo>
                    <a:pt x="62" y="105"/>
                  </a:lnTo>
                  <a:lnTo>
                    <a:pt x="62" y="106"/>
                  </a:lnTo>
                  <a:lnTo>
                    <a:pt x="62" y="106"/>
                  </a:lnTo>
                  <a:lnTo>
                    <a:pt x="62" y="107"/>
                  </a:lnTo>
                  <a:lnTo>
                    <a:pt x="63" y="108"/>
                  </a:lnTo>
                  <a:lnTo>
                    <a:pt x="63" y="109"/>
                  </a:lnTo>
                  <a:lnTo>
                    <a:pt x="63" y="109"/>
                  </a:lnTo>
                  <a:lnTo>
                    <a:pt x="63" y="110"/>
                  </a:lnTo>
                  <a:lnTo>
                    <a:pt x="63" y="110"/>
                  </a:lnTo>
                  <a:lnTo>
                    <a:pt x="63" y="110"/>
                  </a:lnTo>
                  <a:lnTo>
                    <a:pt x="64" y="111"/>
                  </a:lnTo>
                  <a:lnTo>
                    <a:pt x="64" y="111"/>
                  </a:lnTo>
                  <a:lnTo>
                    <a:pt x="64" y="111"/>
                  </a:lnTo>
                  <a:lnTo>
                    <a:pt x="64" y="112"/>
                  </a:lnTo>
                  <a:lnTo>
                    <a:pt x="64" y="113"/>
                  </a:lnTo>
                  <a:lnTo>
                    <a:pt x="64" y="113"/>
                  </a:lnTo>
                  <a:lnTo>
                    <a:pt x="64" y="113"/>
                  </a:lnTo>
                  <a:lnTo>
                    <a:pt x="65" y="114"/>
                  </a:lnTo>
                  <a:lnTo>
                    <a:pt x="65" y="114"/>
                  </a:lnTo>
                  <a:lnTo>
                    <a:pt x="65" y="114"/>
                  </a:lnTo>
                  <a:lnTo>
                    <a:pt x="65" y="114"/>
                  </a:lnTo>
                  <a:lnTo>
                    <a:pt x="65" y="114"/>
                  </a:lnTo>
                  <a:lnTo>
                    <a:pt x="65" y="114"/>
                  </a:lnTo>
                  <a:lnTo>
                    <a:pt x="65" y="115"/>
                  </a:lnTo>
                  <a:lnTo>
                    <a:pt x="65" y="115"/>
                  </a:lnTo>
                  <a:lnTo>
                    <a:pt x="65" y="115"/>
                  </a:lnTo>
                  <a:lnTo>
                    <a:pt x="66" y="115"/>
                  </a:lnTo>
                  <a:lnTo>
                    <a:pt x="66" y="115"/>
                  </a:lnTo>
                  <a:lnTo>
                    <a:pt x="66" y="115"/>
                  </a:lnTo>
                  <a:lnTo>
                    <a:pt x="66" y="115"/>
                  </a:lnTo>
                  <a:lnTo>
                    <a:pt x="66" y="115"/>
                  </a:lnTo>
                  <a:lnTo>
                    <a:pt x="66" y="115"/>
                  </a:lnTo>
                  <a:lnTo>
                    <a:pt x="66" y="115"/>
                  </a:lnTo>
                  <a:lnTo>
                    <a:pt x="66" y="116"/>
                  </a:lnTo>
                  <a:lnTo>
                    <a:pt x="66" y="116"/>
                  </a:lnTo>
                  <a:lnTo>
                    <a:pt x="66" y="116"/>
                  </a:lnTo>
                  <a:lnTo>
                    <a:pt x="66" y="116"/>
                  </a:lnTo>
                  <a:lnTo>
                    <a:pt x="66" y="116"/>
                  </a:lnTo>
                  <a:lnTo>
                    <a:pt x="66" y="116"/>
                  </a:lnTo>
                  <a:lnTo>
                    <a:pt x="67" y="116"/>
                  </a:lnTo>
                  <a:lnTo>
                    <a:pt x="67" y="116"/>
                  </a:lnTo>
                  <a:lnTo>
                    <a:pt x="67" y="116"/>
                  </a:lnTo>
                  <a:lnTo>
                    <a:pt x="67" y="116"/>
                  </a:lnTo>
                  <a:lnTo>
                    <a:pt x="67" y="115"/>
                  </a:lnTo>
                  <a:lnTo>
                    <a:pt x="67" y="115"/>
                  </a:lnTo>
                  <a:lnTo>
                    <a:pt x="67" y="115"/>
                  </a:lnTo>
                  <a:lnTo>
                    <a:pt x="67" y="115"/>
                  </a:lnTo>
                  <a:lnTo>
                    <a:pt x="67" y="115"/>
                  </a:lnTo>
                  <a:lnTo>
                    <a:pt x="67" y="115"/>
                  </a:lnTo>
                  <a:lnTo>
                    <a:pt x="68" y="115"/>
                  </a:lnTo>
                  <a:lnTo>
                    <a:pt x="68" y="115"/>
                  </a:lnTo>
                  <a:lnTo>
                    <a:pt x="68" y="115"/>
                  </a:lnTo>
                  <a:lnTo>
                    <a:pt x="68" y="114"/>
                  </a:lnTo>
                  <a:lnTo>
                    <a:pt x="68" y="114"/>
                  </a:lnTo>
                  <a:lnTo>
                    <a:pt x="68" y="114"/>
                  </a:lnTo>
                  <a:lnTo>
                    <a:pt x="68" y="114"/>
                  </a:lnTo>
                  <a:lnTo>
                    <a:pt x="68" y="114"/>
                  </a:lnTo>
                  <a:lnTo>
                    <a:pt x="68" y="113"/>
                  </a:lnTo>
                  <a:lnTo>
                    <a:pt x="69" y="113"/>
                  </a:lnTo>
                  <a:lnTo>
                    <a:pt x="69" y="113"/>
                  </a:lnTo>
                  <a:lnTo>
                    <a:pt x="69" y="112"/>
                  </a:lnTo>
                  <a:lnTo>
                    <a:pt x="69" y="112"/>
                  </a:lnTo>
                  <a:lnTo>
                    <a:pt x="69" y="112"/>
                  </a:lnTo>
                  <a:lnTo>
                    <a:pt x="69" y="112"/>
                  </a:lnTo>
                  <a:lnTo>
                    <a:pt x="69" y="111"/>
                  </a:lnTo>
                  <a:lnTo>
                    <a:pt x="69" y="111"/>
                  </a:lnTo>
                  <a:lnTo>
                    <a:pt x="70" y="110"/>
                  </a:lnTo>
                  <a:lnTo>
                    <a:pt x="70" y="109"/>
                  </a:lnTo>
                  <a:lnTo>
                    <a:pt x="70" y="109"/>
                  </a:lnTo>
                  <a:lnTo>
                    <a:pt x="70" y="109"/>
                  </a:lnTo>
                  <a:lnTo>
                    <a:pt x="70" y="108"/>
                  </a:lnTo>
                  <a:lnTo>
                    <a:pt x="71" y="106"/>
                  </a:lnTo>
                  <a:lnTo>
                    <a:pt x="71" y="103"/>
                  </a:lnTo>
                  <a:lnTo>
                    <a:pt x="71" y="103"/>
                  </a:lnTo>
                  <a:lnTo>
                    <a:pt x="71" y="102"/>
                  </a:lnTo>
                  <a:lnTo>
                    <a:pt x="72" y="102"/>
                  </a:lnTo>
                  <a:lnTo>
                    <a:pt x="72" y="100"/>
                  </a:lnTo>
                  <a:lnTo>
                    <a:pt x="73" y="96"/>
                  </a:lnTo>
                  <a:lnTo>
                    <a:pt x="74" y="86"/>
                  </a:lnTo>
                  <a:lnTo>
                    <a:pt x="74" y="86"/>
                  </a:lnTo>
                  <a:lnTo>
                    <a:pt x="74" y="85"/>
                  </a:lnTo>
                  <a:lnTo>
                    <a:pt x="74" y="84"/>
                  </a:lnTo>
                  <a:lnTo>
                    <a:pt x="75" y="81"/>
                  </a:lnTo>
                  <a:lnTo>
                    <a:pt x="76" y="75"/>
                  </a:lnTo>
                  <a:lnTo>
                    <a:pt x="77" y="64"/>
                  </a:lnTo>
                  <a:lnTo>
                    <a:pt x="77" y="63"/>
                  </a:lnTo>
                  <a:lnTo>
                    <a:pt x="77" y="62"/>
                  </a:lnTo>
                  <a:lnTo>
                    <a:pt x="77" y="60"/>
                  </a:lnTo>
                  <a:lnTo>
                    <a:pt x="78" y="57"/>
                  </a:lnTo>
                  <a:lnTo>
                    <a:pt x="78" y="51"/>
                  </a:lnTo>
                  <a:lnTo>
                    <a:pt x="80" y="39"/>
                  </a:lnTo>
                  <a:lnTo>
                    <a:pt x="80" y="39"/>
                  </a:lnTo>
                  <a:lnTo>
                    <a:pt x="80" y="38"/>
                  </a:lnTo>
                  <a:lnTo>
                    <a:pt x="80" y="37"/>
                  </a:lnTo>
                  <a:lnTo>
                    <a:pt x="81" y="34"/>
                  </a:lnTo>
                  <a:lnTo>
                    <a:pt x="81" y="29"/>
                  </a:lnTo>
                  <a:lnTo>
                    <a:pt x="82" y="28"/>
                  </a:lnTo>
                  <a:lnTo>
                    <a:pt x="82" y="28"/>
                  </a:lnTo>
                  <a:lnTo>
                    <a:pt x="82" y="27"/>
                  </a:lnTo>
                  <a:lnTo>
                    <a:pt x="82" y="24"/>
                  </a:lnTo>
                  <a:lnTo>
                    <a:pt x="83" y="20"/>
                  </a:lnTo>
                  <a:lnTo>
                    <a:pt x="83" y="19"/>
                  </a:lnTo>
                  <a:lnTo>
                    <a:pt x="83" y="19"/>
                  </a:lnTo>
                  <a:lnTo>
                    <a:pt x="83" y="18"/>
                  </a:lnTo>
                  <a:lnTo>
                    <a:pt x="84" y="16"/>
                  </a:lnTo>
                  <a:lnTo>
                    <a:pt x="84" y="15"/>
                  </a:lnTo>
                  <a:lnTo>
                    <a:pt x="84" y="15"/>
                  </a:lnTo>
                  <a:lnTo>
                    <a:pt x="84" y="14"/>
                  </a:lnTo>
                  <a:lnTo>
                    <a:pt x="84" y="12"/>
                  </a:lnTo>
                  <a:lnTo>
                    <a:pt x="84" y="12"/>
                  </a:lnTo>
                  <a:lnTo>
                    <a:pt x="84" y="11"/>
                  </a:lnTo>
                  <a:lnTo>
                    <a:pt x="85" y="10"/>
                  </a:lnTo>
                  <a:lnTo>
                    <a:pt x="85" y="9"/>
                  </a:lnTo>
                  <a:lnTo>
                    <a:pt x="85" y="8"/>
                  </a:lnTo>
                  <a:lnTo>
                    <a:pt x="85" y="8"/>
                  </a:lnTo>
                  <a:lnTo>
                    <a:pt x="85" y="7"/>
                  </a:lnTo>
                  <a:lnTo>
                    <a:pt x="86" y="6"/>
                  </a:lnTo>
                  <a:lnTo>
                    <a:pt x="86" y="6"/>
                  </a:lnTo>
                  <a:lnTo>
                    <a:pt x="86" y="5"/>
                  </a:lnTo>
                  <a:lnTo>
                    <a:pt x="86" y="4"/>
                  </a:lnTo>
                  <a:lnTo>
                    <a:pt x="86" y="4"/>
                  </a:lnTo>
                  <a:lnTo>
                    <a:pt x="86" y="4"/>
                  </a:lnTo>
                  <a:lnTo>
                    <a:pt x="86" y="3"/>
                  </a:lnTo>
                  <a:lnTo>
                    <a:pt x="86" y="3"/>
                  </a:lnTo>
                  <a:lnTo>
                    <a:pt x="87" y="3"/>
                  </a:lnTo>
                  <a:lnTo>
                    <a:pt x="87" y="2"/>
                  </a:lnTo>
                  <a:lnTo>
                    <a:pt x="87" y="2"/>
                  </a:lnTo>
                  <a:lnTo>
                    <a:pt x="87" y="2"/>
                  </a:lnTo>
                  <a:lnTo>
                    <a:pt x="87" y="2"/>
                  </a:lnTo>
                  <a:lnTo>
                    <a:pt x="87" y="1"/>
                  </a:lnTo>
                  <a:lnTo>
                    <a:pt x="87" y="1"/>
                  </a:lnTo>
                  <a:lnTo>
                    <a:pt x="87" y="1"/>
                  </a:lnTo>
                  <a:lnTo>
                    <a:pt x="88" y="1"/>
                  </a:lnTo>
                  <a:lnTo>
                    <a:pt x="88" y="1"/>
                  </a:lnTo>
                  <a:lnTo>
                    <a:pt x="88" y="0"/>
                  </a:lnTo>
                  <a:lnTo>
                    <a:pt x="88" y="0"/>
                  </a:lnTo>
                  <a:lnTo>
                    <a:pt x="88" y="0"/>
                  </a:lnTo>
                  <a:lnTo>
                    <a:pt x="88" y="0"/>
                  </a:lnTo>
                  <a:lnTo>
                    <a:pt x="88" y="0"/>
                  </a:lnTo>
                  <a:lnTo>
                    <a:pt x="88" y="0"/>
                  </a:lnTo>
                  <a:lnTo>
                    <a:pt x="88" y="0"/>
                  </a:lnTo>
                  <a:lnTo>
                    <a:pt x="88" y="0"/>
                  </a:lnTo>
                  <a:lnTo>
                    <a:pt x="88" y="0"/>
                  </a:lnTo>
                  <a:lnTo>
                    <a:pt x="89" y="0"/>
                  </a:lnTo>
                  <a:lnTo>
                    <a:pt x="89" y="0"/>
                  </a:lnTo>
                  <a:lnTo>
                    <a:pt x="89" y="0"/>
                  </a:lnTo>
                  <a:lnTo>
                    <a:pt x="89" y="0"/>
                  </a:lnTo>
                  <a:lnTo>
                    <a:pt x="89" y="0"/>
                  </a:lnTo>
                  <a:lnTo>
                    <a:pt x="89" y="0"/>
                  </a:lnTo>
                  <a:lnTo>
                    <a:pt x="89" y="0"/>
                  </a:lnTo>
                  <a:lnTo>
                    <a:pt x="89" y="0"/>
                  </a:lnTo>
                  <a:lnTo>
                    <a:pt x="89" y="0"/>
                  </a:lnTo>
                  <a:lnTo>
                    <a:pt x="89" y="0"/>
                  </a:lnTo>
                  <a:lnTo>
                    <a:pt x="90" y="0"/>
                  </a:lnTo>
                  <a:lnTo>
                    <a:pt x="90" y="0"/>
                  </a:lnTo>
                  <a:lnTo>
                    <a:pt x="90" y="0"/>
                  </a:lnTo>
                  <a:lnTo>
                    <a:pt x="90" y="0"/>
                  </a:lnTo>
                  <a:lnTo>
                    <a:pt x="90" y="0"/>
                  </a:lnTo>
                  <a:lnTo>
                    <a:pt x="90" y="0"/>
                  </a:lnTo>
                  <a:lnTo>
                    <a:pt x="90" y="0"/>
                  </a:lnTo>
                  <a:lnTo>
                    <a:pt x="90" y="0"/>
                  </a:lnTo>
                  <a:lnTo>
                    <a:pt x="90" y="1"/>
                  </a:lnTo>
                  <a:lnTo>
                    <a:pt x="90" y="1"/>
                  </a:lnTo>
                  <a:lnTo>
                    <a:pt x="91" y="1"/>
                  </a:lnTo>
                  <a:lnTo>
                    <a:pt x="91" y="1"/>
                  </a:lnTo>
                  <a:lnTo>
                    <a:pt x="91" y="2"/>
                  </a:lnTo>
                  <a:lnTo>
                    <a:pt x="91" y="2"/>
                  </a:lnTo>
                  <a:lnTo>
                    <a:pt x="91" y="2"/>
                  </a:lnTo>
                  <a:lnTo>
                    <a:pt x="91" y="2"/>
                  </a:lnTo>
                  <a:lnTo>
                    <a:pt x="91" y="3"/>
                  </a:lnTo>
                  <a:lnTo>
                    <a:pt x="92" y="4"/>
                  </a:lnTo>
                  <a:lnTo>
                    <a:pt x="92" y="4"/>
                  </a:lnTo>
                  <a:lnTo>
                    <a:pt x="92" y="5"/>
                  </a:lnTo>
                  <a:lnTo>
                    <a:pt x="92" y="5"/>
                  </a:lnTo>
                  <a:lnTo>
                    <a:pt x="92" y="7"/>
                  </a:lnTo>
                  <a:lnTo>
                    <a:pt x="92" y="7"/>
                  </a:lnTo>
                  <a:lnTo>
                    <a:pt x="93" y="7"/>
                  </a:lnTo>
                  <a:lnTo>
                    <a:pt x="93" y="8"/>
                  </a:lnTo>
                  <a:lnTo>
                    <a:pt x="93" y="10"/>
                  </a:lnTo>
                  <a:lnTo>
                    <a:pt x="93" y="10"/>
                  </a:lnTo>
                  <a:lnTo>
                    <a:pt x="93" y="11"/>
                  </a:lnTo>
                  <a:lnTo>
                    <a:pt x="94" y="12"/>
                  </a:lnTo>
                  <a:lnTo>
                    <a:pt x="94" y="13"/>
                  </a:lnTo>
                  <a:lnTo>
                    <a:pt x="95" y="18"/>
                  </a:lnTo>
                  <a:lnTo>
                    <a:pt x="95" y="18"/>
                  </a:lnTo>
                  <a:lnTo>
                    <a:pt x="95" y="19"/>
                  </a:lnTo>
                  <a:lnTo>
                    <a:pt x="95" y="20"/>
                  </a:lnTo>
                  <a:lnTo>
                    <a:pt x="95" y="22"/>
                  </a:lnTo>
                  <a:lnTo>
                    <a:pt x="96" y="27"/>
                  </a:lnTo>
                  <a:lnTo>
                    <a:pt x="98" y="38"/>
                  </a:lnTo>
                  <a:lnTo>
                    <a:pt x="98" y="39"/>
                  </a:lnTo>
                  <a:lnTo>
                    <a:pt x="98" y="40"/>
                  </a:lnTo>
                  <a:lnTo>
                    <a:pt x="98" y="41"/>
                  </a:lnTo>
                  <a:lnTo>
                    <a:pt x="98" y="44"/>
                  </a:lnTo>
                  <a:lnTo>
                    <a:pt x="99" y="49"/>
                  </a:lnTo>
                  <a:lnTo>
                    <a:pt x="100" y="61"/>
                  </a:lnTo>
                  <a:lnTo>
                    <a:pt x="100" y="62"/>
                  </a:lnTo>
                  <a:lnTo>
                    <a:pt x="101" y="62"/>
                  </a:lnTo>
                  <a:lnTo>
                    <a:pt x="101" y="64"/>
                  </a:lnTo>
                  <a:lnTo>
                    <a:pt x="101" y="66"/>
                  </a:lnTo>
                  <a:lnTo>
                    <a:pt x="102" y="72"/>
                  </a:lnTo>
                  <a:lnTo>
                    <a:pt x="103" y="83"/>
                  </a:lnTo>
                  <a:lnTo>
                    <a:pt x="103" y="83"/>
                  </a:lnTo>
                  <a:lnTo>
                    <a:pt x="103" y="84"/>
                  </a:lnTo>
                  <a:lnTo>
                    <a:pt x="104" y="86"/>
                  </a:lnTo>
                  <a:lnTo>
                    <a:pt x="104" y="88"/>
                  </a:lnTo>
                  <a:lnTo>
                    <a:pt x="105" y="93"/>
                  </a:lnTo>
                  <a:lnTo>
                    <a:pt x="105" y="94"/>
                  </a:lnTo>
                  <a:lnTo>
                    <a:pt x="105" y="94"/>
                  </a:lnTo>
                  <a:lnTo>
                    <a:pt x="105" y="96"/>
                  </a:lnTo>
                  <a:lnTo>
                    <a:pt x="106" y="98"/>
                  </a:lnTo>
                  <a:lnTo>
                    <a:pt x="106" y="102"/>
                  </a:lnTo>
                  <a:lnTo>
                    <a:pt x="106" y="103"/>
                  </a:lnTo>
                  <a:lnTo>
                    <a:pt x="106" y="103"/>
                  </a:lnTo>
                  <a:lnTo>
                    <a:pt x="107" y="104"/>
                  </a:lnTo>
                  <a:lnTo>
                    <a:pt x="107" y="106"/>
                  </a:lnTo>
                  <a:lnTo>
                    <a:pt x="107" y="106"/>
                  </a:lnTo>
                  <a:lnTo>
                    <a:pt x="107" y="107"/>
                  </a:lnTo>
                  <a:lnTo>
                    <a:pt x="107" y="108"/>
                  </a:lnTo>
                  <a:lnTo>
                    <a:pt x="108" y="109"/>
                  </a:lnTo>
                  <a:lnTo>
                    <a:pt x="108" y="109"/>
                  </a:lnTo>
                  <a:lnTo>
                    <a:pt x="108" y="110"/>
                  </a:lnTo>
                  <a:lnTo>
                    <a:pt x="108" y="110"/>
                  </a:lnTo>
                  <a:lnTo>
                    <a:pt x="108" y="111"/>
                  </a:lnTo>
                  <a:lnTo>
                    <a:pt x="108" y="111"/>
                  </a:lnTo>
                  <a:lnTo>
                    <a:pt x="108" y="112"/>
                  </a:lnTo>
                  <a:lnTo>
                    <a:pt x="109" y="112"/>
                  </a:lnTo>
                  <a:lnTo>
                    <a:pt x="109" y="112"/>
                  </a:lnTo>
                  <a:lnTo>
                    <a:pt x="109" y="113"/>
                  </a:lnTo>
                  <a:lnTo>
                    <a:pt x="109" y="113"/>
                  </a:lnTo>
                  <a:lnTo>
                    <a:pt x="109" y="113"/>
                  </a:lnTo>
                  <a:lnTo>
                    <a:pt x="109" y="114"/>
                  </a:lnTo>
                  <a:lnTo>
                    <a:pt x="109" y="114"/>
                  </a:lnTo>
                </a:path>
              </a:pathLst>
            </a:custGeom>
            <a:grpFill/>
            <a:ln w="9525" cap="sq">
              <a:solidFill>
                <a:srgbClr val="0D8BE6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783">
                <a:defRPr/>
              </a:pPr>
              <a:endParaRPr lang="en-US" sz="1350" kern="0" dirty="0">
                <a:solidFill>
                  <a:srgbClr val="0D8BE6"/>
                </a:solidFill>
              </a:endParaRPr>
            </a:p>
          </p:txBody>
        </p:sp>
        <p:sp>
          <p:nvSpPr>
            <p:cNvPr id="154" name="Freeform 70"/>
            <p:cNvSpPr>
              <a:spLocks/>
            </p:cNvSpPr>
            <p:nvPr/>
          </p:nvSpPr>
          <p:spPr bwMode="auto">
            <a:xfrm>
              <a:off x="3383" y="2186"/>
              <a:ext cx="106" cy="116"/>
            </a:xfrm>
            <a:custGeom>
              <a:avLst/>
              <a:gdLst/>
              <a:ahLst/>
              <a:cxnLst>
                <a:cxn ang="0">
                  <a:pos x="1" y="115"/>
                </a:cxn>
                <a:cxn ang="0">
                  <a:pos x="2" y="116"/>
                </a:cxn>
                <a:cxn ang="0">
                  <a:pos x="3" y="116"/>
                </a:cxn>
                <a:cxn ang="0">
                  <a:pos x="3" y="115"/>
                </a:cxn>
                <a:cxn ang="0">
                  <a:pos x="4" y="114"/>
                </a:cxn>
                <a:cxn ang="0">
                  <a:pos x="6" y="109"/>
                </a:cxn>
                <a:cxn ang="0">
                  <a:pos x="8" y="100"/>
                </a:cxn>
                <a:cxn ang="0">
                  <a:pos x="10" y="87"/>
                </a:cxn>
                <a:cxn ang="0">
                  <a:pos x="14" y="47"/>
                </a:cxn>
                <a:cxn ang="0">
                  <a:pos x="18" y="23"/>
                </a:cxn>
                <a:cxn ang="0">
                  <a:pos x="20" y="8"/>
                </a:cxn>
                <a:cxn ang="0">
                  <a:pos x="22" y="3"/>
                </a:cxn>
                <a:cxn ang="0">
                  <a:pos x="23" y="1"/>
                </a:cxn>
                <a:cxn ang="0">
                  <a:pos x="23" y="0"/>
                </a:cxn>
                <a:cxn ang="0">
                  <a:pos x="24" y="0"/>
                </a:cxn>
                <a:cxn ang="0">
                  <a:pos x="25" y="0"/>
                </a:cxn>
                <a:cxn ang="0">
                  <a:pos x="26" y="1"/>
                </a:cxn>
                <a:cxn ang="0">
                  <a:pos x="27" y="3"/>
                </a:cxn>
                <a:cxn ang="0">
                  <a:pos x="28" y="8"/>
                </a:cxn>
                <a:cxn ang="0">
                  <a:pos x="31" y="23"/>
                </a:cxn>
                <a:cxn ang="0">
                  <a:pos x="35" y="57"/>
                </a:cxn>
                <a:cxn ang="0">
                  <a:pos x="38" y="82"/>
                </a:cxn>
                <a:cxn ang="0">
                  <a:pos x="40" y="99"/>
                </a:cxn>
                <a:cxn ang="0">
                  <a:pos x="42" y="107"/>
                </a:cxn>
                <a:cxn ang="0">
                  <a:pos x="43" y="112"/>
                </a:cxn>
                <a:cxn ang="0">
                  <a:pos x="44" y="114"/>
                </a:cxn>
                <a:cxn ang="0">
                  <a:pos x="45" y="115"/>
                </a:cxn>
                <a:cxn ang="0">
                  <a:pos x="46" y="116"/>
                </a:cxn>
                <a:cxn ang="0">
                  <a:pos x="47" y="115"/>
                </a:cxn>
                <a:cxn ang="0">
                  <a:pos x="48" y="114"/>
                </a:cxn>
                <a:cxn ang="0">
                  <a:pos x="49" y="110"/>
                </a:cxn>
                <a:cxn ang="0">
                  <a:pos x="51" y="101"/>
                </a:cxn>
                <a:cxn ang="0">
                  <a:pos x="53" y="87"/>
                </a:cxn>
                <a:cxn ang="0">
                  <a:pos x="58" y="44"/>
                </a:cxn>
                <a:cxn ang="0">
                  <a:pos x="60" y="29"/>
                </a:cxn>
                <a:cxn ang="0">
                  <a:pos x="62" y="15"/>
                </a:cxn>
                <a:cxn ang="0">
                  <a:pos x="64" y="8"/>
                </a:cxn>
                <a:cxn ang="0">
                  <a:pos x="65" y="3"/>
                </a:cxn>
                <a:cxn ang="0">
                  <a:pos x="66" y="1"/>
                </a:cxn>
                <a:cxn ang="0">
                  <a:pos x="66" y="0"/>
                </a:cxn>
                <a:cxn ang="0">
                  <a:pos x="67" y="0"/>
                </a:cxn>
                <a:cxn ang="0">
                  <a:pos x="68" y="0"/>
                </a:cxn>
                <a:cxn ang="0">
                  <a:pos x="69" y="1"/>
                </a:cxn>
                <a:cxn ang="0">
                  <a:pos x="70" y="4"/>
                </a:cxn>
                <a:cxn ang="0">
                  <a:pos x="71" y="10"/>
                </a:cxn>
                <a:cxn ang="0">
                  <a:pos x="73" y="21"/>
                </a:cxn>
                <a:cxn ang="0">
                  <a:pos x="77" y="53"/>
                </a:cxn>
                <a:cxn ang="0">
                  <a:pos x="81" y="88"/>
                </a:cxn>
                <a:cxn ang="0">
                  <a:pos x="83" y="101"/>
                </a:cxn>
                <a:cxn ang="0">
                  <a:pos x="85" y="110"/>
                </a:cxn>
                <a:cxn ang="0">
                  <a:pos x="86" y="113"/>
                </a:cxn>
                <a:cxn ang="0">
                  <a:pos x="87" y="115"/>
                </a:cxn>
                <a:cxn ang="0">
                  <a:pos x="88" y="116"/>
                </a:cxn>
                <a:cxn ang="0">
                  <a:pos x="89" y="115"/>
                </a:cxn>
                <a:cxn ang="0">
                  <a:pos x="89" y="115"/>
                </a:cxn>
                <a:cxn ang="0">
                  <a:pos x="90" y="112"/>
                </a:cxn>
                <a:cxn ang="0">
                  <a:pos x="92" y="108"/>
                </a:cxn>
                <a:cxn ang="0">
                  <a:pos x="94" y="93"/>
                </a:cxn>
                <a:cxn ang="0">
                  <a:pos x="99" y="58"/>
                </a:cxn>
                <a:cxn ang="0">
                  <a:pos x="101" y="39"/>
                </a:cxn>
                <a:cxn ang="0">
                  <a:pos x="103" y="21"/>
                </a:cxn>
                <a:cxn ang="0">
                  <a:pos x="105" y="8"/>
                </a:cxn>
              </a:cxnLst>
              <a:rect l="0" t="0" r="r" b="b"/>
              <a:pathLst>
                <a:path w="106" h="116">
                  <a:moveTo>
                    <a:pt x="0" y="114"/>
                  </a:moveTo>
                  <a:lnTo>
                    <a:pt x="0" y="114"/>
                  </a:lnTo>
                  <a:lnTo>
                    <a:pt x="1" y="114"/>
                  </a:lnTo>
                  <a:lnTo>
                    <a:pt x="1" y="114"/>
                  </a:lnTo>
                  <a:lnTo>
                    <a:pt x="1" y="114"/>
                  </a:lnTo>
                  <a:lnTo>
                    <a:pt x="1" y="114"/>
                  </a:lnTo>
                  <a:lnTo>
                    <a:pt x="1" y="115"/>
                  </a:lnTo>
                  <a:lnTo>
                    <a:pt x="1" y="115"/>
                  </a:lnTo>
                  <a:lnTo>
                    <a:pt x="1" y="115"/>
                  </a:lnTo>
                  <a:lnTo>
                    <a:pt x="1" y="115"/>
                  </a:lnTo>
                  <a:lnTo>
                    <a:pt x="1" y="115"/>
                  </a:lnTo>
                  <a:lnTo>
                    <a:pt x="1" y="115"/>
                  </a:lnTo>
                  <a:lnTo>
                    <a:pt x="1" y="115"/>
                  </a:lnTo>
                  <a:lnTo>
                    <a:pt x="2" y="115"/>
                  </a:lnTo>
                  <a:lnTo>
                    <a:pt x="2" y="115"/>
                  </a:lnTo>
                  <a:lnTo>
                    <a:pt x="2" y="116"/>
                  </a:lnTo>
                  <a:lnTo>
                    <a:pt x="2" y="116"/>
                  </a:lnTo>
                  <a:lnTo>
                    <a:pt x="2" y="116"/>
                  </a:lnTo>
                  <a:lnTo>
                    <a:pt x="2" y="116"/>
                  </a:lnTo>
                  <a:lnTo>
                    <a:pt x="2" y="116"/>
                  </a:lnTo>
                  <a:lnTo>
                    <a:pt x="2" y="116"/>
                  </a:lnTo>
                  <a:lnTo>
                    <a:pt x="2" y="116"/>
                  </a:lnTo>
                  <a:lnTo>
                    <a:pt x="2" y="116"/>
                  </a:lnTo>
                  <a:lnTo>
                    <a:pt x="3" y="116"/>
                  </a:lnTo>
                  <a:lnTo>
                    <a:pt x="3" y="115"/>
                  </a:lnTo>
                  <a:lnTo>
                    <a:pt x="3" y="115"/>
                  </a:lnTo>
                  <a:lnTo>
                    <a:pt x="3" y="115"/>
                  </a:lnTo>
                  <a:lnTo>
                    <a:pt x="3" y="115"/>
                  </a:lnTo>
                  <a:lnTo>
                    <a:pt x="3" y="115"/>
                  </a:lnTo>
                  <a:lnTo>
                    <a:pt x="3" y="115"/>
                  </a:lnTo>
                  <a:lnTo>
                    <a:pt x="3" y="115"/>
                  </a:lnTo>
                  <a:lnTo>
                    <a:pt x="3" y="115"/>
                  </a:lnTo>
                  <a:lnTo>
                    <a:pt x="3" y="115"/>
                  </a:lnTo>
                  <a:lnTo>
                    <a:pt x="3" y="115"/>
                  </a:lnTo>
                  <a:lnTo>
                    <a:pt x="3" y="114"/>
                  </a:lnTo>
                  <a:lnTo>
                    <a:pt x="3" y="114"/>
                  </a:lnTo>
                  <a:lnTo>
                    <a:pt x="4" y="114"/>
                  </a:lnTo>
                  <a:lnTo>
                    <a:pt x="4" y="114"/>
                  </a:lnTo>
                  <a:lnTo>
                    <a:pt x="4" y="114"/>
                  </a:lnTo>
                  <a:lnTo>
                    <a:pt x="4" y="114"/>
                  </a:lnTo>
                  <a:lnTo>
                    <a:pt x="4" y="113"/>
                  </a:lnTo>
                  <a:lnTo>
                    <a:pt x="5" y="112"/>
                  </a:lnTo>
                  <a:lnTo>
                    <a:pt x="5" y="112"/>
                  </a:lnTo>
                  <a:lnTo>
                    <a:pt x="5" y="112"/>
                  </a:lnTo>
                  <a:lnTo>
                    <a:pt x="5" y="111"/>
                  </a:lnTo>
                  <a:lnTo>
                    <a:pt x="5" y="110"/>
                  </a:lnTo>
                  <a:lnTo>
                    <a:pt x="5" y="110"/>
                  </a:lnTo>
                  <a:lnTo>
                    <a:pt x="6" y="109"/>
                  </a:lnTo>
                  <a:lnTo>
                    <a:pt x="6" y="109"/>
                  </a:lnTo>
                  <a:lnTo>
                    <a:pt x="6" y="107"/>
                  </a:lnTo>
                  <a:lnTo>
                    <a:pt x="6" y="107"/>
                  </a:lnTo>
                  <a:lnTo>
                    <a:pt x="6" y="107"/>
                  </a:lnTo>
                  <a:lnTo>
                    <a:pt x="6" y="106"/>
                  </a:lnTo>
                  <a:lnTo>
                    <a:pt x="7" y="104"/>
                  </a:lnTo>
                  <a:lnTo>
                    <a:pt x="7" y="100"/>
                  </a:lnTo>
                  <a:lnTo>
                    <a:pt x="8" y="100"/>
                  </a:lnTo>
                  <a:lnTo>
                    <a:pt x="8" y="100"/>
                  </a:lnTo>
                  <a:lnTo>
                    <a:pt x="8" y="98"/>
                  </a:lnTo>
                  <a:lnTo>
                    <a:pt x="8" y="96"/>
                  </a:lnTo>
                  <a:lnTo>
                    <a:pt x="9" y="92"/>
                  </a:lnTo>
                  <a:lnTo>
                    <a:pt x="9" y="92"/>
                  </a:lnTo>
                  <a:lnTo>
                    <a:pt x="9" y="91"/>
                  </a:lnTo>
                  <a:lnTo>
                    <a:pt x="9" y="90"/>
                  </a:lnTo>
                  <a:lnTo>
                    <a:pt x="10" y="87"/>
                  </a:lnTo>
                  <a:lnTo>
                    <a:pt x="10" y="82"/>
                  </a:lnTo>
                  <a:lnTo>
                    <a:pt x="12" y="71"/>
                  </a:lnTo>
                  <a:lnTo>
                    <a:pt x="12" y="71"/>
                  </a:lnTo>
                  <a:lnTo>
                    <a:pt x="12" y="70"/>
                  </a:lnTo>
                  <a:lnTo>
                    <a:pt x="12" y="68"/>
                  </a:lnTo>
                  <a:lnTo>
                    <a:pt x="12" y="65"/>
                  </a:lnTo>
                  <a:lnTo>
                    <a:pt x="13" y="59"/>
                  </a:lnTo>
                  <a:lnTo>
                    <a:pt x="14" y="47"/>
                  </a:lnTo>
                  <a:lnTo>
                    <a:pt x="15" y="46"/>
                  </a:lnTo>
                  <a:lnTo>
                    <a:pt x="15" y="45"/>
                  </a:lnTo>
                  <a:lnTo>
                    <a:pt x="15" y="44"/>
                  </a:lnTo>
                  <a:lnTo>
                    <a:pt x="15" y="41"/>
                  </a:lnTo>
                  <a:lnTo>
                    <a:pt x="16" y="35"/>
                  </a:lnTo>
                  <a:lnTo>
                    <a:pt x="18" y="24"/>
                  </a:lnTo>
                  <a:lnTo>
                    <a:pt x="18" y="23"/>
                  </a:lnTo>
                  <a:lnTo>
                    <a:pt x="18" y="23"/>
                  </a:lnTo>
                  <a:lnTo>
                    <a:pt x="18" y="22"/>
                  </a:lnTo>
                  <a:lnTo>
                    <a:pt x="18" y="19"/>
                  </a:lnTo>
                  <a:lnTo>
                    <a:pt x="19" y="15"/>
                  </a:lnTo>
                  <a:lnTo>
                    <a:pt x="19" y="15"/>
                  </a:lnTo>
                  <a:lnTo>
                    <a:pt x="19" y="14"/>
                  </a:lnTo>
                  <a:lnTo>
                    <a:pt x="19" y="13"/>
                  </a:lnTo>
                  <a:lnTo>
                    <a:pt x="20" y="11"/>
                  </a:lnTo>
                  <a:lnTo>
                    <a:pt x="20" y="8"/>
                  </a:lnTo>
                  <a:lnTo>
                    <a:pt x="20" y="8"/>
                  </a:lnTo>
                  <a:lnTo>
                    <a:pt x="20" y="7"/>
                  </a:lnTo>
                  <a:lnTo>
                    <a:pt x="21" y="7"/>
                  </a:lnTo>
                  <a:lnTo>
                    <a:pt x="21" y="5"/>
                  </a:lnTo>
                  <a:lnTo>
                    <a:pt x="21" y="5"/>
                  </a:lnTo>
                  <a:lnTo>
                    <a:pt x="21" y="5"/>
                  </a:lnTo>
                  <a:lnTo>
                    <a:pt x="21" y="4"/>
                  </a:lnTo>
                  <a:lnTo>
                    <a:pt x="22" y="3"/>
                  </a:lnTo>
                  <a:lnTo>
                    <a:pt x="22" y="3"/>
                  </a:lnTo>
                  <a:lnTo>
                    <a:pt x="22" y="3"/>
                  </a:lnTo>
                  <a:lnTo>
                    <a:pt x="22" y="2"/>
                  </a:lnTo>
                  <a:lnTo>
                    <a:pt x="22" y="2"/>
                  </a:lnTo>
                  <a:lnTo>
                    <a:pt x="22" y="2"/>
                  </a:lnTo>
                  <a:lnTo>
                    <a:pt x="22" y="1"/>
                  </a:lnTo>
                  <a:lnTo>
                    <a:pt x="22" y="1"/>
                  </a:lnTo>
                  <a:lnTo>
                    <a:pt x="23" y="1"/>
                  </a:lnTo>
                  <a:lnTo>
                    <a:pt x="23" y="1"/>
                  </a:lnTo>
                  <a:lnTo>
                    <a:pt x="23" y="1"/>
                  </a:lnTo>
                  <a:lnTo>
                    <a:pt x="23" y="1"/>
                  </a:lnTo>
                  <a:lnTo>
                    <a:pt x="23" y="0"/>
                  </a:lnTo>
                  <a:lnTo>
                    <a:pt x="23" y="0"/>
                  </a:lnTo>
                  <a:lnTo>
                    <a:pt x="23" y="0"/>
                  </a:lnTo>
                  <a:lnTo>
                    <a:pt x="23" y="0"/>
                  </a:lnTo>
                  <a:lnTo>
                    <a:pt x="23" y="0"/>
                  </a:lnTo>
                  <a:lnTo>
                    <a:pt x="23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25" y="1"/>
                  </a:lnTo>
                  <a:lnTo>
                    <a:pt x="26" y="1"/>
                  </a:lnTo>
                  <a:lnTo>
                    <a:pt x="26" y="1"/>
                  </a:lnTo>
                  <a:lnTo>
                    <a:pt x="26" y="1"/>
                  </a:lnTo>
                  <a:lnTo>
                    <a:pt x="26" y="1"/>
                  </a:lnTo>
                  <a:lnTo>
                    <a:pt x="26" y="2"/>
                  </a:lnTo>
                  <a:lnTo>
                    <a:pt x="26" y="2"/>
                  </a:lnTo>
                  <a:lnTo>
                    <a:pt x="26" y="2"/>
                  </a:lnTo>
                  <a:lnTo>
                    <a:pt x="26" y="3"/>
                  </a:lnTo>
                  <a:lnTo>
                    <a:pt x="26" y="3"/>
                  </a:lnTo>
                  <a:lnTo>
                    <a:pt x="27" y="3"/>
                  </a:lnTo>
                  <a:lnTo>
                    <a:pt x="27" y="4"/>
                  </a:lnTo>
                  <a:lnTo>
                    <a:pt x="27" y="4"/>
                  </a:lnTo>
                  <a:lnTo>
                    <a:pt x="27" y="4"/>
                  </a:lnTo>
                  <a:lnTo>
                    <a:pt x="27" y="5"/>
                  </a:lnTo>
                  <a:lnTo>
                    <a:pt x="27" y="6"/>
                  </a:lnTo>
                  <a:lnTo>
                    <a:pt x="28" y="7"/>
                  </a:lnTo>
                  <a:lnTo>
                    <a:pt x="28" y="7"/>
                  </a:lnTo>
                  <a:lnTo>
                    <a:pt x="28" y="8"/>
                  </a:lnTo>
                  <a:lnTo>
                    <a:pt x="28" y="9"/>
                  </a:lnTo>
                  <a:lnTo>
                    <a:pt x="28" y="10"/>
                  </a:lnTo>
                  <a:lnTo>
                    <a:pt x="29" y="14"/>
                  </a:lnTo>
                  <a:lnTo>
                    <a:pt x="29" y="15"/>
                  </a:lnTo>
                  <a:lnTo>
                    <a:pt x="29" y="15"/>
                  </a:lnTo>
                  <a:lnTo>
                    <a:pt x="30" y="16"/>
                  </a:lnTo>
                  <a:lnTo>
                    <a:pt x="30" y="19"/>
                  </a:lnTo>
                  <a:lnTo>
                    <a:pt x="31" y="23"/>
                  </a:lnTo>
                  <a:lnTo>
                    <a:pt x="32" y="33"/>
                  </a:lnTo>
                  <a:lnTo>
                    <a:pt x="32" y="34"/>
                  </a:lnTo>
                  <a:lnTo>
                    <a:pt x="32" y="35"/>
                  </a:lnTo>
                  <a:lnTo>
                    <a:pt x="32" y="36"/>
                  </a:lnTo>
                  <a:lnTo>
                    <a:pt x="33" y="39"/>
                  </a:lnTo>
                  <a:lnTo>
                    <a:pt x="33" y="45"/>
                  </a:lnTo>
                  <a:lnTo>
                    <a:pt x="35" y="56"/>
                  </a:lnTo>
                  <a:lnTo>
                    <a:pt x="35" y="57"/>
                  </a:lnTo>
                  <a:lnTo>
                    <a:pt x="35" y="58"/>
                  </a:lnTo>
                  <a:lnTo>
                    <a:pt x="35" y="59"/>
                  </a:lnTo>
                  <a:lnTo>
                    <a:pt x="36" y="62"/>
                  </a:lnTo>
                  <a:lnTo>
                    <a:pt x="36" y="68"/>
                  </a:lnTo>
                  <a:lnTo>
                    <a:pt x="38" y="79"/>
                  </a:lnTo>
                  <a:lnTo>
                    <a:pt x="38" y="80"/>
                  </a:lnTo>
                  <a:lnTo>
                    <a:pt x="38" y="81"/>
                  </a:lnTo>
                  <a:lnTo>
                    <a:pt x="38" y="82"/>
                  </a:lnTo>
                  <a:lnTo>
                    <a:pt x="38" y="85"/>
                  </a:lnTo>
                  <a:lnTo>
                    <a:pt x="39" y="90"/>
                  </a:lnTo>
                  <a:lnTo>
                    <a:pt x="39" y="90"/>
                  </a:lnTo>
                  <a:lnTo>
                    <a:pt x="39" y="91"/>
                  </a:lnTo>
                  <a:lnTo>
                    <a:pt x="39" y="92"/>
                  </a:lnTo>
                  <a:lnTo>
                    <a:pt x="40" y="94"/>
                  </a:lnTo>
                  <a:lnTo>
                    <a:pt x="40" y="99"/>
                  </a:lnTo>
                  <a:lnTo>
                    <a:pt x="40" y="99"/>
                  </a:lnTo>
                  <a:lnTo>
                    <a:pt x="40" y="100"/>
                  </a:lnTo>
                  <a:lnTo>
                    <a:pt x="41" y="101"/>
                  </a:lnTo>
                  <a:lnTo>
                    <a:pt x="41" y="103"/>
                  </a:lnTo>
                  <a:lnTo>
                    <a:pt x="41" y="103"/>
                  </a:lnTo>
                  <a:lnTo>
                    <a:pt x="41" y="104"/>
                  </a:lnTo>
                  <a:lnTo>
                    <a:pt x="42" y="105"/>
                  </a:lnTo>
                  <a:lnTo>
                    <a:pt x="42" y="107"/>
                  </a:lnTo>
                  <a:lnTo>
                    <a:pt x="42" y="107"/>
                  </a:lnTo>
                  <a:lnTo>
                    <a:pt x="42" y="107"/>
                  </a:lnTo>
                  <a:lnTo>
                    <a:pt x="42" y="108"/>
                  </a:lnTo>
                  <a:lnTo>
                    <a:pt x="43" y="110"/>
                  </a:lnTo>
                  <a:lnTo>
                    <a:pt x="43" y="110"/>
                  </a:lnTo>
                  <a:lnTo>
                    <a:pt x="43" y="110"/>
                  </a:lnTo>
                  <a:lnTo>
                    <a:pt x="43" y="111"/>
                  </a:lnTo>
                  <a:lnTo>
                    <a:pt x="43" y="112"/>
                  </a:lnTo>
                  <a:lnTo>
                    <a:pt x="43" y="112"/>
                  </a:lnTo>
                  <a:lnTo>
                    <a:pt x="44" y="113"/>
                  </a:lnTo>
                  <a:lnTo>
                    <a:pt x="44" y="113"/>
                  </a:lnTo>
                  <a:lnTo>
                    <a:pt x="44" y="113"/>
                  </a:lnTo>
                  <a:lnTo>
                    <a:pt x="44" y="114"/>
                  </a:lnTo>
                  <a:lnTo>
                    <a:pt x="44" y="114"/>
                  </a:lnTo>
                  <a:lnTo>
                    <a:pt x="44" y="114"/>
                  </a:lnTo>
                  <a:lnTo>
                    <a:pt x="44" y="114"/>
                  </a:lnTo>
                  <a:lnTo>
                    <a:pt x="44" y="114"/>
                  </a:lnTo>
                  <a:lnTo>
                    <a:pt x="44" y="115"/>
                  </a:lnTo>
                  <a:lnTo>
                    <a:pt x="45" y="115"/>
                  </a:lnTo>
                  <a:lnTo>
                    <a:pt x="45" y="115"/>
                  </a:lnTo>
                  <a:lnTo>
                    <a:pt x="45" y="115"/>
                  </a:lnTo>
                  <a:lnTo>
                    <a:pt x="45" y="115"/>
                  </a:lnTo>
                  <a:lnTo>
                    <a:pt x="45" y="115"/>
                  </a:lnTo>
                  <a:lnTo>
                    <a:pt x="45" y="115"/>
                  </a:lnTo>
                  <a:lnTo>
                    <a:pt x="45" y="115"/>
                  </a:lnTo>
                  <a:lnTo>
                    <a:pt x="45" y="115"/>
                  </a:lnTo>
                  <a:lnTo>
                    <a:pt x="45" y="116"/>
                  </a:lnTo>
                  <a:lnTo>
                    <a:pt x="45" y="116"/>
                  </a:lnTo>
                  <a:lnTo>
                    <a:pt x="46" y="116"/>
                  </a:lnTo>
                  <a:lnTo>
                    <a:pt x="46" y="116"/>
                  </a:lnTo>
                  <a:lnTo>
                    <a:pt x="46" y="116"/>
                  </a:lnTo>
                  <a:lnTo>
                    <a:pt x="46" y="116"/>
                  </a:lnTo>
                  <a:lnTo>
                    <a:pt x="46" y="116"/>
                  </a:lnTo>
                  <a:lnTo>
                    <a:pt x="46" y="116"/>
                  </a:lnTo>
                  <a:lnTo>
                    <a:pt x="46" y="116"/>
                  </a:lnTo>
                  <a:lnTo>
                    <a:pt x="46" y="115"/>
                  </a:lnTo>
                  <a:lnTo>
                    <a:pt x="46" y="115"/>
                  </a:lnTo>
                  <a:lnTo>
                    <a:pt x="46" y="115"/>
                  </a:lnTo>
                  <a:lnTo>
                    <a:pt x="46" y="115"/>
                  </a:lnTo>
                  <a:lnTo>
                    <a:pt x="46" y="115"/>
                  </a:lnTo>
                  <a:lnTo>
                    <a:pt x="47" y="115"/>
                  </a:lnTo>
                  <a:lnTo>
                    <a:pt x="47" y="115"/>
                  </a:lnTo>
                  <a:lnTo>
                    <a:pt x="47" y="115"/>
                  </a:lnTo>
                  <a:lnTo>
                    <a:pt x="47" y="115"/>
                  </a:lnTo>
                  <a:lnTo>
                    <a:pt x="47" y="114"/>
                  </a:lnTo>
                  <a:lnTo>
                    <a:pt x="47" y="114"/>
                  </a:lnTo>
                  <a:lnTo>
                    <a:pt x="47" y="114"/>
                  </a:lnTo>
                  <a:lnTo>
                    <a:pt x="47" y="114"/>
                  </a:lnTo>
                  <a:lnTo>
                    <a:pt x="48" y="114"/>
                  </a:lnTo>
                  <a:lnTo>
                    <a:pt x="48" y="113"/>
                  </a:lnTo>
                  <a:lnTo>
                    <a:pt x="48" y="113"/>
                  </a:lnTo>
                  <a:lnTo>
                    <a:pt x="48" y="113"/>
                  </a:lnTo>
                  <a:lnTo>
                    <a:pt x="48" y="112"/>
                  </a:lnTo>
                  <a:lnTo>
                    <a:pt x="48" y="112"/>
                  </a:lnTo>
                  <a:lnTo>
                    <a:pt x="48" y="111"/>
                  </a:lnTo>
                  <a:lnTo>
                    <a:pt x="48" y="111"/>
                  </a:lnTo>
                  <a:lnTo>
                    <a:pt x="49" y="110"/>
                  </a:lnTo>
                  <a:lnTo>
                    <a:pt x="49" y="110"/>
                  </a:lnTo>
                  <a:lnTo>
                    <a:pt x="49" y="108"/>
                  </a:lnTo>
                  <a:lnTo>
                    <a:pt x="49" y="108"/>
                  </a:lnTo>
                  <a:lnTo>
                    <a:pt x="49" y="108"/>
                  </a:lnTo>
                  <a:lnTo>
                    <a:pt x="50" y="107"/>
                  </a:lnTo>
                  <a:lnTo>
                    <a:pt x="50" y="105"/>
                  </a:lnTo>
                  <a:lnTo>
                    <a:pt x="51" y="101"/>
                  </a:lnTo>
                  <a:lnTo>
                    <a:pt x="51" y="101"/>
                  </a:lnTo>
                  <a:lnTo>
                    <a:pt x="51" y="100"/>
                  </a:lnTo>
                  <a:lnTo>
                    <a:pt x="51" y="99"/>
                  </a:lnTo>
                  <a:lnTo>
                    <a:pt x="51" y="97"/>
                  </a:lnTo>
                  <a:lnTo>
                    <a:pt x="52" y="93"/>
                  </a:lnTo>
                  <a:lnTo>
                    <a:pt x="52" y="92"/>
                  </a:lnTo>
                  <a:lnTo>
                    <a:pt x="52" y="92"/>
                  </a:lnTo>
                  <a:lnTo>
                    <a:pt x="52" y="90"/>
                  </a:lnTo>
                  <a:lnTo>
                    <a:pt x="53" y="87"/>
                  </a:lnTo>
                  <a:lnTo>
                    <a:pt x="54" y="82"/>
                  </a:lnTo>
                  <a:lnTo>
                    <a:pt x="55" y="69"/>
                  </a:lnTo>
                  <a:lnTo>
                    <a:pt x="55" y="69"/>
                  </a:lnTo>
                  <a:lnTo>
                    <a:pt x="55" y="68"/>
                  </a:lnTo>
                  <a:lnTo>
                    <a:pt x="55" y="66"/>
                  </a:lnTo>
                  <a:lnTo>
                    <a:pt x="56" y="63"/>
                  </a:lnTo>
                  <a:lnTo>
                    <a:pt x="56" y="56"/>
                  </a:lnTo>
                  <a:lnTo>
                    <a:pt x="58" y="44"/>
                  </a:lnTo>
                  <a:lnTo>
                    <a:pt x="58" y="43"/>
                  </a:lnTo>
                  <a:lnTo>
                    <a:pt x="58" y="42"/>
                  </a:lnTo>
                  <a:lnTo>
                    <a:pt x="58" y="41"/>
                  </a:lnTo>
                  <a:lnTo>
                    <a:pt x="59" y="38"/>
                  </a:lnTo>
                  <a:lnTo>
                    <a:pt x="60" y="32"/>
                  </a:lnTo>
                  <a:lnTo>
                    <a:pt x="60" y="31"/>
                  </a:lnTo>
                  <a:lnTo>
                    <a:pt x="60" y="30"/>
                  </a:lnTo>
                  <a:lnTo>
                    <a:pt x="60" y="29"/>
                  </a:lnTo>
                  <a:lnTo>
                    <a:pt x="60" y="26"/>
                  </a:lnTo>
                  <a:lnTo>
                    <a:pt x="61" y="21"/>
                  </a:lnTo>
                  <a:lnTo>
                    <a:pt x="61" y="20"/>
                  </a:lnTo>
                  <a:lnTo>
                    <a:pt x="61" y="20"/>
                  </a:lnTo>
                  <a:lnTo>
                    <a:pt x="61" y="19"/>
                  </a:lnTo>
                  <a:lnTo>
                    <a:pt x="62" y="16"/>
                  </a:lnTo>
                  <a:lnTo>
                    <a:pt x="62" y="16"/>
                  </a:lnTo>
                  <a:lnTo>
                    <a:pt x="62" y="15"/>
                  </a:lnTo>
                  <a:lnTo>
                    <a:pt x="62" y="14"/>
                  </a:lnTo>
                  <a:lnTo>
                    <a:pt x="62" y="12"/>
                  </a:lnTo>
                  <a:lnTo>
                    <a:pt x="63" y="12"/>
                  </a:lnTo>
                  <a:lnTo>
                    <a:pt x="63" y="11"/>
                  </a:lnTo>
                  <a:lnTo>
                    <a:pt x="63" y="10"/>
                  </a:lnTo>
                  <a:lnTo>
                    <a:pt x="63" y="8"/>
                  </a:lnTo>
                  <a:lnTo>
                    <a:pt x="63" y="8"/>
                  </a:lnTo>
                  <a:lnTo>
                    <a:pt x="64" y="8"/>
                  </a:lnTo>
                  <a:lnTo>
                    <a:pt x="64" y="7"/>
                  </a:lnTo>
                  <a:lnTo>
                    <a:pt x="64" y="5"/>
                  </a:lnTo>
                  <a:lnTo>
                    <a:pt x="64" y="5"/>
                  </a:lnTo>
                  <a:lnTo>
                    <a:pt x="64" y="5"/>
                  </a:lnTo>
                  <a:lnTo>
                    <a:pt x="64" y="4"/>
                  </a:lnTo>
                  <a:lnTo>
                    <a:pt x="64" y="4"/>
                  </a:lnTo>
                  <a:lnTo>
                    <a:pt x="64" y="4"/>
                  </a:lnTo>
                  <a:lnTo>
                    <a:pt x="65" y="3"/>
                  </a:lnTo>
                  <a:lnTo>
                    <a:pt x="65" y="3"/>
                  </a:lnTo>
                  <a:lnTo>
                    <a:pt x="65" y="2"/>
                  </a:lnTo>
                  <a:lnTo>
                    <a:pt x="65" y="2"/>
                  </a:lnTo>
                  <a:lnTo>
                    <a:pt x="65" y="2"/>
                  </a:lnTo>
                  <a:lnTo>
                    <a:pt x="65" y="2"/>
                  </a:lnTo>
                  <a:lnTo>
                    <a:pt x="65" y="1"/>
                  </a:lnTo>
                  <a:lnTo>
                    <a:pt x="66" y="1"/>
                  </a:lnTo>
                  <a:lnTo>
                    <a:pt x="66" y="1"/>
                  </a:lnTo>
                  <a:lnTo>
                    <a:pt x="66" y="1"/>
                  </a:lnTo>
                  <a:lnTo>
                    <a:pt x="66" y="1"/>
                  </a:lnTo>
                  <a:lnTo>
                    <a:pt x="66" y="0"/>
                  </a:lnTo>
                  <a:lnTo>
                    <a:pt x="66" y="0"/>
                  </a:lnTo>
                  <a:lnTo>
                    <a:pt x="66" y="0"/>
                  </a:lnTo>
                  <a:lnTo>
                    <a:pt x="66" y="0"/>
                  </a:lnTo>
                  <a:lnTo>
                    <a:pt x="66" y="0"/>
                  </a:lnTo>
                  <a:lnTo>
                    <a:pt x="66" y="0"/>
                  </a:lnTo>
                  <a:lnTo>
                    <a:pt x="66" y="0"/>
                  </a:lnTo>
                  <a:lnTo>
                    <a:pt x="66" y="0"/>
                  </a:lnTo>
                  <a:lnTo>
                    <a:pt x="66" y="0"/>
                  </a:lnTo>
                  <a:lnTo>
                    <a:pt x="67" y="0"/>
                  </a:lnTo>
                  <a:lnTo>
                    <a:pt x="67" y="0"/>
                  </a:lnTo>
                  <a:lnTo>
                    <a:pt x="67" y="0"/>
                  </a:lnTo>
                  <a:lnTo>
                    <a:pt x="67" y="0"/>
                  </a:lnTo>
                  <a:lnTo>
                    <a:pt x="67" y="0"/>
                  </a:lnTo>
                  <a:lnTo>
                    <a:pt x="67" y="0"/>
                  </a:lnTo>
                  <a:lnTo>
                    <a:pt x="67" y="0"/>
                  </a:lnTo>
                  <a:lnTo>
                    <a:pt x="67" y="0"/>
                  </a:lnTo>
                  <a:lnTo>
                    <a:pt x="67" y="0"/>
                  </a:lnTo>
                  <a:lnTo>
                    <a:pt x="67" y="0"/>
                  </a:lnTo>
                  <a:lnTo>
                    <a:pt x="68" y="0"/>
                  </a:lnTo>
                  <a:lnTo>
                    <a:pt x="68" y="0"/>
                  </a:lnTo>
                  <a:lnTo>
                    <a:pt x="68" y="0"/>
                  </a:lnTo>
                  <a:lnTo>
                    <a:pt x="68" y="0"/>
                  </a:lnTo>
                  <a:lnTo>
                    <a:pt x="68" y="0"/>
                  </a:lnTo>
                  <a:lnTo>
                    <a:pt x="68" y="0"/>
                  </a:lnTo>
                  <a:lnTo>
                    <a:pt x="68" y="0"/>
                  </a:lnTo>
                  <a:lnTo>
                    <a:pt x="68" y="0"/>
                  </a:lnTo>
                  <a:lnTo>
                    <a:pt x="68" y="0"/>
                  </a:lnTo>
                  <a:lnTo>
                    <a:pt x="68" y="1"/>
                  </a:lnTo>
                  <a:lnTo>
                    <a:pt x="69" y="1"/>
                  </a:lnTo>
                  <a:lnTo>
                    <a:pt x="69" y="1"/>
                  </a:lnTo>
                  <a:lnTo>
                    <a:pt x="69" y="1"/>
                  </a:lnTo>
                  <a:lnTo>
                    <a:pt x="69" y="1"/>
                  </a:lnTo>
                  <a:lnTo>
                    <a:pt x="69" y="2"/>
                  </a:lnTo>
                  <a:lnTo>
                    <a:pt x="69" y="2"/>
                  </a:lnTo>
                  <a:lnTo>
                    <a:pt x="69" y="2"/>
                  </a:lnTo>
                  <a:lnTo>
                    <a:pt x="69" y="3"/>
                  </a:lnTo>
                  <a:lnTo>
                    <a:pt x="70" y="4"/>
                  </a:lnTo>
                  <a:lnTo>
                    <a:pt x="70" y="4"/>
                  </a:lnTo>
                  <a:lnTo>
                    <a:pt x="70" y="4"/>
                  </a:lnTo>
                  <a:lnTo>
                    <a:pt x="70" y="5"/>
                  </a:lnTo>
                  <a:lnTo>
                    <a:pt x="71" y="6"/>
                  </a:lnTo>
                  <a:lnTo>
                    <a:pt x="71" y="7"/>
                  </a:lnTo>
                  <a:lnTo>
                    <a:pt x="71" y="7"/>
                  </a:lnTo>
                  <a:lnTo>
                    <a:pt x="71" y="8"/>
                  </a:lnTo>
                  <a:lnTo>
                    <a:pt x="71" y="10"/>
                  </a:lnTo>
                  <a:lnTo>
                    <a:pt x="71" y="10"/>
                  </a:lnTo>
                  <a:lnTo>
                    <a:pt x="71" y="11"/>
                  </a:lnTo>
                  <a:lnTo>
                    <a:pt x="72" y="12"/>
                  </a:lnTo>
                  <a:lnTo>
                    <a:pt x="72" y="14"/>
                  </a:lnTo>
                  <a:lnTo>
                    <a:pt x="73" y="18"/>
                  </a:lnTo>
                  <a:lnTo>
                    <a:pt x="73" y="19"/>
                  </a:lnTo>
                  <a:lnTo>
                    <a:pt x="73" y="20"/>
                  </a:lnTo>
                  <a:lnTo>
                    <a:pt x="73" y="21"/>
                  </a:lnTo>
                  <a:lnTo>
                    <a:pt x="73" y="23"/>
                  </a:lnTo>
                  <a:lnTo>
                    <a:pt x="74" y="29"/>
                  </a:lnTo>
                  <a:lnTo>
                    <a:pt x="76" y="41"/>
                  </a:lnTo>
                  <a:lnTo>
                    <a:pt x="76" y="42"/>
                  </a:lnTo>
                  <a:lnTo>
                    <a:pt x="76" y="42"/>
                  </a:lnTo>
                  <a:lnTo>
                    <a:pt x="76" y="44"/>
                  </a:lnTo>
                  <a:lnTo>
                    <a:pt x="77" y="47"/>
                  </a:lnTo>
                  <a:lnTo>
                    <a:pt x="77" y="53"/>
                  </a:lnTo>
                  <a:lnTo>
                    <a:pt x="79" y="65"/>
                  </a:lnTo>
                  <a:lnTo>
                    <a:pt x="79" y="66"/>
                  </a:lnTo>
                  <a:lnTo>
                    <a:pt x="79" y="66"/>
                  </a:lnTo>
                  <a:lnTo>
                    <a:pt x="79" y="68"/>
                  </a:lnTo>
                  <a:lnTo>
                    <a:pt x="79" y="71"/>
                  </a:lnTo>
                  <a:lnTo>
                    <a:pt x="80" y="77"/>
                  </a:lnTo>
                  <a:lnTo>
                    <a:pt x="81" y="88"/>
                  </a:lnTo>
                  <a:lnTo>
                    <a:pt x="81" y="88"/>
                  </a:lnTo>
                  <a:lnTo>
                    <a:pt x="81" y="89"/>
                  </a:lnTo>
                  <a:lnTo>
                    <a:pt x="82" y="90"/>
                  </a:lnTo>
                  <a:lnTo>
                    <a:pt x="82" y="93"/>
                  </a:lnTo>
                  <a:lnTo>
                    <a:pt x="83" y="97"/>
                  </a:lnTo>
                  <a:lnTo>
                    <a:pt x="83" y="98"/>
                  </a:lnTo>
                  <a:lnTo>
                    <a:pt x="83" y="98"/>
                  </a:lnTo>
                  <a:lnTo>
                    <a:pt x="83" y="99"/>
                  </a:lnTo>
                  <a:lnTo>
                    <a:pt x="83" y="101"/>
                  </a:lnTo>
                  <a:lnTo>
                    <a:pt x="84" y="105"/>
                  </a:lnTo>
                  <a:lnTo>
                    <a:pt x="84" y="106"/>
                  </a:lnTo>
                  <a:lnTo>
                    <a:pt x="84" y="106"/>
                  </a:lnTo>
                  <a:lnTo>
                    <a:pt x="85" y="107"/>
                  </a:lnTo>
                  <a:lnTo>
                    <a:pt x="85" y="108"/>
                  </a:lnTo>
                  <a:lnTo>
                    <a:pt x="85" y="109"/>
                  </a:lnTo>
                  <a:lnTo>
                    <a:pt x="85" y="109"/>
                  </a:lnTo>
                  <a:lnTo>
                    <a:pt x="85" y="110"/>
                  </a:lnTo>
                  <a:lnTo>
                    <a:pt x="85" y="111"/>
                  </a:lnTo>
                  <a:lnTo>
                    <a:pt x="86" y="111"/>
                  </a:lnTo>
                  <a:lnTo>
                    <a:pt x="86" y="112"/>
                  </a:lnTo>
                  <a:lnTo>
                    <a:pt x="86" y="112"/>
                  </a:lnTo>
                  <a:lnTo>
                    <a:pt x="86" y="112"/>
                  </a:lnTo>
                  <a:lnTo>
                    <a:pt x="86" y="112"/>
                  </a:lnTo>
                  <a:lnTo>
                    <a:pt x="86" y="113"/>
                  </a:lnTo>
                  <a:lnTo>
                    <a:pt x="86" y="113"/>
                  </a:lnTo>
                  <a:lnTo>
                    <a:pt x="86" y="113"/>
                  </a:lnTo>
                  <a:lnTo>
                    <a:pt x="87" y="114"/>
                  </a:lnTo>
                  <a:lnTo>
                    <a:pt x="87" y="114"/>
                  </a:lnTo>
                  <a:lnTo>
                    <a:pt x="87" y="114"/>
                  </a:lnTo>
                  <a:lnTo>
                    <a:pt x="87" y="114"/>
                  </a:lnTo>
                  <a:lnTo>
                    <a:pt x="87" y="115"/>
                  </a:lnTo>
                  <a:lnTo>
                    <a:pt x="87" y="115"/>
                  </a:lnTo>
                  <a:lnTo>
                    <a:pt x="87" y="115"/>
                  </a:lnTo>
                  <a:lnTo>
                    <a:pt x="87" y="115"/>
                  </a:lnTo>
                  <a:lnTo>
                    <a:pt x="87" y="115"/>
                  </a:lnTo>
                  <a:lnTo>
                    <a:pt x="87" y="115"/>
                  </a:lnTo>
                  <a:lnTo>
                    <a:pt x="88" y="115"/>
                  </a:lnTo>
                  <a:lnTo>
                    <a:pt x="88" y="115"/>
                  </a:lnTo>
                  <a:lnTo>
                    <a:pt x="88" y="115"/>
                  </a:lnTo>
                  <a:lnTo>
                    <a:pt x="88" y="116"/>
                  </a:lnTo>
                  <a:lnTo>
                    <a:pt x="88" y="116"/>
                  </a:lnTo>
                  <a:lnTo>
                    <a:pt x="88" y="116"/>
                  </a:lnTo>
                  <a:lnTo>
                    <a:pt x="88" y="116"/>
                  </a:lnTo>
                  <a:lnTo>
                    <a:pt x="88" y="116"/>
                  </a:lnTo>
                  <a:lnTo>
                    <a:pt x="88" y="116"/>
                  </a:lnTo>
                  <a:lnTo>
                    <a:pt x="88" y="116"/>
                  </a:lnTo>
                  <a:lnTo>
                    <a:pt x="89" y="116"/>
                  </a:lnTo>
                  <a:lnTo>
                    <a:pt x="89" y="116"/>
                  </a:lnTo>
                  <a:lnTo>
                    <a:pt x="89" y="115"/>
                  </a:lnTo>
                  <a:lnTo>
                    <a:pt x="89" y="115"/>
                  </a:lnTo>
                  <a:lnTo>
                    <a:pt x="89" y="115"/>
                  </a:lnTo>
                  <a:lnTo>
                    <a:pt x="89" y="115"/>
                  </a:lnTo>
                  <a:lnTo>
                    <a:pt x="89" y="115"/>
                  </a:lnTo>
                  <a:lnTo>
                    <a:pt x="89" y="115"/>
                  </a:lnTo>
                  <a:lnTo>
                    <a:pt x="89" y="115"/>
                  </a:lnTo>
                  <a:lnTo>
                    <a:pt x="89" y="115"/>
                  </a:lnTo>
                  <a:lnTo>
                    <a:pt x="89" y="115"/>
                  </a:lnTo>
                  <a:lnTo>
                    <a:pt x="89" y="114"/>
                  </a:lnTo>
                  <a:lnTo>
                    <a:pt x="90" y="114"/>
                  </a:lnTo>
                  <a:lnTo>
                    <a:pt x="90" y="114"/>
                  </a:lnTo>
                  <a:lnTo>
                    <a:pt x="90" y="114"/>
                  </a:lnTo>
                  <a:lnTo>
                    <a:pt x="90" y="114"/>
                  </a:lnTo>
                  <a:lnTo>
                    <a:pt x="90" y="113"/>
                  </a:lnTo>
                  <a:lnTo>
                    <a:pt x="90" y="113"/>
                  </a:lnTo>
                  <a:lnTo>
                    <a:pt x="90" y="112"/>
                  </a:lnTo>
                  <a:lnTo>
                    <a:pt x="91" y="112"/>
                  </a:lnTo>
                  <a:lnTo>
                    <a:pt x="91" y="112"/>
                  </a:lnTo>
                  <a:lnTo>
                    <a:pt x="91" y="111"/>
                  </a:lnTo>
                  <a:lnTo>
                    <a:pt x="91" y="111"/>
                  </a:lnTo>
                  <a:lnTo>
                    <a:pt x="91" y="110"/>
                  </a:lnTo>
                  <a:lnTo>
                    <a:pt x="91" y="109"/>
                  </a:lnTo>
                  <a:lnTo>
                    <a:pt x="91" y="109"/>
                  </a:lnTo>
                  <a:lnTo>
                    <a:pt x="92" y="108"/>
                  </a:lnTo>
                  <a:lnTo>
                    <a:pt x="92" y="108"/>
                  </a:lnTo>
                  <a:lnTo>
                    <a:pt x="92" y="106"/>
                  </a:lnTo>
                  <a:lnTo>
                    <a:pt x="93" y="102"/>
                  </a:lnTo>
                  <a:lnTo>
                    <a:pt x="93" y="101"/>
                  </a:lnTo>
                  <a:lnTo>
                    <a:pt x="93" y="101"/>
                  </a:lnTo>
                  <a:lnTo>
                    <a:pt x="93" y="100"/>
                  </a:lnTo>
                  <a:lnTo>
                    <a:pt x="94" y="98"/>
                  </a:lnTo>
                  <a:lnTo>
                    <a:pt x="94" y="93"/>
                  </a:lnTo>
                  <a:lnTo>
                    <a:pt x="96" y="83"/>
                  </a:lnTo>
                  <a:lnTo>
                    <a:pt x="96" y="82"/>
                  </a:lnTo>
                  <a:lnTo>
                    <a:pt x="96" y="81"/>
                  </a:lnTo>
                  <a:lnTo>
                    <a:pt x="96" y="80"/>
                  </a:lnTo>
                  <a:lnTo>
                    <a:pt x="96" y="77"/>
                  </a:lnTo>
                  <a:lnTo>
                    <a:pt x="97" y="71"/>
                  </a:lnTo>
                  <a:lnTo>
                    <a:pt x="99" y="59"/>
                  </a:lnTo>
                  <a:lnTo>
                    <a:pt x="99" y="58"/>
                  </a:lnTo>
                  <a:lnTo>
                    <a:pt x="99" y="57"/>
                  </a:lnTo>
                  <a:lnTo>
                    <a:pt x="99" y="56"/>
                  </a:lnTo>
                  <a:lnTo>
                    <a:pt x="99" y="52"/>
                  </a:lnTo>
                  <a:lnTo>
                    <a:pt x="100" y="46"/>
                  </a:lnTo>
                  <a:lnTo>
                    <a:pt x="100" y="45"/>
                  </a:lnTo>
                  <a:lnTo>
                    <a:pt x="100" y="44"/>
                  </a:lnTo>
                  <a:lnTo>
                    <a:pt x="100" y="43"/>
                  </a:lnTo>
                  <a:lnTo>
                    <a:pt x="101" y="39"/>
                  </a:lnTo>
                  <a:lnTo>
                    <a:pt x="101" y="33"/>
                  </a:lnTo>
                  <a:lnTo>
                    <a:pt x="102" y="32"/>
                  </a:lnTo>
                  <a:lnTo>
                    <a:pt x="102" y="32"/>
                  </a:lnTo>
                  <a:lnTo>
                    <a:pt x="102" y="30"/>
                  </a:lnTo>
                  <a:lnTo>
                    <a:pt x="102" y="27"/>
                  </a:lnTo>
                  <a:lnTo>
                    <a:pt x="103" y="22"/>
                  </a:lnTo>
                  <a:lnTo>
                    <a:pt x="103" y="21"/>
                  </a:lnTo>
                  <a:lnTo>
                    <a:pt x="103" y="21"/>
                  </a:lnTo>
                  <a:lnTo>
                    <a:pt x="103" y="19"/>
                  </a:lnTo>
                  <a:lnTo>
                    <a:pt x="104" y="17"/>
                  </a:lnTo>
                  <a:lnTo>
                    <a:pt x="105" y="12"/>
                  </a:lnTo>
                  <a:lnTo>
                    <a:pt x="105" y="12"/>
                  </a:lnTo>
                  <a:lnTo>
                    <a:pt x="105" y="12"/>
                  </a:lnTo>
                  <a:lnTo>
                    <a:pt x="105" y="10"/>
                  </a:lnTo>
                  <a:lnTo>
                    <a:pt x="105" y="9"/>
                  </a:lnTo>
                  <a:lnTo>
                    <a:pt x="105" y="8"/>
                  </a:lnTo>
                  <a:lnTo>
                    <a:pt x="105" y="8"/>
                  </a:lnTo>
                  <a:lnTo>
                    <a:pt x="106" y="7"/>
                  </a:lnTo>
                  <a:lnTo>
                    <a:pt x="106" y="6"/>
                  </a:lnTo>
                  <a:lnTo>
                    <a:pt x="106" y="5"/>
                  </a:lnTo>
                </a:path>
              </a:pathLst>
            </a:custGeom>
            <a:grpFill/>
            <a:ln w="9525" cap="sq">
              <a:solidFill>
                <a:srgbClr val="0D8BE6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783">
                <a:defRPr/>
              </a:pPr>
              <a:endParaRPr lang="en-US" sz="1350" kern="0" dirty="0">
                <a:solidFill>
                  <a:srgbClr val="0D8BE6"/>
                </a:solidFill>
              </a:endParaRPr>
            </a:p>
          </p:txBody>
        </p:sp>
        <p:sp>
          <p:nvSpPr>
            <p:cNvPr id="155" name="Freeform 71"/>
            <p:cNvSpPr>
              <a:spLocks/>
            </p:cNvSpPr>
            <p:nvPr/>
          </p:nvSpPr>
          <p:spPr bwMode="auto">
            <a:xfrm>
              <a:off x="3489" y="2186"/>
              <a:ext cx="99" cy="116"/>
            </a:xfrm>
            <a:custGeom>
              <a:avLst/>
              <a:gdLst/>
              <a:ahLst/>
              <a:cxnLst>
                <a:cxn ang="0">
                  <a:pos x="1" y="2"/>
                </a:cxn>
                <a:cxn ang="0">
                  <a:pos x="2" y="0"/>
                </a:cxn>
                <a:cxn ang="0">
                  <a:pos x="3" y="0"/>
                </a:cxn>
                <a:cxn ang="0">
                  <a:pos x="3" y="0"/>
                </a:cxn>
                <a:cxn ang="0">
                  <a:pos x="4" y="0"/>
                </a:cxn>
                <a:cxn ang="0">
                  <a:pos x="5" y="2"/>
                </a:cxn>
                <a:cxn ang="0">
                  <a:pos x="6" y="6"/>
                </a:cxn>
                <a:cxn ang="0">
                  <a:pos x="8" y="13"/>
                </a:cxn>
                <a:cxn ang="0">
                  <a:pos x="10" y="30"/>
                </a:cxn>
                <a:cxn ang="0">
                  <a:pos x="13" y="58"/>
                </a:cxn>
                <a:cxn ang="0">
                  <a:pos x="17" y="92"/>
                </a:cxn>
                <a:cxn ang="0">
                  <a:pos x="19" y="103"/>
                </a:cxn>
                <a:cxn ang="0">
                  <a:pos x="21" y="110"/>
                </a:cxn>
                <a:cxn ang="0">
                  <a:pos x="21" y="113"/>
                </a:cxn>
                <a:cxn ang="0">
                  <a:pos x="23" y="115"/>
                </a:cxn>
                <a:cxn ang="0">
                  <a:pos x="23" y="115"/>
                </a:cxn>
                <a:cxn ang="0">
                  <a:pos x="24" y="116"/>
                </a:cxn>
                <a:cxn ang="0">
                  <a:pos x="25" y="115"/>
                </a:cxn>
                <a:cxn ang="0">
                  <a:pos x="26" y="114"/>
                </a:cxn>
                <a:cxn ang="0">
                  <a:pos x="27" y="110"/>
                </a:cxn>
                <a:cxn ang="0">
                  <a:pos x="28" y="103"/>
                </a:cxn>
                <a:cxn ang="0">
                  <a:pos x="30" y="87"/>
                </a:cxn>
                <a:cxn ang="0">
                  <a:pos x="34" y="57"/>
                </a:cxn>
                <a:cxn ang="0">
                  <a:pos x="38" y="26"/>
                </a:cxn>
                <a:cxn ang="0">
                  <a:pos x="40" y="13"/>
                </a:cxn>
                <a:cxn ang="0">
                  <a:pos x="41" y="7"/>
                </a:cxn>
                <a:cxn ang="0">
                  <a:pos x="42" y="2"/>
                </a:cxn>
                <a:cxn ang="0">
                  <a:pos x="43" y="0"/>
                </a:cxn>
                <a:cxn ang="0">
                  <a:pos x="44" y="0"/>
                </a:cxn>
                <a:cxn ang="0">
                  <a:pos x="45" y="0"/>
                </a:cxn>
                <a:cxn ang="0">
                  <a:pos x="45" y="1"/>
                </a:cxn>
                <a:cxn ang="0">
                  <a:pos x="46" y="3"/>
                </a:cxn>
                <a:cxn ang="0">
                  <a:pos x="47" y="7"/>
                </a:cxn>
                <a:cxn ang="0">
                  <a:pos x="49" y="18"/>
                </a:cxn>
                <a:cxn ang="0">
                  <a:pos x="52" y="38"/>
                </a:cxn>
                <a:cxn ang="0">
                  <a:pos x="56" y="76"/>
                </a:cxn>
                <a:cxn ang="0">
                  <a:pos x="58" y="93"/>
                </a:cxn>
                <a:cxn ang="0">
                  <a:pos x="60" y="105"/>
                </a:cxn>
                <a:cxn ang="0">
                  <a:pos x="62" y="110"/>
                </a:cxn>
                <a:cxn ang="0">
                  <a:pos x="63" y="114"/>
                </a:cxn>
                <a:cxn ang="0">
                  <a:pos x="64" y="115"/>
                </a:cxn>
                <a:cxn ang="0">
                  <a:pos x="64" y="116"/>
                </a:cxn>
                <a:cxn ang="0">
                  <a:pos x="65" y="115"/>
                </a:cxn>
                <a:cxn ang="0">
                  <a:pos x="66" y="114"/>
                </a:cxn>
                <a:cxn ang="0">
                  <a:pos x="66" y="112"/>
                </a:cxn>
                <a:cxn ang="0">
                  <a:pos x="68" y="106"/>
                </a:cxn>
                <a:cxn ang="0">
                  <a:pos x="71" y="87"/>
                </a:cxn>
                <a:cxn ang="0">
                  <a:pos x="74" y="59"/>
                </a:cxn>
                <a:cxn ang="0">
                  <a:pos x="77" y="34"/>
                </a:cxn>
                <a:cxn ang="0">
                  <a:pos x="79" y="20"/>
                </a:cxn>
                <a:cxn ang="0">
                  <a:pos x="81" y="8"/>
                </a:cxn>
                <a:cxn ang="0">
                  <a:pos x="82" y="3"/>
                </a:cxn>
                <a:cxn ang="0">
                  <a:pos x="83" y="1"/>
                </a:cxn>
                <a:cxn ang="0">
                  <a:pos x="84" y="0"/>
                </a:cxn>
                <a:cxn ang="0">
                  <a:pos x="84" y="0"/>
                </a:cxn>
                <a:cxn ang="0">
                  <a:pos x="85" y="0"/>
                </a:cxn>
                <a:cxn ang="0">
                  <a:pos x="86" y="2"/>
                </a:cxn>
                <a:cxn ang="0">
                  <a:pos x="87" y="6"/>
                </a:cxn>
                <a:cxn ang="0">
                  <a:pos x="89" y="13"/>
                </a:cxn>
                <a:cxn ang="0">
                  <a:pos x="91" y="28"/>
                </a:cxn>
                <a:cxn ang="0">
                  <a:pos x="94" y="61"/>
                </a:cxn>
                <a:cxn ang="0">
                  <a:pos x="97" y="88"/>
                </a:cxn>
              </a:cxnLst>
              <a:rect l="0" t="0" r="r" b="b"/>
              <a:pathLst>
                <a:path w="99" h="116">
                  <a:moveTo>
                    <a:pt x="0" y="5"/>
                  </a:moveTo>
                  <a:lnTo>
                    <a:pt x="0" y="5"/>
                  </a:lnTo>
                  <a:lnTo>
                    <a:pt x="0" y="4"/>
                  </a:lnTo>
                  <a:lnTo>
                    <a:pt x="1" y="4"/>
                  </a:lnTo>
                  <a:lnTo>
                    <a:pt x="1" y="4"/>
                  </a:lnTo>
                  <a:lnTo>
                    <a:pt x="1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1"/>
                  </a:lnTo>
                  <a:lnTo>
                    <a:pt x="4" y="1"/>
                  </a:lnTo>
                  <a:lnTo>
                    <a:pt x="5" y="1"/>
                  </a:lnTo>
                  <a:lnTo>
                    <a:pt x="5" y="1"/>
                  </a:lnTo>
                  <a:lnTo>
                    <a:pt x="5" y="1"/>
                  </a:lnTo>
                  <a:lnTo>
                    <a:pt x="5" y="2"/>
                  </a:lnTo>
                  <a:lnTo>
                    <a:pt x="5" y="2"/>
                  </a:lnTo>
                  <a:lnTo>
                    <a:pt x="5" y="2"/>
                  </a:lnTo>
                  <a:lnTo>
                    <a:pt x="5" y="3"/>
                  </a:lnTo>
                  <a:lnTo>
                    <a:pt x="5" y="3"/>
                  </a:lnTo>
                  <a:lnTo>
                    <a:pt x="5" y="3"/>
                  </a:lnTo>
                  <a:lnTo>
                    <a:pt x="6" y="4"/>
                  </a:lnTo>
                  <a:lnTo>
                    <a:pt x="6" y="5"/>
                  </a:lnTo>
                  <a:lnTo>
                    <a:pt x="6" y="5"/>
                  </a:lnTo>
                  <a:lnTo>
                    <a:pt x="6" y="6"/>
                  </a:lnTo>
                  <a:lnTo>
                    <a:pt x="6" y="6"/>
                  </a:lnTo>
                  <a:lnTo>
                    <a:pt x="7" y="8"/>
                  </a:lnTo>
                  <a:lnTo>
                    <a:pt x="7" y="8"/>
                  </a:lnTo>
                  <a:lnTo>
                    <a:pt x="7" y="9"/>
                  </a:lnTo>
                  <a:lnTo>
                    <a:pt x="7" y="10"/>
                  </a:lnTo>
                  <a:lnTo>
                    <a:pt x="7" y="11"/>
                  </a:lnTo>
                  <a:lnTo>
                    <a:pt x="7" y="12"/>
                  </a:lnTo>
                  <a:lnTo>
                    <a:pt x="7" y="12"/>
                  </a:lnTo>
                  <a:lnTo>
                    <a:pt x="8" y="13"/>
                  </a:lnTo>
                  <a:lnTo>
                    <a:pt x="8" y="15"/>
                  </a:lnTo>
                  <a:lnTo>
                    <a:pt x="9" y="20"/>
                  </a:lnTo>
                  <a:lnTo>
                    <a:pt x="9" y="20"/>
                  </a:lnTo>
                  <a:lnTo>
                    <a:pt x="9" y="21"/>
                  </a:lnTo>
                  <a:lnTo>
                    <a:pt x="9" y="22"/>
                  </a:lnTo>
                  <a:lnTo>
                    <a:pt x="9" y="24"/>
                  </a:lnTo>
                  <a:lnTo>
                    <a:pt x="10" y="30"/>
                  </a:lnTo>
                  <a:lnTo>
                    <a:pt x="10" y="30"/>
                  </a:lnTo>
                  <a:lnTo>
                    <a:pt x="10" y="31"/>
                  </a:lnTo>
                  <a:lnTo>
                    <a:pt x="11" y="33"/>
                  </a:lnTo>
                  <a:lnTo>
                    <a:pt x="11" y="36"/>
                  </a:lnTo>
                  <a:lnTo>
                    <a:pt x="12" y="42"/>
                  </a:lnTo>
                  <a:lnTo>
                    <a:pt x="13" y="55"/>
                  </a:lnTo>
                  <a:lnTo>
                    <a:pt x="13" y="56"/>
                  </a:lnTo>
                  <a:lnTo>
                    <a:pt x="13" y="57"/>
                  </a:lnTo>
                  <a:lnTo>
                    <a:pt x="13" y="58"/>
                  </a:lnTo>
                  <a:lnTo>
                    <a:pt x="14" y="62"/>
                  </a:lnTo>
                  <a:lnTo>
                    <a:pt x="15" y="68"/>
                  </a:lnTo>
                  <a:lnTo>
                    <a:pt x="16" y="81"/>
                  </a:lnTo>
                  <a:lnTo>
                    <a:pt x="16" y="82"/>
                  </a:lnTo>
                  <a:lnTo>
                    <a:pt x="16" y="82"/>
                  </a:lnTo>
                  <a:lnTo>
                    <a:pt x="17" y="84"/>
                  </a:lnTo>
                  <a:lnTo>
                    <a:pt x="17" y="87"/>
                  </a:lnTo>
                  <a:lnTo>
                    <a:pt x="17" y="92"/>
                  </a:lnTo>
                  <a:lnTo>
                    <a:pt x="18" y="92"/>
                  </a:lnTo>
                  <a:lnTo>
                    <a:pt x="18" y="93"/>
                  </a:lnTo>
                  <a:lnTo>
                    <a:pt x="18" y="94"/>
                  </a:lnTo>
                  <a:lnTo>
                    <a:pt x="18" y="97"/>
                  </a:lnTo>
                  <a:lnTo>
                    <a:pt x="19" y="101"/>
                  </a:lnTo>
                  <a:lnTo>
                    <a:pt x="19" y="102"/>
                  </a:lnTo>
                  <a:lnTo>
                    <a:pt x="19" y="102"/>
                  </a:lnTo>
                  <a:lnTo>
                    <a:pt x="19" y="103"/>
                  </a:lnTo>
                  <a:lnTo>
                    <a:pt x="20" y="105"/>
                  </a:lnTo>
                  <a:lnTo>
                    <a:pt x="20" y="105"/>
                  </a:lnTo>
                  <a:lnTo>
                    <a:pt x="20" y="106"/>
                  </a:lnTo>
                  <a:lnTo>
                    <a:pt x="20" y="107"/>
                  </a:lnTo>
                  <a:lnTo>
                    <a:pt x="20" y="108"/>
                  </a:lnTo>
                  <a:lnTo>
                    <a:pt x="20" y="109"/>
                  </a:lnTo>
                  <a:lnTo>
                    <a:pt x="21" y="109"/>
                  </a:lnTo>
                  <a:lnTo>
                    <a:pt x="21" y="110"/>
                  </a:lnTo>
                  <a:lnTo>
                    <a:pt x="21" y="110"/>
                  </a:lnTo>
                  <a:lnTo>
                    <a:pt x="21" y="110"/>
                  </a:lnTo>
                  <a:lnTo>
                    <a:pt x="21" y="111"/>
                  </a:lnTo>
                  <a:lnTo>
                    <a:pt x="21" y="111"/>
                  </a:lnTo>
                  <a:lnTo>
                    <a:pt x="21" y="112"/>
                  </a:lnTo>
                  <a:lnTo>
                    <a:pt x="21" y="112"/>
                  </a:lnTo>
                  <a:lnTo>
                    <a:pt x="21" y="112"/>
                  </a:lnTo>
                  <a:lnTo>
                    <a:pt x="21" y="113"/>
                  </a:lnTo>
                  <a:lnTo>
                    <a:pt x="22" y="113"/>
                  </a:lnTo>
                  <a:lnTo>
                    <a:pt x="22" y="113"/>
                  </a:lnTo>
                  <a:lnTo>
                    <a:pt x="22" y="114"/>
                  </a:lnTo>
                  <a:lnTo>
                    <a:pt x="22" y="114"/>
                  </a:lnTo>
                  <a:lnTo>
                    <a:pt x="22" y="114"/>
                  </a:lnTo>
                  <a:lnTo>
                    <a:pt x="22" y="114"/>
                  </a:lnTo>
                  <a:lnTo>
                    <a:pt x="22" y="114"/>
                  </a:lnTo>
                  <a:lnTo>
                    <a:pt x="23" y="115"/>
                  </a:lnTo>
                  <a:lnTo>
                    <a:pt x="23" y="115"/>
                  </a:lnTo>
                  <a:lnTo>
                    <a:pt x="23" y="115"/>
                  </a:lnTo>
                  <a:lnTo>
                    <a:pt x="23" y="115"/>
                  </a:lnTo>
                  <a:lnTo>
                    <a:pt x="23" y="115"/>
                  </a:lnTo>
                  <a:lnTo>
                    <a:pt x="23" y="115"/>
                  </a:lnTo>
                  <a:lnTo>
                    <a:pt x="23" y="115"/>
                  </a:lnTo>
                  <a:lnTo>
                    <a:pt x="23" y="115"/>
                  </a:lnTo>
                  <a:lnTo>
                    <a:pt x="23" y="115"/>
                  </a:lnTo>
                  <a:lnTo>
                    <a:pt x="23" y="116"/>
                  </a:lnTo>
                  <a:lnTo>
                    <a:pt x="23" y="116"/>
                  </a:lnTo>
                  <a:lnTo>
                    <a:pt x="23" y="116"/>
                  </a:lnTo>
                  <a:lnTo>
                    <a:pt x="23" y="116"/>
                  </a:lnTo>
                  <a:lnTo>
                    <a:pt x="24" y="116"/>
                  </a:lnTo>
                  <a:lnTo>
                    <a:pt x="24" y="116"/>
                  </a:lnTo>
                  <a:lnTo>
                    <a:pt x="24" y="116"/>
                  </a:lnTo>
                  <a:lnTo>
                    <a:pt x="24" y="116"/>
                  </a:lnTo>
                  <a:lnTo>
                    <a:pt x="24" y="116"/>
                  </a:lnTo>
                  <a:lnTo>
                    <a:pt x="24" y="115"/>
                  </a:lnTo>
                  <a:lnTo>
                    <a:pt x="24" y="115"/>
                  </a:lnTo>
                  <a:lnTo>
                    <a:pt x="24" y="115"/>
                  </a:lnTo>
                  <a:lnTo>
                    <a:pt x="24" y="115"/>
                  </a:lnTo>
                  <a:lnTo>
                    <a:pt x="24" y="115"/>
                  </a:lnTo>
                  <a:lnTo>
                    <a:pt x="25" y="115"/>
                  </a:lnTo>
                  <a:lnTo>
                    <a:pt x="25" y="115"/>
                  </a:lnTo>
                  <a:lnTo>
                    <a:pt x="25" y="115"/>
                  </a:lnTo>
                  <a:lnTo>
                    <a:pt x="25" y="115"/>
                  </a:lnTo>
                  <a:lnTo>
                    <a:pt x="25" y="115"/>
                  </a:lnTo>
                  <a:lnTo>
                    <a:pt x="25" y="114"/>
                  </a:lnTo>
                  <a:lnTo>
                    <a:pt x="25" y="114"/>
                  </a:lnTo>
                  <a:lnTo>
                    <a:pt x="25" y="114"/>
                  </a:lnTo>
                  <a:lnTo>
                    <a:pt x="25" y="114"/>
                  </a:lnTo>
                  <a:lnTo>
                    <a:pt x="26" y="114"/>
                  </a:lnTo>
                  <a:lnTo>
                    <a:pt x="26" y="113"/>
                  </a:lnTo>
                  <a:lnTo>
                    <a:pt x="26" y="113"/>
                  </a:lnTo>
                  <a:lnTo>
                    <a:pt x="26" y="113"/>
                  </a:lnTo>
                  <a:lnTo>
                    <a:pt x="26" y="112"/>
                  </a:lnTo>
                  <a:lnTo>
                    <a:pt x="26" y="112"/>
                  </a:lnTo>
                  <a:lnTo>
                    <a:pt x="26" y="112"/>
                  </a:lnTo>
                  <a:lnTo>
                    <a:pt x="26" y="111"/>
                  </a:lnTo>
                  <a:lnTo>
                    <a:pt x="27" y="110"/>
                  </a:lnTo>
                  <a:lnTo>
                    <a:pt x="27" y="110"/>
                  </a:lnTo>
                  <a:lnTo>
                    <a:pt x="27" y="109"/>
                  </a:lnTo>
                  <a:lnTo>
                    <a:pt x="27" y="108"/>
                  </a:lnTo>
                  <a:lnTo>
                    <a:pt x="27" y="107"/>
                  </a:lnTo>
                  <a:lnTo>
                    <a:pt x="27" y="106"/>
                  </a:lnTo>
                  <a:lnTo>
                    <a:pt x="28" y="106"/>
                  </a:lnTo>
                  <a:lnTo>
                    <a:pt x="28" y="105"/>
                  </a:lnTo>
                  <a:lnTo>
                    <a:pt x="28" y="103"/>
                  </a:lnTo>
                  <a:lnTo>
                    <a:pt x="29" y="99"/>
                  </a:lnTo>
                  <a:lnTo>
                    <a:pt x="29" y="98"/>
                  </a:lnTo>
                  <a:lnTo>
                    <a:pt x="29" y="97"/>
                  </a:lnTo>
                  <a:lnTo>
                    <a:pt x="29" y="96"/>
                  </a:lnTo>
                  <a:lnTo>
                    <a:pt x="30" y="94"/>
                  </a:lnTo>
                  <a:lnTo>
                    <a:pt x="30" y="88"/>
                  </a:lnTo>
                  <a:lnTo>
                    <a:pt x="30" y="87"/>
                  </a:lnTo>
                  <a:lnTo>
                    <a:pt x="30" y="87"/>
                  </a:lnTo>
                  <a:lnTo>
                    <a:pt x="31" y="85"/>
                  </a:lnTo>
                  <a:lnTo>
                    <a:pt x="31" y="82"/>
                  </a:lnTo>
                  <a:lnTo>
                    <a:pt x="32" y="76"/>
                  </a:lnTo>
                  <a:lnTo>
                    <a:pt x="33" y="63"/>
                  </a:lnTo>
                  <a:lnTo>
                    <a:pt x="33" y="62"/>
                  </a:lnTo>
                  <a:lnTo>
                    <a:pt x="34" y="62"/>
                  </a:lnTo>
                  <a:lnTo>
                    <a:pt x="34" y="60"/>
                  </a:lnTo>
                  <a:lnTo>
                    <a:pt x="34" y="57"/>
                  </a:lnTo>
                  <a:lnTo>
                    <a:pt x="35" y="51"/>
                  </a:lnTo>
                  <a:lnTo>
                    <a:pt x="36" y="38"/>
                  </a:lnTo>
                  <a:lnTo>
                    <a:pt x="36" y="38"/>
                  </a:lnTo>
                  <a:lnTo>
                    <a:pt x="36" y="37"/>
                  </a:lnTo>
                  <a:lnTo>
                    <a:pt x="36" y="36"/>
                  </a:lnTo>
                  <a:lnTo>
                    <a:pt x="37" y="33"/>
                  </a:lnTo>
                  <a:lnTo>
                    <a:pt x="38" y="27"/>
                  </a:lnTo>
                  <a:lnTo>
                    <a:pt x="38" y="26"/>
                  </a:lnTo>
                  <a:lnTo>
                    <a:pt x="38" y="26"/>
                  </a:lnTo>
                  <a:lnTo>
                    <a:pt x="38" y="24"/>
                  </a:lnTo>
                  <a:lnTo>
                    <a:pt x="38" y="22"/>
                  </a:lnTo>
                  <a:lnTo>
                    <a:pt x="39" y="17"/>
                  </a:lnTo>
                  <a:lnTo>
                    <a:pt x="39" y="17"/>
                  </a:lnTo>
                  <a:lnTo>
                    <a:pt x="39" y="16"/>
                  </a:lnTo>
                  <a:lnTo>
                    <a:pt x="39" y="15"/>
                  </a:lnTo>
                  <a:lnTo>
                    <a:pt x="40" y="13"/>
                  </a:lnTo>
                  <a:lnTo>
                    <a:pt x="40" y="12"/>
                  </a:lnTo>
                  <a:lnTo>
                    <a:pt x="40" y="12"/>
                  </a:lnTo>
                  <a:lnTo>
                    <a:pt x="40" y="11"/>
                  </a:lnTo>
                  <a:lnTo>
                    <a:pt x="40" y="9"/>
                  </a:lnTo>
                  <a:lnTo>
                    <a:pt x="40" y="8"/>
                  </a:lnTo>
                  <a:lnTo>
                    <a:pt x="41" y="8"/>
                  </a:lnTo>
                  <a:lnTo>
                    <a:pt x="41" y="7"/>
                  </a:lnTo>
                  <a:lnTo>
                    <a:pt x="41" y="7"/>
                  </a:lnTo>
                  <a:lnTo>
                    <a:pt x="41" y="6"/>
                  </a:lnTo>
                  <a:lnTo>
                    <a:pt x="41" y="5"/>
                  </a:lnTo>
                  <a:lnTo>
                    <a:pt x="41" y="5"/>
                  </a:lnTo>
                  <a:lnTo>
                    <a:pt x="41" y="5"/>
                  </a:lnTo>
                  <a:lnTo>
                    <a:pt x="42" y="4"/>
                  </a:lnTo>
                  <a:lnTo>
                    <a:pt x="42" y="3"/>
                  </a:lnTo>
                  <a:lnTo>
                    <a:pt x="42" y="2"/>
                  </a:lnTo>
                  <a:lnTo>
                    <a:pt x="42" y="2"/>
                  </a:lnTo>
                  <a:lnTo>
                    <a:pt x="42" y="2"/>
                  </a:lnTo>
                  <a:lnTo>
                    <a:pt x="42" y="2"/>
                  </a:lnTo>
                  <a:lnTo>
                    <a:pt x="42" y="1"/>
                  </a:lnTo>
                  <a:lnTo>
                    <a:pt x="43" y="1"/>
                  </a:lnTo>
                  <a:lnTo>
                    <a:pt x="43" y="1"/>
                  </a:lnTo>
                  <a:lnTo>
                    <a:pt x="43" y="1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5" y="0"/>
                  </a:lnTo>
                  <a:lnTo>
                    <a:pt x="45" y="0"/>
                  </a:lnTo>
                  <a:lnTo>
                    <a:pt x="45" y="0"/>
                  </a:lnTo>
                  <a:lnTo>
                    <a:pt x="45" y="0"/>
                  </a:lnTo>
                  <a:lnTo>
                    <a:pt x="45" y="0"/>
                  </a:lnTo>
                  <a:lnTo>
                    <a:pt x="45" y="0"/>
                  </a:lnTo>
                  <a:lnTo>
                    <a:pt x="45" y="0"/>
                  </a:lnTo>
                  <a:lnTo>
                    <a:pt x="45" y="0"/>
                  </a:lnTo>
                  <a:lnTo>
                    <a:pt x="45" y="1"/>
                  </a:lnTo>
                  <a:lnTo>
                    <a:pt x="45" y="1"/>
                  </a:lnTo>
                  <a:lnTo>
                    <a:pt x="46" y="1"/>
                  </a:lnTo>
                  <a:lnTo>
                    <a:pt x="46" y="1"/>
                  </a:lnTo>
                  <a:lnTo>
                    <a:pt x="46" y="2"/>
                  </a:lnTo>
                  <a:lnTo>
                    <a:pt x="46" y="2"/>
                  </a:lnTo>
                  <a:lnTo>
                    <a:pt x="46" y="2"/>
                  </a:lnTo>
                  <a:lnTo>
                    <a:pt x="46" y="2"/>
                  </a:lnTo>
                  <a:lnTo>
                    <a:pt x="46" y="3"/>
                  </a:lnTo>
                  <a:lnTo>
                    <a:pt x="46" y="3"/>
                  </a:lnTo>
                  <a:lnTo>
                    <a:pt x="46" y="4"/>
                  </a:lnTo>
                  <a:lnTo>
                    <a:pt x="46" y="4"/>
                  </a:lnTo>
                  <a:lnTo>
                    <a:pt x="47" y="4"/>
                  </a:lnTo>
                  <a:lnTo>
                    <a:pt x="47" y="6"/>
                  </a:lnTo>
                  <a:lnTo>
                    <a:pt x="47" y="6"/>
                  </a:lnTo>
                  <a:lnTo>
                    <a:pt x="47" y="6"/>
                  </a:lnTo>
                  <a:lnTo>
                    <a:pt x="47" y="7"/>
                  </a:lnTo>
                  <a:lnTo>
                    <a:pt x="48" y="9"/>
                  </a:lnTo>
                  <a:lnTo>
                    <a:pt x="48" y="9"/>
                  </a:lnTo>
                  <a:lnTo>
                    <a:pt x="48" y="10"/>
                  </a:lnTo>
                  <a:lnTo>
                    <a:pt x="48" y="11"/>
                  </a:lnTo>
                  <a:lnTo>
                    <a:pt x="48" y="13"/>
                  </a:lnTo>
                  <a:lnTo>
                    <a:pt x="49" y="17"/>
                  </a:lnTo>
                  <a:lnTo>
                    <a:pt x="49" y="18"/>
                  </a:lnTo>
                  <a:lnTo>
                    <a:pt x="49" y="18"/>
                  </a:lnTo>
                  <a:lnTo>
                    <a:pt x="50" y="19"/>
                  </a:lnTo>
                  <a:lnTo>
                    <a:pt x="50" y="22"/>
                  </a:lnTo>
                  <a:lnTo>
                    <a:pt x="51" y="27"/>
                  </a:lnTo>
                  <a:lnTo>
                    <a:pt x="51" y="28"/>
                  </a:lnTo>
                  <a:lnTo>
                    <a:pt x="51" y="28"/>
                  </a:lnTo>
                  <a:lnTo>
                    <a:pt x="51" y="30"/>
                  </a:lnTo>
                  <a:lnTo>
                    <a:pt x="51" y="32"/>
                  </a:lnTo>
                  <a:lnTo>
                    <a:pt x="52" y="38"/>
                  </a:lnTo>
                  <a:lnTo>
                    <a:pt x="53" y="50"/>
                  </a:lnTo>
                  <a:lnTo>
                    <a:pt x="54" y="51"/>
                  </a:lnTo>
                  <a:lnTo>
                    <a:pt x="54" y="52"/>
                  </a:lnTo>
                  <a:lnTo>
                    <a:pt x="54" y="54"/>
                  </a:lnTo>
                  <a:lnTo>
                    <a:pt x="54" y="57"/>
                  </a:lnTo>
                  <a:lnTo>
                    <a:pt x="55" y="63"/>
                  </a:lnTo>
                  <a:lnTo>
                    <a:pt x="56" y="75"/>
                  </a:lnTo>
                  <a:lnTo>
                    <a:pt x="56" y="76"/>
                  </a:lnTo>
                  <a:lnTo>
                    <a:pt x="56" y="77"/>
                  </a:lnTo>
                  <a:lnTo>
                    <a:pt x="56" y="78"/>
                  </a:lnTo>
                  <a:lnTo>
                    <a:pt x="57" y="82"/>
                  </a:lnTo>
                  <a:lnTo>
                    <a:pt x="58" y="88"/>
                  </a:lnTo>
                  <a:lnTo>
                    <a:pt x="58" y="88"/>
                  </a:lnTo>
                  <a:lnTo>
                    <a:pt x="58" y="89"/>
                  </a:lnTo>
                  <a:lnTo>
                    <a:pt x="58" y="90"/>
                  </a:lnTo>
                  <a:lnTo>
                    <a:pt x="58" y="93"/>
                  </a:lnTo>
                  <a:lnTo>
                    <a:pt x="59" y="98"/>
                  </a:lnTo>
                  <a:lnTo>
                    <a:pt x="59" y="99"/>
                  </a:lnTo>
                  <a:lnTo>
                    <a:pt x="59" y="100"/>
                  </a:lnTo>
                  <a:lnTo>
                    <a:pt x="60" y="101"/>
                  </a:lnTo>
                  <a:lnTo>
                    <a:pt x="60" y="103"/>
                  </a:lnTo>
                  <a:lnTo>
                    <a:pt x="60" y="103"/>
                  </a:lnTo>
                  <a:lnTo>
                    <a:pt x="60" y="104"/>
                  </a:lnTo>
                  <a:lnTo>
                    <a:pt x="60" y="105"/>
                  </a:lnTo>
                  <a:lnTo>
                    <a:pt x="61" y="107"/>
                  </a:lnTo>
                  <a:lnTo>
                    <a:pt x="61" y="107"/>
                  </a:lnTo>
                  <a:lnTo>
                    <a:pt x="61" y="108"/>
                  </a:lnTo>
                  <a:lnTo>
                    <a:pt x="61" y="108"/>
                  </a:lnTo>
                  <a:lnTo>
                    <a:pt x="61" y="109"/>
                  </a:lnTo>
                  <a:lnTo>
                    <a:pt x="61" y="109"/>
                  </a:lnTo>
                  <a:lnTo>
                    <a:pt x="61" y="110"/>
                  </a:lnTo>
                  <a:lnTo>
                    <a:pt x="62" y="110"/>
                  </a:lnTo>
                  <a:lnTo>
                    <a:pt x="62" y="111"/>
                  </a:lnTo>
                  <a:lnTo>
                    <a:pt x="62" y="111"/>
                  </a:lnTo>
                  <a:lnTo>
                    <a:pt x="62" y="113"/>
                  </a:lnTo>
                  <a:lnTo>
                    <a:pt x="62" y="113"/>
                  </a:lnTo>
                  <a:lnTo>
                    <a:pt x="62" y="113"/>
                  </a:lnTo>
                  <a:lnTo>
                    <a:pt x="62" y="114"/>
                  </a:lnTo>
                  <a:lnTo>
                    <a:pt x="63" y="114"/>
                  </a:lnTo>
                  <a:lnTo>
                    <a:pt x="63" y="114"/>
                  </a:lnTo>
                  <a:lnTo>
                    <a:pt x="63" y="114"/>
                  </a:lnTo>
                  <a:lnTo>
                    <a:pt x="63" y="114"/>
                  </a:lnTo>
                  <a:lnTo>
                    <a:pt x="63" y="115"/>
                  </a:lnTo>
                  <a:lnTo>
                    <a:pt x="63" y="115"/>
                  </a:lnTo>
                  <a:lnTo>
                    <a:pt x="63" y="115"/>
                  </a:lnTo>
                  <a:lnTo>
                    <a:pt x="63" y="115"/>
                  </a:lnTo>
                  <a:lnTo>
                    <a:pt x="63" y="115"/>
                  </a:lnTo>
                  <a:lnTo>
                    <a:pt x="64" y="115"/>
                  </a:lnTo>
                  <a:lnTo>
                    <a:pt x="64" y="115"/>
                  </a:lnTo>
                  <a:lnTo>
                    <a:pt x="64" y="115"/>
                  </a:lnTo>
                  <a:lnTo>
                    <a:pt x="64" y="115"/>
                  </a:lnTo>
                  <a:lnTo>
                    <a:pt x="64" y="116"/>
                  </a:lnTo>
                  <a:lnTo>
                    <a:pt x="64" y="116"/>
                  </a:lnTo>
                  <a:lnTo>
                    <a:pt x="64" y="116"/>
                  </a:lnTo>
                  <a:lnTo>
                    <a:pt x="64" y="116"/>
                  </a:lnTo>
                  <a:lnTo>
                    <a:pt x="64" y="116"/>
                  </a:lnTo>
                  <a:lnTo>
                    <a:pt x="64" y="116"/>
                  </a:lnTo>
                  <a:lnTo>
                    <a:pt x="64" y="116"/>
                  </a:lnTo>
                  <a:lnTo>
                    <a:pt x="64" y="116"/>
                  </a:lnTo>
                  <a:lnTo>
                    <a:pt x="64" y="116"/>
                  </a:lnTo>
                  <a:lnTo>
                    <a:pt x="65" y="115"/>
                  </a:lnTo>
                  <a:lnTo>
                    <a:pt x="65" y="115"/>
                  </a:lnTo>
                  <a:lnTo>
                    <a:pt x="65" y="115"/>
                  </a:lnTo>
                  <a:lnTo>
                    <a:pt x="65" y="115"/>
                  </a:lnTo>
                  <a:lnTo>
                    <a:pt x="65" y="115"/>
                  </a:lnTo>
                  <a:lnTo>
                    <a:pt x="65" y="115"/>
                  </a:lnTo>
                  <a:lnTo>
                    <a:pt x="65" y="115"/>
                  </a:lnTo>
                  <a:lnTo>
                    <a:pt x="65" y="115"/>
                  </a:lnTo>
                  <a:lnTo>
                    <a:pt x="65" y="115"/>
                  </a:lnTo>
                  <a:lnTo>
                    <a:pt x="65" y="114"/>
                  </a:lnTo>
                  <a:lnTo>
                    <a:pt x="66" y="114"/>
                  </a:lnTo>
                  <a:lnTo>
                    <a:pt x="66" y="114"/>
                  </a:lnTo>
                  <a:lnTo>
                    <a:pt x="66" y="114"/>
                  </a:lnTo>
                  <a:lnTo>
                    <a:pt x="66" y="114"/>
                  </a:lnTo>
                  <a:lnTo>
                    <a:pt x="66" y="113"/>
                  </a:lnTo>
                  <a:lnTo>
                    <a:pt x="66" y="113"/>
                  </a:lnTo>
                  <a:lnTo>
                    <a:pt x="66" y="113"/>
                  </a:lnTo>
                  <a:lnTo>
                    <a:pt x="66" y="112"/>
                  </a:lnTo>
                  <a:lnTo>
                    <a:pt x="66" y="112"/>
                  </a:lnTo>
                  <a:lnTo>
                    <a:pt x="66" y="112"/>
                  </a:lnTo>
                  <a:lnTo>
                    <a:pt x="67" y="111"/>
                  </a:lnTo>
                  <a:lnTo>
                    <a:pt x="67" y="110"/>
                  </a:lnTo>
                  <a:lnTo>
                    <a:pt x="67" y="109"/>
                  </a:lnTo>
                  <a:lnTo>
                    <a:pt x="67" y="109"/>
                  </a:lnTo>
                  <a:lnTo>
                    <a:pt x="67" y="108"/>
                  </a:lnTo>
                  <a:lnTo>
                    <a:pt x="68" y="107"/>
                  </a:lnTo>
                  <a:lnTo>
                    <a:pt x="68" y="106"/>
                  </a:lnTo>
                  <a:lnTo>
                    <a:pt x="68" y="106"/>
                  </a:lnTo>
                  <a:lnTo>
                    <a:pt x="68" y="105"/>
                  </a:lnTo>
                  <a:lnTo>
                    <a:pt x="68" y="103"/>
                  </a:lnTo>
                  <a:lnTo>
                    <a:pt x="69" y="98"/>
                  </a:lnTo>
                  <a:lnTo>
                    <a:pt x="69" y="97"/>
                  </a:lnTo>
                  <a:lnTo>
                    <a:pt x="70" y="97"/>
                  </a:lnTo>
                  <a:lnTo>
                    <a:pt x="70" y="95"/>
                  </a:lnTo>
                  <a:lnTo>
                    <a:pt x="70" y="93"/>
                  </a:lnTo>
                  <a:lnTo>
                    <a:pt x="71" y="87"/>
                  </a:lnTo>
                  <a:lnTo>
                    <a:pt x="71" y="86"/>
                  </a:lnTo>
                  <a:lnTo>
                    <a:pt x="71" y="85"/>
                  </a:lnTo>
                  <a:lnTo>
                    <a:pt x="71" y="84"/>
                  </a:lnTo>
                  <a:lnTo>
                    <a:pt x="72" y="81"/>
                  </a:lnTo>
                  <a:lnTo>
                    <a:pt x="72" y="74"/>
                  </a:lnTo>
                  <a:lnTo>
                    <a:pt x="74" y="61"/>
                  </a:lnTo>
                  <a:lnTo>
                    <a:pt x="74" y="60"/>
                  </a:lnTo>
                  <a:lnTo>
                    <a:pt x="74" y="59"/>
                  </a:lnTo>
                  <a:lnTo>
                    <a:pt x="74" y="57"/>
                  </a:lnTo>
                  <a:lnTo>
                    <a:pt x="75" y="54"/>
                  </a:lnTo>
                  <a:lnTo>
                    <a:pt x="75" y="47"/>
                  </a:lnTo>
                  <a:lnTo>
                    <a:pt x="75" y="46"/>
                  </a:lnTo>
                  <a:lnTo>
                    <a:pt x="76" y="45"/>
                  </a:lnTo>
                  <a:lnTo>
                    <a:pt x="76" y="44"/>
                  </a:lnTo>
                  <a:lnTo>
                    <a:pt x="76" y="40"/>
                  </a:lnTo>
                  <a:lnTo>
                    <a:pt x="77" y="34"/>
                  </a:lnTo>
                  <a:lnTo>
                    <a:pt x="77" y="33"/>
                  </a:lnTo>
                  <a:lnTo>
                    <a:pt x="77" y="32"/>
                  </a:lnTo>
                  <a:lnTo>
                    <a:pt x="77" y="31"/>
                  </a:lnTo>
                  <a:lnTo>
                    <a:pt x="78" y="28"/>
                  </a:lnTo>
                  <a:lnTo>
                    <a:pt x="78" y="22"/>
                  </a:lnTo>
                  <a:lnTo>
                    <a:pt x="78" y="22"/>
                  </a:lnTo>
                  <a:lnTo>
                    <a:pt x="78" y="21"/>
                  </a:lnTo>
                  <a:lnTo>
                    <a:pt x="79" y="20"/>
                  </a:lnTo>
                  <a:lnTo>
                    <a:pt x="79" y="17"/>
                  </a:lnTo>
                  <a:lnTo>
                    <a:pt x="80" y="12"/>
                  </a:lnTo>
                  <a:lnTo>
                    <a:pt x="80" y="12"/>
                  </a:lnTo>
                  <a:lnTo>
                    <a:pt x="80" y="12"/>
                  </a:lnTo>
                  <a:lnTo>
                    <a:pt x="80" y="10"/>
                  </a:lnTo>
                  <a:lnTo>
                    <a:pt x="80" y="9"/>
                  </a:lnTo>
                  <a:lnTo>
                    <a:pt x="81" y="8"/>
                  </a:lnTo>
                  <a:lnTo>
                    <a:pt x="81" y="8"/>
                  </a:lnTo>
                  <a:lnTo>
                    <a:pt x="81" y="7"/>
                  </a:lnTo>
                  <a:lnTo>
                    <a:pt x="81" y="6"/>
                  </a:lnTo>
                  <a:lnTo>
                    <a:pt x="81" y="5"/>
                  </a:lnTo>
                  <a:lnTo>
                    <a:pt x="81" y="5"/>
                  </a:lnTo>
                  <a:lnTo>
                    <a:pt x="82" y="4"/>
                  </a:lnTo>
                  <a:lnTo>
                    <a:pt x="82" y="4"/>
                  </a:lnTo>
                  <a:lnTo>
                    <a:pt x="82" y="4"/>
                  </a:lnTo>
                  <a:lnTo>
                    <a:pt x="82" y="3"/>
                  </a:lnTo>
                  <a:lnTo>
                    <a:pt x="82" y="3"/>
                  </a:lnTo>
                  <a:lnTo>
                    <a:pt x="82" y="3"/>
                  </a:lnTo>
                  <a:lnTo>
                    <a:pt x="82" y="2"/>
                  </a:lnTo>
                  <a:lnTo>
                    <a:pt x="82" y="2"/>
                  </a:lnTo>
                  <a:lnTo>
                    <a:pt x="82" y="2"/>
                  </a:lnTo>
                  <a:lnTo>
                    <a:pt x="83" y="1"/>
                  </a:lnTo>
                  <a:lnTo>
                    <a:pt x="83" y="1"/>
                  </a:lnTo>
                  <a:lnTo>
                    <a:pt x="83" y="1"/>
                  </a:lnTo>
                  <a:lnTo>
                    <a:pt x="83" y="1"/>
                  </a:lnTo>
                  <a:lnTo>
                    <a:pt x="83" y="1"/>
                  </a:lnTo>
                  <a:lnTo>
                    <a:pt x="83" y="0"/>
                  </a:lnTo>
                  <a:lnTo>
                    <a:pt x="83" y="0"/>
                  </a:lnTo>
                  <a:lnTo>
                    <a:pt x="83" y="0"/>
                  </a:lnTo>
                  <a:lnTo>
                    <a:pt x="83" y="0"/>
                  </a:lnTo>
                  <a:lnTo>
                    <a:pt x="83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1"/>
                  </a:lnTo>
                  <a:lnTo>
                    <a:pt x="86" y="1"/>
                  </a:lnTo>
                  <a:lnTo>
                    <a:pt x="86" y="1"/>
                  </a:lnTo>
                  <a:lnTo>
                    <a:pt x="86" y="2"/>
                  </a:lnTo>
                  <a:lnTo>
                    <a:pt x="86" y="2"/>
                  </a:lnTo>
                  <a:lnTo>
                    <a:pt x="86" y="2"/>
                  </a:lnTo>
                  <a:lnTo>
                    <a:pt x="86" y="3"/>
                  </a:lnTo>
                  <a:lnTo>
                    <a:pt x="86" y="3"/>
                  </a:lnTo>
                  <a:lnTo>
                    <a:pt x="86" y="3"/>
                  </a:lnTo>
                  <a:lnTo>
                    <a:pt x="86" y="4"/>
                  </a:lnTo>
                  <a:lnTo>
                    <a:pt x="87" y="5"/>
                  </a:lnTo>
                  <a:lnTo>
                    <a:pt x="87" y="6"/>
                  </a:lnTo>
                  <a:lnTo>
                    <a:pt x="87" y="6"/>
                  </a:lnTo>
                  <a:lnTo>
                    <a:pt x="87" y="7"/>
                  </a:lnTo>
                  <a:lnTo>
                    <a:pt x="88" y="9"/>
                  </a:lnTo>
                  <a:lnTo>
                    <a:pt x="88" y="9"/>
                  </a:lnTo>
                  <a:lnTo>
                    <a:pt x="88" y="10"/>
                  </a:lnTo>
                  <a:lnTo>
                    <a:pt x="88" y="10"/>
                  </a:lnTo>
                  <a:lnTo>
                    <a:pt x="89" y="13"/>
                  </a:lnTo>
                  <a:lnTo>
                    <a:pt x="89" y="13"/>
                  </a:lnTo>
                  <a:lnTo>
                    <a:pt x="89" y="14"/>
                  </a:lnTo>
                  <a:lnTo>
                    <a:pt x="89" y="15"/>
                  </a:lnTo>
                  <a:lnTo>
                    <a:pt x="89" y="17"/>
                  </a:lnTo>
                  <a:lnTo>
                    <a:pt x="90" y="23"/>
                  </a:lnTo>
                  <a:lnTo>
                    <a:pt x="90" y="23"/>
                  </a:lnTo>
                  <a:lnTo>
                    <a:pt x="90" y="24"/>
                  </a:lnTo>
                  <a:lnTo>
                    <a:pt x="90" y="26"/>
                  </a:lnTo>
                  <a:lnTo>
                    <a:pt x="91" y="28"/>
                  </a:lnTo>
                  <a:lnTo>
                    <a:pt x="91" y="35"/>
                  </a:lnTo>
                  <a:lnTo>
                    <a:pt x="92" y="36"/>
                  </a:lnTo>
                  <a:lnTo>
                    <a:pt x="92" y="36"/>
                  </a:lnTo>
                  <a:lnTo>
                    <a:pt x="92" y="38"/>
                  </a:lnTo>
                  <a:lnTo>
                    <a:pt x="92" y="41"/>
                  </a:lnTo>
                  <a:lnTo>
                    <a:pt x="93" y="47"/>
                  </a:lnTo>
                  <a:lnTo>
                    <a:pt x="94" y="60"/>
                  </a:lnTo>
                  <a:lnTo>
                    <a:pt x="94" y="61"/>
                  </a:lnTo>
                  <a:lnTo>
                    <a:pt x="95" y="62"/>
                  </a:lnTo>
                  <a:lnTo>
                    <a:pt x="95" y="63"/>
                  </a:lnTo>
                  <a:lnTo>
                    <a:pt x="95" y="67"/>
                  </a:lnTo>
                  <a:lnTo>
                    <a:pt x="96" y="73"/>
                  </a:lnTo>
                  <a:lnTo>
                    <a:pt x="97" y="85"/>
                  </a:lnTo>
                  <a:lnTo>
                    <a:pt x="97" y="86"/>
                  </a:lnTo>
                  <a:lnTo>
                    <a:pt x="97" y="86"/>
                  </a:lnTo>
                  <a:lnTo>
                    <a:pt x="97" y="88"/>
                  </a:lnTo>
                  <a:lnTo>
                    <a:pt x="98" y="90"/>
                  </a:lnTo>
                  <a:lnTo>
                    <a:pt x="99" y="96"/>
                  </a:lnTo>
                  <a:lnTo>
                    <a:pt x="99" y="96"/>
                  </a:lnTo>
                  <a:lnTo>
                    <a:pt x="99" y="97"/>
                  </a:lnTo>
                </a:path>
              </a:pathLst>
            </a:custGeom>
            <a:grpFill/>
            <a:ln w="9525" cap="sq">
              <a:solidFill>
                <a:srgbClr val="0D8BE6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783">
                <a:defRPr/>
              </a:pPr>
              <a:endParaRPr lang="en-US" sz="1350" kern="0" dirty="0">
                <a:solidFill>
                  <a:srgbClr val="0D8BE6"/>
                </a:solidFill>
              </a:endParaRPr>
            </a:p>
          </p:txBody>
        </p:sp>
        <p:sp>
          <p:nvSpPr>
            <p:cNvPr id="156" name="Freeform 72"/>
            <p:cNvSpPr>
              <a:spLocks/>
            </p:cNvSpPr>
            <p:nvPr/>
          </p:nvSpPr>
          <p:spPr bwMode="auto">
            <a:xfrm>
              <a:off x="3588" y="2186"/>
              <a:ext cx="97" cy="116"/>
            </a:xfrm>
            <a:custGeom>
              <a:avLst/>
              <a:gdLst/>
              <a:ahLst/>
              <a:cxnLst>
                <a:cxn ang="0">
                  <a:pos x="2" y="108"/>
                </a:cxn>
                <a:cxn ang="0">
                  <a:pos x="3" y="112"/>
                </a:cxn>
                <a:cxn ang="0">
                  <a:pos x="4" y="114"/>
                </a:cxn>
                <a:cxn ang="0">
                  <a:pos x="4" y="115"/>
                </a:cxn>
                <a:cxn ang="0">
                  <a:pos x="5" y="116"/>
                </a:cxn>
                <a:cxn ang="0">
                  <a:pos x="6" y="115"/>
                </a:cxn>
                <a:cxn ang="0">
                  <a:pos x="7" y="113"/>
                </a:cxn>
                <a:cxn ang="0">
                  <a:pos x="8" y="109"/>
                </a:cxn>
                <a:cxn ang="0">
                  <a:pos x="10" y="98"/>
                </a:cxn>
                <a:cxn ang="0">
                  <a:pos x="13" y="71"/>
                </a:cxn>
                <a:cxn ang="0">
                  <a:pos x="17" y="37"/>
                </a:cxn>
                <a:cxn ang="0">
                  <a:pos x="19" y="20"/>
                </a:cxn>
                <a:cxn ang="0">
                  <a:pos x="20" y="10"/>
                </a:cxn>
                <a:cxn ang="0">
                  <a:pos x="22" y="4"/>
                </a:cxn>
                <a:cxn ang="0">
                  <a:pos x="23" y="1"/>
                </a:cxn>
                <a:cxn ang="0">
                  <a:pos x="24" y="0"/>
                </a:cxn>
                <a:cxn ang="0">
                  <a:pos x="24" y="0"/>
                </a:cxn>
                <a:cxn ang="0">
                  <a:pos x="25" y="0"/>
                </a:cxn>
                <a:cxn ang="0">
                  <a:pos x="26" y="1"/>
                </a:cxn>
                <a:cxn ang="0">
                  <a:pos x="27" y="5"/>
                </a:cxn>
                <a:cxn ang="0">
                  <a:pos x="28" y="11"/>
                </a:cxn>
                <a:cxn ang="0">
                  <a:pos x="30" y="24"/>
                </a:cxn>
                <a:cxn ang="0">
                  <a:pos x="34" y="54"/>
                </a:cxn>
                <a:cxn ang="0">
                  <a:pos x="37" y="88"/>
                </a:cxn>
                <a:cxn ang="0">
                  <a:pos x="40" y="103"/>
                </a:cxn>
                <a:cxn ang="0">
                  <a:pos x="41" y="109"/>
                </a:cxn>
                <a:cxn ang="0">
                  <a:pos x="42" y="113"/>
                </a:cxn>
                <a:cxn ang="0">
                  <a:pos x="43" y="115"/>
                </a:cxn>
                <a:cxn ang="0">
                  <a:pos x="43" y="116"/>
                </a:cxn>
                <a:cxn ang="0">
                  <a:pos x="44" y="115"/>
                </a:cxn>
                <a:cxn ang="0">
                  <a:pos x="45" y="114"/>
                </a:cxn>
                <a:cxn ang="0">
                  <a:pos x="46" y="112"/>
                </a:cxn>
                <a:cxn ang="0">
                  <a:pos x="47" y="106"/>
                </a:cxn>
                <a:cxn ang="0">
                  <a:pos x="49" y="92"/>
                </a:cxn>
                <a:cxn ang="0">
                  <a:pos x="52" y="68"/>
                </a:cxn>
                <a:cxn ang="0">
                  <a:pos x="57" y="26"/>
                </a:cxn>
                <a:cxn ang="0">
                  <a:pos x="58" y="16"/>
                </a:cxn>
                <a:cxn ang="0">
                  <a:pos x="59" y="8"/>
                </a:cxn>
                <a:cxn ang="0">
                  <a:pos x="60" y="4"/>
                </a:cxn>
                <a:cxn ang="0">
                  <a:pos x="62" y="1"/>
                </a:cxn>
                <a:cxn ang="0">
                  <a:pos x="62" y="0"/>
                </a:cxn>
                <a:cxn ang="0">
                  <a:pos x="63" y="0"/>
                </a:cxn>
                <a:cxn ang="0">
                  <a:pos x="64" y="0"/>
                </a:cxn>
                <a:cxn ang="0">
                  <a:pos x="65" y="2"/>
                </a:cxn>
                <a:cxn ang="0">
                  <a:pos x="66" y="9"/>
                </a:cxn>
                <a:cxn ang="0">
                  <a:pos x="68" y="23"/>
                </a:cxn>
                <a:cxn ang="0">
                  <a:pos x="71" y="50"/>
                </a:cxn>
                <a:cxn ang="0">
                  <a:pos x="75" y="86"/>
                </a:cxn>
                <a:cxn ang="0">
                  <a:pos x="77" y="99"/>
                </a:cxn>
                <a:cxn ang="0">
                  <a:pos x="78" y="107"/>
                </a:cxn>
                <a:cxn ang="0">
                  <a:pos x="80" y="113"/>
                </a:cxn>
                <a:cxn ang="0">
                  <a:pos x="81" y="115"/>
                </a:cxn>
                <a:cxn ang="0">
                  <a:pos x="81" y="116"/>
                </a:cxn>
                <a:cxn ang="0">
                  <a:pos x="82" y="115"/>
                </a:cxn>
                <a:cxn ang="0">
                  <a:pos x="83" y="114"/>
                </a:cxn>
                <a:cxn ang="0">
                  <a:pos x="84" y="111"/>
                </a:cxn>
                <a:cxn ang="0">
                  <a:pos x="85" y="104"/>
                </a:cxn>
                <a:cxn ang="0">
                  <a:pos x="87" y="92"/>
                </a:cxn>
                <a:cxn ang="0">
                  <a:pos x="91" y="57"/>
                </a:cxn>
                <a:cxn ang="0">
                  <a:pos x="93" y="39"/>
                </a:cxn>
                <a:cxn ang="0">
                  <a:pos x="95" y="21"/>
                </a:cxn>
                <a:cxn ang="0">
                  <a:pos x="97" y="11"/>
                </a:cxn>
              </a:cxnLst>
              <a:rect l="0" t="0" r="r" b="b"/>
              <a:pathLst>
                <a:path w="97" h="116">
                  <a:moveTo>
                    <a:pt x="0" y="97"/>
                  </a:moveTo>
                  <a:lnTo>
                    <a:pt x="0" y="98"/>
                  </a:lnTo>
                  <a:lnTo>
                    <a:pt x="0" y="100"/>
                  </a:lnTo>
                  <a:lnTo>
                    <a:pt x="1" y="104"/>
                  </a:lnTo>
                  <a:lnTo>
                    <a:pt x="1" y="105"/>
                  </a:lnTo>
                  <a:lnTo>
                    <a:pt x="1" y="105"/>
                  </a:lnTo>
                  <a:lnTo>
                    <a:pt x="1" y="106"/>
                  </a:lnTo>
                  <a:lnTo>
                    <a:pt x="2" y="108"/>
                  </a:lnTo>
                  <a:lnTo>
                    <a:pt x="2" y="108"/>
                  </a:lnTo>
                  <a:lnTo>
                    <a:pt x="2" y="108"/>
                  </a:lnTo>
                  <a:lnTo>
                    <a:pt x="2" y="109"/>
                  </a:lnTo>
                  <a:lnTo>
                    <a:pt x="2" y="111"/>
                  </a:lnTo>
                  <a:lnTo>
                    <a:pt x="2" y="111"/>
                  </a:lnTo>
                  <a:lnTo>
                    <a:pt x="2" y="111"/>
                  </a:lnTo>
                  <a:lnTo>
                    <a:pt x="3" y="112"/>
                  </a:lnTo>
                  <a:lnTo>
                    <a:pt x="3" y="112"/>
                  </a:lnTo>
                  <a:lnTo>
                    <a:pt x="3" y="112"/>
                  </a:lnTo>
                  <a:lnTo>
                    <a:pt x="3" y="113"/>
                  </a:lnTo>
                  <a:lnTo>
                    <a:pt x="3" y="113"/>
                  </a:lnTo>
                  <a:lnTo>
                    <a:pt x="3" y="113"/>
                  </a:lnTo>
                  <a:lnTo>
                    <a:pt x="3" y="114"/>
                  </a:lnTo>
                  <a:lnTo>
                    <a:pt x="3" y="114"/>
                  </a:lnTo>
                  <a:lnTo>
                    <a:pt x="4" y="114"/>
                  </a:lnTo>
                  <a:lnTo>
                    <a:pt x="4" y="114"/>
                  </a:lnTo>
                  <a:lnTo>
                    <a:pt x="4" y="115"/>
                  </a:lnTo>
                  <a:lnTo>
                    <a:pt x="4" y="115"/>
                  </a:lnTo>
                  <a:lnTo>
                    <a:pt x="4" y="115"/>
                  </a:lnTo>
                  <a:lnTo>
                    <a:pt x="4" y="115"/>
                  </a:lnTo>
                  <a:lnTo>
                    <a:pt x="4" y="115"/>
                  </a:lnTo>
                  <a:lnTo>
                    <a:pt x="4" y="115"/>
                  </a:lnTo>
                  <a:lnTo>
                    <a:pt x="4" y="115"/>
                  </a:lnTo>
                  <a:lnTo>
                    <a:pt x="4" y="115"/>
                  </a:lnTo>
                  <a:lnTo>
                    <a:pt x="4" y="116"/>
                  </a:lnTo>
                  <a:lnTo>
                    <a:pt x="5" y="116"/>
                  </a:lnTo>
                  <a:lnTo>
                    <a:pt x="5" y="116"/>
                  </a:lnTo>
                  <a:lnTo>
                    <a:pt x="5" y="116"/>
                  </a:lnTo>
                  <a:lnTo>
                    <a:pt x="5" y="116"/>
                  </a:lnTo>
                  <a:lnTo>
                    <a:pt x="5" y="116"/>
                  </a:lnTo>
                  <a:lnTo>
                    <a:pt x="5" y="116"/>
                  </a:lnTo>
                  <a:lnTo>
                    <a:pt x="5" y="116"/>
                  </a:lnTo>
                  <a:lnTo>
                    <a:pt x="5" y="115"/>
                  </a:lnTo>
                  <a:lnTo>
                    <a:pt x="5" y="115"/>
                  </a:lnTo>
                  <a:lnTo>
                    <a:pt x="5" y="115"/>
                  </a:lnTo>
                  <a:lnTo>
                    <a:pt x="6" y="115"/>
                  </a:lnTo>
                  <a:lnTo>
                    <a:pt x="6" y="115"/>
                  </a:lnTo>
                  <a:lnTo>
                    <a:pt x="6" y="115"/>
                  </a:lnTo>
                  <a:lnTo>
                    <a:pt x="6" y="115"/>
                  </a:lnTo>
                  <a:lnTo>
                    <a:pt x="6" y="115"/>
                  </a:lnTo>
                  <a:lnTo>
                    <a:pt x="6" y="115"/>
                  </a:lnTo>
                  <a:lnTo>
                    <a:pt x="6" y="114"/>
                  </a:lnTo>
                  <a:lnTo>
                    <a:pt x="6" y="114"/>
                  </a:lnTo>
                  <a:lnTo>
                    <a:pt x="6" y="114"/>
                  </a:lnTo>
                  <a:lnTo>
                    <a:pt x="6" y="114"/>
                  </a:lnTo>
                  <a:lnTo>
                    <a:pt x="6" y="114"/>
                  </a:lnTo>
                  <a:lnTo>
                    <a:pt x="7" y="113"/>
                  </a:lnTo>
                  <a:lnTo>
                    <a:pt x="7" y="113"/>
                  </a:lnTo>
                  <a:lnTo>
                    <a:pt x="7" y="113"/>
                  </a:lnTo>
                  <a:lnTo>
                    <a:pt x="7" y="112"/>
                  </a:lnTo>
                  <a:lnTo>
                    <a:pt x="7" y="112"/>
                  </a:lnTo>
                  <a:lnTo>
                    <a:pt x="7" y="111"/>
                  </a:lnTo>
                  <a:lnTo>
                    <a:pt x="7" y="111"/>
                  </a:lnTo>
                  <a:lnTo>
                    <a:pt x="8" y="110"/>
                  </a:lnTo>
                  <a:lnTo>
                    <a:pt x="8" y="110"/>
                  </a:lnTo>
                  <a:lnTo>
                    <a:pt x="8" y="109"/>
                  </a:lnTo>
                  <a:lnTo>
                    <a:pt x="8" y="108"/>
                  </a:lnTo>
                  <a:lnTo>
                    <a:pt x="8" y="107"/>
                  </a:lnTo>
                  <a:lnTo>
                    <a:pt x="8" y="107"/>
                  </a:lnTo>
                  <a:lnTo>
                    <a:pt x="8" y="106"/>
                  </a:lnTo>
                  <a:lnTo>
                    <a:pt x="9" y="104"/>
                  </a:lnTo>
                  <a:lnTo>
                    <a:pt x="10" y="99"/>
                  </a:lnTo>
                  <a:lnTo>
                    <a:pt x="10" y="99"/>
                  </a:lnTo>
                  <a:lnTo>
                    <a:pt x="10" y="98"/>
                  </a:lnTo>
                  <a:lnTo>
                    <a:pt x="10" y="97"/>
                  </a:lnTo>
                  <a:lnTo>
                    <a:pt x="10" y="94"/>
                  </a:lnTo>
                  <a:lnTo>
                    <a:pt x="11" y="89"/>
                  </a:lnTo>
                  <a:lnTo>
                    <a:pt x="12" y="77"/>
                  </a:lnTo>
                  <a:lnTo>
                    <a:pt x="12" y="77"/>
                  </a:lnTo>
                  <a:lnTo>
                    <a:pt x="13" y="76"/>
                  </a:lnTo>
                  <a:lnTo>
                    <a:pt x="13" y="74"/>
                  </a:lnTo>
                  <a:lnTo>
                    <a:pt x="13" y="71"/>
                  </a:lnTo>
                  <a:lnTo>
                    <a:pt x="14" y="65"/>
                  </a:lnTo>
                  <a:lnTo>
                    <a:pt x="15" y="52"/>
                  </a:lnTo>
                  <a:lnTo>
                    <a:pt x="15" y="51"/>
                  </a:lnTo>
                  <a:lnTo>
                    <a:pt x="15" y="50"/>
                  </a:lnTo>
                  <a:lnTo>
                    <a:pt x="16" y="48"/>
                  </a:lnTo>
                  <a:lnTo>
                    <a:pt x="16" y="45"/>
                  </a:lnTo>
                  <a:lnTo>
                    <a:pt x="17" y="38"/>
                  </a:lnTo>
                  <a:lnTo>
                    <a:pt x="17" y="37"/>
                  </a:lnTo>
                  <a:lnTo>
                    <a:pt x="17" y="36"/>
                  </a:lnTo>
                  <a:lnTo>
                    <a:pt x="17" y="35"/>
                  </a:lnTo>
                  <a:lnTo>
                    <a:pt x="18" y="31"/>
                  </a:lnTo>
                  <a:lnTo>
                    <a:pt x="18" y="25"/>
                  </a:lnTo>
                  <a:lnTo>
                    <a:pt x="18" y="24"/>
                  </a:lnTo>
                  <a:lnTo>
                    <a:pt x="18" y="24"/>
                  </a:lnTo>
                  <a:lnTo>
                    <a:pt x="19" y="22"/>
                  </a:lnTo>
                  <a:lnTo>
                    <a:pt x="19" y="20"/>
                  </a:lnTo>
                  <a:lnTo>
                    <a:pt x="19" y="19"/>
                  </a:lnTo>
                  <a:lnTo>
                    <a:pt x="19" y="18"/>
                  </a:lnTo>
                  <a:lnTo>
                    <a:pt x="19" y="17"/>
                  </a:lnTo>
                  <a:lnTo>
                    <a:pt x="20" y="15"/>
                  </a:lnTo>
                  <a:lnTo>
                    <a:pt x="20" y="14"/>
                  </a:lnTo>
                  <a:lnTo>
                    <a:pt x="20" y="13"/>
                  </a:lnTo>
                  <a:lnTo>
                    <a:pt x="20" y="12"/>
                  </a:lnTo>
                  <a:lnTo>
                    <a:pt x="20" y="10"/>
                  </a:lnTo>
                  <a:lnTo>
                    <a:pt x="21" y="10"/>
                  </a:lnTo>
                  <a:lnTo>
                    <a:pt x="21" y="9"/>
                  </a:lnTo>
                  <a:lnTo>
                    <a:pt x="21" y="8"/>
                  </a:lnTo>
                  <a:lnTo>
                    <a:pt x="21" y="6"/>
                  </a:lnTo>
                  <a:lnTo>
                    <a:pt x="21" y="6"/>
                  </a:lnTo>
                  <a:lnTo>
                    <a:pt x="22" y="6"/>
                  </a:lnTo>
                  <a:lnTo>
                    <a:pt x="22" y="5"/>
                  </a:lnTo>
                  <a:lnTo>
                    <a:pt x="22" y="4"/>
                  </a:lnTo>
                  <a:lnTo>
                    <a:pt x="22" y="4"/>
                  </a:lnTo>
                  <a:lnTo>
                    <a:pt x="22" y="4"/>
                  </a:lnTo>
                  <a:lnTo>
                    <a:pt x="22" y="3"/>
                  </a:lnTo>
                  <a:lnTo>
                    <a:pt x="22" y="3"/>
                  </a:lnTo>
                  <a:lnTo>
                    <a:pt x="22" y="2"/>
                  </a:lnTo>
                  <a:lnTo>
                    <a:pt x="22" y="2"/>
                  </a:lnTo>
                  <a:lnTo>
                    <a:pt x="23" y="2"/>
                  </a:lnTo>
                  <a:lnTo>
                    <a:pt x="23" y="1"/>
                  </a:lnTo>
                  <a:lnTo>
                    <a:pt x="23" y="1"/>
                  </a:lnTo>
                  <a:lnTo>
                    <a:pt x="23" y="1"/>
                  </a:lnTo>
                  <a:lnTo>
                    <a:pt x="23" y="1"/>
                  </a:lnTo>
                  <a:lnTo>
                    <a:pt x="23" y="1"/>
                  </a:lnTo>
                  <a:lnTo>
                    <a:pt x="23" y="0"/>
                  </a:lnTo>
                  <a:lnTo>
                    <a:pt x="23" y="0"/>
                  </a:lnTo>
                  <a:lnTo>
                    <a:pt x="23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26" y="1"/>
                  </a:lnTo>
                  <a:lnTo>
                    <a:pt x="26" y="1"/>
                  </a:lnTo>
                  <a:lnTo>
                    <a:pt x="26" y="1"/>
                  </a:lnTo>
                  <a:lnTo>
                    <a:pt x="26" y="1"/>
                  </a:lnTo>
                  <a:lnTo>
                    <a:pt x="26" y="2"/>
                  </a:lnTo>
                  <a:lnTo>
                    <a:pt x="26" y="2"/>
                  </a:lnTo>
                  <a:lnTo>
                    <a:pt x="26" y="2"/>
                  </a:lnTo>
                  <a:lnTo>
                    <a:pt x="26" y="3"/>
                  </a:lnTo>
                  <a:lnTo>
                    <a:pt x="26" y="3"/>
                  </a:lnTo>
                  <a:lnTo>
                    <a:pt x="27" y="4"/>
                  </a:lnTo>
                  <a:lnTo>
                    <a:pt x="27" y="4"/>
                  </a:lnTo>
                  <a:lnTo>
                    <a:pt x="27" y="5"/>
                  </a:lnTo>
                  <a:lnTo>
                    <a:pt x="27" y="6"/>
                  </a:lnTo>
                  <a:lnTo>
                    <a:pt x="27" y="6"/>
                  </a:lnTo>
                  <a:lnTo>
                    <a:pt x="27" y="7"/>
                  </a:lnTo>
                  <a:lnTo>
                    <a:pt x="28" y="8"/>
                  </a:lnTo>
                  <a:lnTo>
                    <a:pt x="28" y="9"/>
                  </a:lnTo>
                  <a:lnTo>
                    <a:pt x="28" y="10"/>
                  </a:lnTo>
                  <a:lnTo>
                    <a:pt x="28" y="10"/>
                  </a:lnTo>
                  <a:lnTo>
                    <a:pt x="28" y="11"/>
                  </a:lnTo>
                  <a:lnTo>
                    <a:pt x="29" y="13"/>
                  </a:lnTo>
                  <a:lnTo>
                    <a:pt x="29" y="14"/>
                  </a:lnTo>
                  <a:lnTo>
                    <a:pt x="29" y="14"/>
                  </a:lnTo>
                  <a:lnTo>
                    <a:pt x="29" y="16"/>
                  </a:lnTo>
                  <a:lnTo>
                    <a:pt x="29" y="18"/>
                  </a:lnTo>
                  <a:lnTo>
                    <a:pt x="30" y="23"/>
                  </a:lnTo>
                  <a:lnTo>
                    <a:pt x="30" y="24"/>
                  </a:lnTo>
                  <a:lnTo>
                    <a:pt x="30" y="24"/>
                  </a:lnTo>
                  <a:lnTo>
                    <a:pt x="30" y="26"/>
                  </a:lnTo>
                  <a:lnTo>
                    <a:pt x="31" y="28"/>
                  </a:lnTo>
                  <a:lnTo>
                    <a:pt x="31" y="34"/>
                  </a:lnTo>
                  <a:lnTo>
                    <a:pt x="33" y="47"/>
                  </a:lnTo>
                  <a:lnTo>
                    <a:pt x="33" y="48"/>
                  </a:lnTo>
                  <a:lnTo>
                    <a:pt x="33" y="48"/>
                  </a:lnTo>
                  <a:lnTo>
                    <a:pt x="33" y="50"/>
                  </a:lnTo>
                  <a:lnTo>
                    <a:pt x="34" y="54"/>
                  </a:lnTo>
                  <a:lnTo>
                    <a:pt x="34" y="61"/>
                  </a:lnTo>
                  <a:lnTo>
                    <a:pt x="36" y="75"/>
                  </a:lnTo>
                  <a:lnTo>
                    <a:pt x="36" y="76"/>
                  </a:lnTo>
                  <a:lnTo>
                    <a:pt x="36" y="76"/>
                  </a:lnTo>
                  <a:lnTo>
                    <a:pt x="36" y="78"/>
                  </a:lnTo>
                  <a:lnTo>
                    <a:pt x="37" y="81"/>
                  </a:lnTo>
                  <a:lnTo>
                    <a:pt x="37" y="88"/>
                  </a:lnTo>
                  <a:lnTo>
                    <a:pt x="37" y="88"/>
                  </a:lnTo>
                  <a:lnTo>
                    <a:pt x="38" y="89"/>
                  </a:lnTo>
                  <a:lnTo>
                    <a:pt x="38" y="91"/>
                  </a:lnTo>
                  <a:lnTo>
                    <a:pt x="38" y="94"/>
                  </a:lnTo>
                  <a:lnTo>
                    <a:pt x="39" y="99"/>
                  </a:lnTo>
                  <a:lnTo>
                    <a:pt x="39" y="99"/>
                  </a:lnTo>
                  <a:lnTo>
                    <a:pt x="39" y="100"/>
                  </a:lnTo>
                  <a:lnTo>
                    <a:pt x="39" y="101"/>
                  </a:lnTo>
                  <a:lnTo>
                    <a:pt x="40" y="103"/>
                  </a:lnTo>
                  <a:lnTo>
                    <a:pt x="40" y="104"/>
                  </a:lnTo>
                  <a:lnTo>
                    <a:pt x="40" y="104"/>
                  </a:lnTo>
                  <a:lnTo>
                    <a:pt x="40" y="105"/>
                  </a:lnTo>
                  <a:lnTo>
                    <a:pt x="40" y="107"/>
                  </a:lnTo>
                  <a:lnTo>
                    <a:pt x="40" y="108"/>
                  </a:lnTo>
                  <a:lnTo>
                    <a:pt x="40" y="108"/>
                  </a:lnTo>
                  <a:lnTo>
                    <a:pt x="41" y="109"/>
                  </a:lnTo>
                  <a:lnTo>
                    <a:pt x="41" y="109"/>
                  </a:lnTo>
                  <a:lnTo>
                    <a:pt x="41" y="110"/>
                  </a:lnTo>
                  <a:lnTo>
                    <a:pt x="41" y="110"/>
                  </a:lnTo>
                  <a:lnTo>
                    <a:pt x="41" y="110"/>
                  </a:lnTo>
                  <a:lnTo>
                    <a:pt x="41" y="111"/>
                  </a:lnTo>
                  <a:lnTo>
                    <a:pt x="41" y="112"/>
                  </a:lnTo>
                  <a:lnTo>
                    <a:pt x="42" y="113"/>
                  </a:lnTo>
                  <a:lnTo>
                    <a:pt x="42" y="113"/>
                  </a:lnTo>
                  <a:lnTo>
                    <a:pt x="42" y="113"/>
                  </a:lnTo>
                  <a:lnTo>
                    <a:pt x="42" y="114"/>
                  </a:lnTo>
                  <a:lnTo>
                    <a:pt x="42" y="114"/>
                  </a:lnTo>
                  <a:lnTo>
                    <a:pt x="42" y="114"/>
                  </a:lnTo>
                  <a:lnTo>
                    <a:pt x="42" y="114"/>
                  </a:lnTo>
                  <a:lnTo>
                    <a:pt x="42" y="114"/>
                  </a:lnTo>
                  <a:lnTo>
                    <a:pt x="42" y="115"/>
                  </a:lnTo>
                  <a:lnTo>
                    <a:pt x="43" y="115"/>
                  </a:lnTo>
                  <a:lnTo>
                    <a:pt x="43" y="115"/>
                  </a:lnTo>
                  <a:lnTo>
                    <a:pt x="43" y="115"/>
                  </a:lnTo>
                  <a:lnTo>
                    <a:pt x="43" y="115"/>
                  </a:lnTo>
                  <a:lnTo>
                    <a:pt x="43" y="115"/>
                  </a:lnTo>
                  <a:lnTo>
                    <a:pt x="43" y="115"/>
                  </a:lnTo>
                  <a:lnTo>
                    <a:pt x="43" y="115"/>
                  </a:lnTo>
                  <a:lnTo>
                    <a:pt x="43" y="115"/>
                  </a:lnTo>
                  <a:lnTo>
                    <a:pt x="43" y="116"/>
                  </a:lnTo>
                  <a:lnTo>
                    <a:pt x="43" y="116"/>
                  </a:lnTo>
                  <a:lnTo>
                    <a:pt x="44" y="116"/>
                  </a:lnTo>
                  <a:lnTo>
                    <a:pt x="44" y="116"/>
                  </a:lnTo>
                  <a:lnTo>
                    <a:pt x="44" y="116"/>
                  </a:lnTo>
                  <a:lnTo>
                    <a:pt x="44" y="116"/>
                  </a:lnTo>
                  <a:lnTo>
                    <a:pt x="44" y="116"/>
                  </a:lnTo>
                  <a:lnTo>
                    <a:pt x="44" y="116"/>
                  </a:lnTo>
                  <a:lnTo>
                    <a:pt x="44" y="115"/>
                  </a:lnTo>
                  <a:lnTo>
                    <a:pt x="44" y="115"/>
                  </a:lnTo>
                  <a:lnTo>
                    <a:pt x="44" y="115"/>
                  </a:lnTo>
                  <a:lnTo>
                    <a:pt x="44" y="115"/>
                  </a:lnTo>
                  <a:lnTo>
                    <a:pt x="44" y="115"/>
                  </a:lnTo>
                  <a:lnTo>
                    <a:pt x="44" y="115"/>
                  </a:lnTo>
                  <a:lnTo>
                    <a:pt x="44" y="115"/>
                  </a:lnTo>
                  <a:lnTo>
                    <a:pt x="45" y="115"/>
                  </a:lnTo>
                  <a:lnTo>
                    <a:pt x="45" y="114"/>
                  </a:lnTo>
                  <a:lnTo>
                    <a:pt x="45" y="114"/>
                  </a:lnTo>
                  <a:lnTo>
                    <a:pt x="45" y="114"/>
                  </a:lnTo>
                  <a:lnTo>
                    <a:pt x="45" y="114"/>
                  </a:lnTo>
                  <a:lnTo>
                    <a:pt x="45" y="114"/>
                  </a:lnTo>
                  <a:lnTo>
                    <a:pt x="45" y="113"/>
                  </a:lnTo>
                  <a:lnTo>
                    <a:pt x="45" y="113"/>
                  </a:lnTo>
                  <a:lnTo>
                    <a:pt x="46" y="112"/>
                  </a:lnTo>
                  <a:lnTo>
                    <a:pt x="46" y="112"/>
                  </a:lnTo>
                  <a:lnTo>
                    <a:pt x="46" y="112"/>
                  </a:lnTo>
                  <a:lnTo>
                    <a:pt x="46" y="111"/>
                  </a:lnTo>
                  <a:lnTo>
                    <a:pt x="46" y="111"/>
                  </a:lnTo>
                  <a:lnTo>
                    <a:pt x="46" y="110"/>
                  </a:lnTo>
                  <a:lnTo>
                    <a:pt x="46" y="110"/>
                  </a:lnTo>
                  <a:lnTo>
                    <a:pt x="47" y="108"/>
                  </a:lnTo>
                  <a:lnTo>
                    <a:pt x="47" y="108"/>
                  </a:lnTo>
                  <a:lnTo>
                    <a:pt x="47" y="107"/>
                  </a:lnTo>
                  <a:lnTo>
                    <a:pt x="47" y="106"/>
                  </a:lnTo>
                  <a:lnTo>
                    <a:pt x="48" y="104"/>
                  </a:lnTo>
                  <a:lnTo>
                    <a:pt x="48" y="104"/>
                  </a:lnTo>
                  <a:lnTo>
                    <a:pt x="48" y="103"/>
                  </a:lnTo>
                  <a:lnTo>
                    <a:pt x="48" y="102"/>
                  </a:lnTo>
                  <a:lnTo>
                    <a:pt x="48" y="99"/>
                  </a:lnTo>
                  <a:lnTo>
                    <a:pt x="49" y="94"/>
                  </a:lnTo>
                  <a:lnTo>
                    <a:pt x="49" y="93"/>
                  </a:lnTo>
                  <a:lnTo>
                    <a:pt x="49" y="92"/>
                  </a:lnTo>
                  <a:lnTo>
                    <a:pt x="49" y="91"/>
                  </a:lnTo>
                  <a:lnTo>
                    <a:pt x="50" y="88"/>
                  </a:lnTo>
                  <a:lnTo>
                    <a:pt x="50" y="82"/>
                  </a:lnTo>
                  <a:lnTo>
                    <a:pt x="51" y="81"/>
                  </a:lnTo>
                  <a:lnTo>
                    <a:pt x="51" y="80"/>
                  </a:lnTo>
                  <a:lnTo>
                    <a:pt x="51" y="78"/>
                  </a:lnTo>
                  <a:lnTo>
                    <a:pt x="51" y="75"/>
                  </a:lnTo>
                  <a:lnTo>
                    <a:pt x="52" y="68"/>
                  </a:lnTo>
                  <a:lnTo>
                    <a:pt x="54" y="54"/>
                  </a:lnTo>
                  <a:lnTo>
                    <a:pt x="54" y="53"/>
                  </a:lnTo>
                  <a:lnTo>
                    <a:pt x="54" y="52"/>
                  </a:lnTo>
                  <a:lnTo>
                    <a:pt x="54" y="50"/>
                  </a:lnTo>
                  <a:lnTo>
                    <a:pt x="54" y="47"/>
                  </a:lnTo>
                  <a:lnTo>
                    <a:pt x="55" y="40"/>
                  </a:lnTo>
                  <a:lnTo>
                    <a:pt x="57" y="27"/>
                  </a:lnTo>
                  <a:lnTo>
                    <a:pt x="57" y="26"/>
                  </a:lnTo>
                  <a:lnTo>
                    <a:pt x="57" y="26"/>
                  </a:lnTo>
                  <a:lnTo>
                    <a:pt x="57" y="24"/>
                  </a:lnTo>
                  <a:lnTo>
                    <a:pt x="57" y="22"/>
                  </a:lnTo>
                  <a:lnTo>
                    <a:pt x="57" y="21"/>
                  </a:lnTo>
                  <a:lnTo>
                    <a:pt x="57" y="20"/>
                  </a:lnTo>
                  <a:lnTo>
                    <a:pt x="58" y="19"/>
                  </a:lnTo>
                  <a:lnTo>
                    <a:pt x="58" y="16"/>
                  </a:lnTo>
                  <a:lnTo>
                    <a:pt x="58" y="16"/>
                  </a:lnTo>
                  <a:lnTo>
                    <a:pt x="58" y="15"/>
                  </a:lnTo>
                  <a:lnTo>
                    <a:pt x="58" y="14"/>
                  </a:lnTo>
                  <a:lnTo>
                    <a:pt x="59" y="12"/>
                  </a:lnTo>
                  <a:lnTo>
                    <a:pt x="59" y="12"/>
                  </a:lnTo>
                  <a:lnTo>
                    <a:pt x="59" y="11"/>
                  </a:lnTo>
                  <a:lnTo>
                    <a:pt x="59" y="10"/>
                  </a:lnTo>
                  <a:lnTo>
                    <a:pt x="59" y="8"/>
                  </a:lnTo>
                  <a:lnTo>
                    <a:pt x="59" y="8"/>
                  </a:lnTo>
                  <a:lnTo>
                    <a:pt x="60" y="7"/>
                  </a:lnTo>
                  <a:lnTo>
                    <a:pt x="60" y="7"/>
                  </a:lnTo>
                  <a:lnTo>
                    <a:pt x="60" y="6"/>
                  </a:lnTo>
                  <a:lnTo>
                    <a:pt x="60" y="6"/>
                  </a:lnTo>
                  <a:lnTo>
                    <a:pt x="60" y="5"/>
                  </a:lnTo>
                  <a:lnTo>
                    <a:pt x="60" y="5"/>
                  </a:lnTo>
                  <a:lnTo>
                    <a:pt x="60" y="4"/>
                  </a:lnTo>
                  <a:lnTo>
                    <a:pt x="60" y="4"/>
                  </a:lnTo>
                  <a:lnTo>
                    <a:pt x="61" y="3"/>
                  </a:lnTo>
                  <a:lnTo>
                    <a:pt x="61" y="2"/>
                  </a:lnTo>
                  <a:lnTo>
                    <a:pt x="61" y="2"/>
                  </a:lnTo>
                  <a:lnTo>
                    <a:pt x="61" y="2"/>
                  </a:lnTo>
                  <a:lnTo>
                    <a:pt x="61" y="1"/>
                  </a:lnTo>
                  <a:lnTo>
                    <a:pt x="61" y="1"/>
                  </a:lnTo>
                  <a:lnTo>
                    <a:pt x="61" y="1"/>
                  </a:lnTo>
                  <a:lnTo>
                    <a:pt x="62" y="1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4" y="0"/>
                  </a:lnTo>
                  <a:lnTo>
                    <a:pt x="64" y="0"/>
                  </a:lnTo>
                  <a:lnTo>
                    <a:pt x="64" y="0"/>
                  </a:lnTo>
                  <a:lnTo>
                    <a:pt x="64" y="1"/>
                  </a:lnTo>
                  <a:lnTo>
                    <a:pt x="64" y="1"/>
                  </a:lnTo>
                  <a:lnTo>
                    <a:pt x="64" y="1"/>
                  </a:lnTo>
                  <a:lnTo>
                    <a:pt x="64" y="1"/>
                  </a:lnTo>
                  <a:lnTo>
                    <a:pt x="64" y="2"/>
                  </a:lnTo>
                  <a:lnTo>
                    <a:pt x="65" y="2"/>
                  </a:lnTo>
                  <a:lnTo>
                    <a:pt x="65" y="2"/>
                  </a:lnTo>
                  <a:lnTo>
                    <a:pt x="65" y="2"/>
                  </a:lnTo>
                  <a:lnTo>
                    <a:pt x="65" y="3"/>
                  </a:lnTo>
                  <a:lnTo>
                    <a:pt x="65" y="4"/>
                  </a:lnTo>
                  <a:lnTo>
                    <a:pt x="65" y="5"/>
                  </a:lnTo>
                  <a:lnTo>
                    <a:pt x="65" y="5"/>
                  </a:lnTo>
                  <a:lnTo>
                    <a:pt x="66" y="6"/>
                  </a:lnTo>
                  <a:lnTo>
                    <a:pt x="66" y="8"/>
                  </a:lnTo>
                  <a:lnTo>
                    <a:pt x="66" y="8"/>
                  </a:lnTo>
                  <a:lnTo>
                    <a:pt x="66" y="9"/>
                  </a:lnTo>
                  <a:lnTo>
                    <a:pt x="66" y="10"/>
                  </a:lnTo>
                  <a:lnTo>
                    <a:pt x="67" y="12"/>
                  </a:lnTo>
                  <a:lnTo>
                    <a:pt x="67" y="12"/>
                  </a:lnTo>
                  <a:lnTo>
                    <a:pt x="67" y="13"/>
                  </a:lnTo>
                  <a:lnTo>
                    <a:pt x="67" y="14"/>
                  </a:lnTo>
                  <a:lnTo>
                    <a:pt x="67" y="17"/>
                  </a:lnTo>
                  <a:lnTo>
                    <a:pt x="68" y="22"/>
                  </a:lnTo>
                  <a:lnTo>
                    <a:pt x="68" y="23"/>
                  </a:lnTo>
                  <a:lnTo>
                    <a:pt x="68" y="24"/>
                  </a:lnTo>
                  <a:lnTo>
                    <a:pt x="69" y="25"/>
                  </a:lnTo>
                  <a:lnTo>
                    <a:pt x="69" y="28"/>
                  </a:lnTo>
                  <a:lnTo>
                    <a:pt x="70" y="34"/>
                  </a:lnTo>
                  <a:lnTo>
                    <a:pt x="71" y="47"/>
                  </a:lnTo>
                  <a:lnTo>
                    <a:pt x="71" y="48"/>
                  </a:lnTo>
                  <a:lnTo>
                    <a:pt x="71" y="48"/>
                  </a:lnTo>
                  <a:lnTo>
                    <a:pt x="71" y="50"/>
                  </a:lnTo>
                  <a:lnTo>
                    <a:pt x="72" y="53"/>
                  </a:lnTo>
                  <a:lnTo>
                    <a:pt x="73" y="60"/>
                  </a:lnTo>
                  <a:lnTo>
                    <a:pt x="74" y="74"/>
                  </a:lnTo>
                  <a:lnTo>
                    <a:pt x="74" y="74"/>
                  </a:lnTo>
                  <a:lnTo>
                    <a:pt x="74" y="75"/>
                  </a:lnTo>
                  <a:lnTo>
                    <a:pt x="74" y="77"/>
                  </a:lnTo>
                  <a:lnTo>
                    <a:pt x="75" y="80"/>
                  </a:lnTo>
                  <a:lnTo>
                    <a:pt x="75" y="86"/>
                  </a:lnTo>
                  <a:lnTo>
                    <a:pt x="75" y="87"/>
                  </a:lnTo>
                  <a:lnTo>
                    <a:pt x="75" y="87"/>
                  </a:lnTo>
                  <a:lnTo>
                    <a:pt x="76" y="89"/>
                  </a:lnTo>
                  <a:lnTo>
                    <a:pt x="76" y="92"/>
                  </a:lnTo>
                  <a:lnTo>
                    <a:pt x="77" y="97"/>
                  </a:lnTo>
                  <a:lnTo>
                    <a:pt x="77" y="97"/>
                  </a:lnTo>
                  <a:lnTo>
                    <a:pt x="77" y="98"/>
                  </a:lnTo>
                  <a:lnTo>
                    <a:pt x="77" y="99"/>
                  </a:lnTo>
                  <a:lnTo>
                    <a:pt x="77" y="101"/>
                  </a:lnTo>
                  <a:lnTo>
                    <a:pt x="77" y="102"/>
                  </a:lnTo>
                  <a:lnTo>
                    <a:pt x="77" y="102"/>
                  </a:lnTo>
                  <a:lnTo>
                    <a:pt x="78" y="104"/>
                  </a:lnTo>
                  <a:lnTo>
                    <a:pt x="78" y="106"/>
                  </a:lnTo>
                  <a:lnTo>
                    <a:pt x="78" y="106"/>
                  </a:lnTo>
                  <a:lnTo>
                    <a:pt x="78" y="106"/>
                  </a:lnTo>
                  <a:lnTo>
                    <a:pt x="78" y="107"/>
                  </a:lnTo>
                  <a:lnTo>
                    <a:pt x="79" y="109"/>
                  </a:lnTo>
                  <a:lnTo>
                    <a:pt x="79" y="109"/>
                  </a:lnTo>
                  <a:lnTo>
                    <a:pt x="79" y="110"/>
                  </a:lnTo>
                  <a:lnTo>
                    <a:pt x="79" y="110"/>
                  </a:lnTo>
                  <a:lnTo>
                    <a:pt x="79" y="112"/>
                  </a:lnTo>
                  <a:lnTo>
                    <a:pt x="79" y="112"/>
                  </a:lnTo>
                  <a:lnTo>
                    <a:pt x="80" y="112"/>
                  </a:lnTo>
                  <a:lnTo>
                    <a:pt x="80" y="113"/>
                  </a:lnTo>
                  <a:lnTo>
                    <a:pt x="80" y="113"/>
                  </a:lnTo>
                  <a:lnTo>
                    <a:pt x="80" y="113"/>
                  </a:lnTo>
                  <a:lnTo>
                    <a:pt x="80" y="114"/>
                  </a:lnTo>
                  <a:lnTo>
                    <a:pt x="80" y="114"/>
                  </a:lnTo>
                  <a:lnTo>
                    <a:pt x="80" y="114"/>
                  </a:lnTo>
                  <a:lnTo>
                    <a:pt x="80" y="114"/>
                  </a:lnTo>
                  <a:lnTo>
                    <a:pt x="81" y="115"/>
                  </a:lnTo>
                  <a:lnTo>
                    <a:pt x="81" y="115"/>
                  </a:lnTo>
                  <a:lnTo>
                    <a:pt x="81" y="115"/>
                  </a:lnTo>
                  <a:lnTo>
                    <a:pt x="81" y="115"/>
                  </a:lnTo>
                  <a:lnTo>
                    <a:pt x="81" y="115"/>
                  </a:lnTo>
                  <a:lnTo>
                    <a:pt x="81" y="115"/>
                  </a:lnTo>
                  <a:lnTo>
                    <a:pt x="81" y="115"/>
                  </a:lnTo>
                  <a:lnTo>
                    <a:pt x="81" y="115"/>
                  </a:lnTo>
                  <a:lnTo>
                    <a:pt x="81" y="116"/>
                  </a:lnTo>
                  <a:lnTo>
                    <a:pt x="81" y="116"/>
                  </a:lnTo>
                  <a:lnTo>
                    <a:pt x="81" y="116"/>
                  </a:lnTo>
                  <a:lnTo>
                    <a:pt x="81" y="116"/>
                  </a:lnTo>
                  <a:lnTo>
                    <a:pt x="82" y="116"/>
                  </a:lnTo>
                  <a:lnTo>
                    <a:pt x="82" y="116"/>
                  </a:lnTo>
                  <a:lnTo>
                    <a:pt x="82" y="116"/>
                  </a:lnTo>
                  <a:lnTo>
                    <a:pt x="82" y="116"/>
                  </a:lnTo>
                  <a:lnTo>
                    <a:pt x="82" y="115"/>
                  </a:lnTo>
                  <a:lnTo>
                    <a:pt x="82" y="115"/>
                  </a:lnTo>
                  <a:lnTo>
                    <a:pt x="82" y="115"/>
                  </a:lnTo>
                  <a:lnTo>
                    <a:pt x="82" y="115"/>
                  </a:lnTo>
                  <a:lnTo>
                    <a:pt x="82" y="115"/>
                  </a:lnTo>
                  <a:lnTo>
                    <a:pt x="83" y="115"/>
                  </a:lnTo>
                  <a:lnTo>
                    <a:pt x="83" y="115"/>
                  </a:lnTo>
                  <a:lnTo>
                    <a:pt x="83" y="115"/>
                  </a:lnTo>
                  <a:lnTo>
                    <a:pt x="83" y="114"/>
                  </a:lnTo>
                  <a:lnTo>
                    <a:pt x="83" y="114"/>
                  </a:lnTo>
                  <a:lnTo>
                    <a:pt x="83" y="114"/>
                  </a:lnTo>
                  <a:lnTo>
                    <a:pt x="83" y="114"/>
                  </a:lnTo>
                  <a:lnTo>
                    <a:pt x="83" y="113"/>
                  </a:lnTo>
                  <a:lnTo>
                    <a:pt x="83" y="113"/>
                  </a:lnTo>
                  <a:lnTo>
                    <a:pt x="83" y="112"/>
                  </a:lnTo>
                  <a:lnTo>
                    <a:pt x="84" y="112"/>
                  </a:lnTo>
                  <a:lnTo>
                    <a:pt x="84" y="112"/>
                  </a:lnTo>
                  <a:lnTo>
                    <a:pt x="84" y="111"/>
                  </a:lnTo>
                  <a:lnTo>
                    <a:pt x="84" y="111"/>
                  </a:lnTo>
                  <a:lnTo>
                    <a:pt x="84" y="110"/>
                  </a:lnTo>
                  <a:lnTo>
                    <a:pt x="84" y="110"/>
                  </a:lnTo>
                  <a:lnTo>
                    <a:pt x="85" y="108"/>
                  </a:lnTo>
                  <a:lnTo>
                    <a:pt x="85" y="108"/>
                  </a:lnTo>
                  <a:lnTo>
                    <a:pt x="85" y="107"/>
                  </a:lnTo>
                  <a:lnTo>
                    <a:pt x="85" y="106"/>
                  </a:lnTo>
                  <a:lnTo>
                    <a:pt x="85" y="104"/>
                  </a:lnTo>
                  <a:lnTo>
                    <a:pt x="85" y="104"/>
                  </a:lnTo>
                  <a:lnTo>
                    <a:pt x="86" y="103"/>
                  </a:lnTo>
                  <a:lnTo>
                    <a:pt x="86" y="102"/>
                  </a:lnTo>
                  <a:lnTo>
                    <a:pt x="86" y="100"/>
                  </a:lnTo>
                  <a:lnTo>
                    <a:pt x="87" y="95"/>
                  </a:lnTo>
                  <a:lnTo>
                    <a:pt x="87" y="94"/>
                  </a:lnTo>
                  <a:lnTo>
                    <a:pt x="87" y="93"/>
                  </a:lnTo>
                  <a:lnTo>
                    <a:pt x="87" y="92"/>
                  </a:lnTo>
                  <a:lnTo>
                    <a:pt x="87" y="89"/>
                  </a:lnTo>
                  <a:lnTo>
                    <a:pt x="88" y="83"/>
                  </a:lnTo>
                  <a:lnTo>
                    <a:pt x="88" y="83"/>
                  </a:lnTo>
                  <a:lnTo>
                    <a:pt x="88" y="82"/>
                  </a:lnTo>
                  <a:lnTo>
                    <a:pt x="89" y="80"/>
                  </a:lnTo>
                  <a:lnTo>
                    <a:pt x="89" y="77"/>
                  </a:lnTo>
                  <a:lnTo>
                    <a:pt x="90" y="71"/>
                  </a:lnTo>
                  <a:lnTo>
                    <a:pt x="91" y="57"/>
                  </a:lnTo>
                  <a:lnTo>
                    <a:pt x="91" y="56"/>
                  </a:lnTo>
                  <a:lnTo>
                    <a:pt x="91" y="55"/>
                  </a:lnTo>
                  <a:lnTo>
                    <a:pt x="91" y="53"/>
                  </a:lnTo>
                  <a:lnTo>
                    <a:pt x="92" y="50"/>
                  </a:lnTo>
                  <a:lnTo>
                    <a:pt x="93" y="42"/>
                  </a:lnTo>
                  <a:lnTo>
                    <a:pt x="93" y="42"/>
                  </a:lnTo>
                  <a:lnTo>
                    <a:pt x="93" y="41"/>
                  </a:lnTo>
                  <a:lnTo>
                    <a:pt x="93" y="39"/>
                  </a:lnTo>
                  <a:lnTo>
                    <a:pt x="93" y="35"/>
                  </a:lnTo>
                  <a:lnTo>
                    <a:pt x="94" y="29"/>
                  </a:lnTo>
                  <a:lnTo>
                    <a:pt x="94" y="28"/>
                  </a:lnTo>
                  <a:lnTo>
                    <a:pt x="94" y="27"/>
                  </a:lnTo>
                  <a:lnTo>
                    <a:pt x="94" y="26"/>
                  </a:lnTo>
                  <a:lnTo>
                    <a:pt x="95" y="22"/>
                  </a:lnTo>
                  <a:lnTo>
                    <a:pt x="95" y="22"/>
                  </a:lnTo>
                  <a:lnTo>
                    <a:pt x="95" y="21"/>
                  </a:lnTo>
                  <a:lnTo>
                    <a:pt x="95" y="20"/>
                  </a:lnTo>
                  <a:lnTo>
                    <a:pt x="95" y="17"/>
                  </a:lnTo>
                  <a:lnTo>
                    <a:pt x="96" y="16"/>
                  </a:lnTo>
                  <a:lnTo>
                    <a:pt x="96" y="16"/>
                  </a:lnTo>
                  <a:lnTo>
                    <a:pt x="96" y="14"/>
                  </a:lnTo>
                  <a:lnTo>
                    <a:pt x="96" y="12"/>
                  </a:lnTo>
                  <a:lnTo>
                    <a:pt x="96" y="11"/>
                  </a:lnTo>
                  <a:lnTo>
                    <a:pt x="97" y="11"/>
                  </a:lnTo>
                  <a:lnTo>
                    <a:pt x="97" y="10"/>
                  </a:lnTo>
                  <a:lnTo>
                    <a:pt x="97" y="8"/>
                  </a:lnTo>
                  <a:lnTo>
                    <a:pt x="97" y="7"/>
                  </a:lnTo>
                  <a:lnTo>
                    <a:pt x="97" y="7"/>
                  </a:lnTo>
                </a:path>
              </a:pathLst>
            </a:custGeom>
            <a:grpFill/>
            <a:ln w="9525" cap="sq">
              <a:solidFill>
                <a:srgbClr val="0D8BE6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783">
                <a:defRPr/>
              </a:pPr>
              <a:endParaRPr lang="en-US" sz="1350" kern="0" dirty="0">
                <a:solidFill>
                  <a:srgbClr val="0D8BE6"/>
                </a:solidFill>
              </a:endParaRPr>
            </a:p>
          </p:txBody>
        </p:sp>
        <p:sp>
          <p:nvSpPr>
            <p:cNvPr id="157" name="Freeform 73"/>
            <p:cNvSpPr>
              <a:spLocks/>
            </p:cNvSpPr>
            <p:nvPr/>
          </p:nvSpPr>
          <p:spPr bwMode="auto">
            <a:xfrm>
              <a:off x="3685" y="2186"/>
              <a:ext cx="95" cy="116"/>
            </a:xfrm>
            <a:custGeom>
              <a:avLst/>
              <a:gdLst/>
              <a:ahLst/>
              <a:cxnLst>
                <a:cxn ang="0">
                  <a:pos x="1" y="3"/>
                </a:cxn>
                <a:cxn ang="0">
                  <a:pos x="2" y="1"/>
                </a:cxn>
                <a:cxn ang="0">
                  <a:pos x="3" y="0"/>
                </a:cxn>
                <a:cxn ang="0">
                  <a:pos x="4" y="0"/>
                </a:cxn>
                <a:cxn ang="0">
                  <a:pos x="4" y="0"/>
                </a:cxn>
                <a:cxn ang="0">
                  <a:pos x="5" y="3"/>
                </a:cxn>
                <a:cxn ang="0">
                  <a:pos x="7" y="9"/>
                </a:cxn>
                <a:cxn ang="0">
                  <a:pos x="8" y="18"/>
                </a:cxn>
                <a:cxn ang="0">
                  <a:pos x="12" y="49"/>
                </a:cxn>
                <a:cxn ang="0">
                  <a:pos x="14" y="71"/>
                </a:cxn>
                <a:cxn ang="0">
                  <a:pos x="16" y="92"/>
                </a:cxn>
                <a:cxn ang="0">
                  <a:pos x="19" y="106"/>
                </a:cxn>
                <a:cxn ang="0">
                  <a:pos x="20" y="112"/>
                </a:cxn>
                <a:cxn ang="0">
                  <a:pos x="21" y="114"/>
                </a:cxn>
                <a:cxn ang="0">
                  <a:pos x="21" y="115"/>
                </a:cxn>
                <a:cxn ang="0">
                  <a:pos x="22" y="116"/>
                </a:cxn>
                <a:cxn ang="0">
                  <a:pos x="23" y="115"/>
                </a:cxn>
                <a:cxn ang="0">
                  <a:pos x="23" y="113"/>
                </a:cxn>
                <a:cxn ang="0">
                  <a:pos x="25" y="109"/>
                </a:cxn>
                <a:cxn ang="0">
                  <a:pos x="27" y="98"/>
                </a:cxn>
                <a:cxn ang="0">
                  <a:pos x="30" y="64"/>
                </a:cxn>
                <a:cxn ang="0">
                  <a:pos x="33" y="33"/>
                </a:cxn>
                <a:cxn ang="0">
                  <a:pos x="36" y="16"/>
                </a:cxn>
                <a:cxn ang="0">
                  <a:pos x="37" y="8"/>
                </a:cxn>
                <a:cxn ang="0">
                  <a:pos x="38" y="3"/>
                </a:cxn>
                <a:cxn ang="0">
                  <a:pos x="39" y="1"/>
                </a:cxn>
                <a:cxn ang="0">
                  <a:pos x="40" y="0"/>
                </a:cxn>
                <a:cxn ang="0">
                  <a:pos x="40" y="0"/>
                </a:cxn>
                <a:cxn ang="0">
                  <a:pos x="41" y="1"/>
                </a:cxn>
                <a:cxn ang="0">
                  <a:pos x="42" y="3"/>
                </a:cxn>
                <a:cxn ang="0">
                  <a:pos x="43" y="7"/>
                </a:cxn>
                <a:cxn ang="0">
                  <a:pos x="45" y="20"/>
                </a:cxn>
                <a:cxn ang="0">
                  <a:pos x="48" y="44"/>
                </a:cxn>
                <a:cxn ang="0">
                  <a:pos x="52" y="86"/>
                </a:cxn>
                <a:cxn ang="0">
                  <a:pos x="54" y="98"/>
                </a:cxn>
                <a:cxn ang="0">
                  <a:pos x="55" y="106"/>
                </a:cxn>
                <a:cxn ang="0">
                  <a:pos x="56" y="111"/>
                </a:cxn>
                <a:cxn ang="0">
                  <a:pos x="57" y="114"/>
                </a:cxn>
                <a:cxn ang="0">
                  <a:pos x="58" y="115"/>
                </a:cxn>
                <a:cxn ang="0">
                  <a:pos x="59" y="116"/>
                </a:cxn>
                <a:cxn ang="0">
                  <a:pos x="59" y="115"/>
                </a:cxn>
                <a:cxn ang="0">
                  <a:pos x="60" y="112"/>
                </a:cxn>
                <a:cxn ang="0">
                  <a:pos x="61" y="107"/>
                </a:cxn>
                <a:cxn ang="0">
                  <a:pos x="63" y="97"/>
                </a:cxn>
                <a:cxn ang="0">
                  <a:pos x="67" y="64"/>
                </a:cxn>
                <a:cxn ang="0">
                  <a:pos x="70" y="34"/>
                </a:cxn>
                <a:cxn ang="0">
                  <a:pos x="72" y="12"/>
                </a:cxn>
                <a:cxn ang="0">
                  <a:pos x="74" y="4"/>
                </a:cxn>
                <a:cxn ang="0">
                  <a:pos x="75" y="1"/>
                </a:cxn>
                <a:cxn ang="0">
                  <a:pos x="76" y="0"/>
                </a:cxn>
                <a:cxn ang="0">
                  <a:pos x="76" y="0"/>
                </a:cxn>
                <a:cxn ang="0">
                  <a:pos x="77" y="0"/>
                </a:cxn>
                <a:cxn ang="0">
                  <a:pos x="78" y="3"/>
                </a:cxn>
                <a:cxn ang="0">
                  <a:pos x="79" y="8"/>
                </a:cxn>
                <a:cxn ang="0">
                  <a:pos x="82" y="23"/>
                </a:cxn>
                <a:cxn ang="0">
                  <a:pos x="85" y="51"/>
                </a:cxn>
                <a:cxn ang="0">
                  <a:pos x="88" y="90"/>
                </a:cxn>
                <a:cxn ang="0">
                  <a:pos x="90" y="104"/>
                </a:cxn>
                <a:cxn ang="0">
                  <a:pos x="92" y="111"/>
                </a:cxn>
                <a:cxn ang="0">
                  <a:pos x="93" y="114"/>
                </a:cxn>
                <a:cxn ang="0">
                  <a:pos x="94" y="115"/>
                </a:cxn>
                <a:cxn ang="0">
                  <a:pos x="94" y="116"/>
                </a:cxn>
              </a:cxnLst>
              <a:rect l="0" t="0" r="r" b="b"/>
              <a:pathLst>
                <a:path w="95" h="116">
                  <a:moveTo>
                    <a:pt x="0" y="7"/>
                  </a:moveTo>
                  <a:lnTo>
                    <a:pt x="0" y="6"/>
                  </a:lnTo>
                  <a:lnTo>
                    <a:pt x="0" y="6"/>
                  </a:lnTo>
                  <a:lnTo>
                    <a:pt x="1" y="5"/>
                  </a:lnTo>
                  <a:lnTo>
                    <a:pt x="1" y="4"/>
                  </a:lnTo>
                  <a:lnTo>
                    <a:pt x="1" y="4"/>
                  </a:lnTo>
                  <a:lnTo>
                    <a:pt x="1" y="4"/>
                  </a:lnTo>
                  <a:lnTo>
                    <a:pt x="1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1"/>
                  </a:lnTo>
                  <a:lnTo>
                    <a:pt x="4" y="1"/>
                  </a:lnTo>
                  <a:lnTo>
                    <a:pt x="5" y="1"/>
                  </a:lnTo>
                  <a:lnTo>
                    <a:pt x="5" y="1"/>
                  </a:lnTo>
                  <a:lnTo>
                    <a:pt x="5" y="2"/>
                  </a:lnTo>
                  <a:lnTo>
                    <a:pt x="5" y="2"/>
                  </a:lnTo>
                  <a:lnTo>
                    <a:pt x="5" y="2"/>
                  </a:lnTo>
                  <a:lnTo>
                    <a:pt x="5" y="3"/>
                  </a:lnTo>
                  <a:lnTo>
                    <a:pt x="5" y="3"/>
                  </a:lnTo>
                  <a:lnTo>
                    <a:pt x="6" y="4"/>
                  </a:lnTo>
                  <a:lnTo>
                    <a:pt x="6" y="4"/>
                  </a:lnTo>
                  <a:lnTo>
                    <a:pt x="6" y="6"/>
                  </a:lnTo>
                  <a:lnTo>
                    <a:pt x="6" y="6"/>
                  </a:lnTo>
                  <a:lnTo>
                    <a:pt x="6" y="7"/>
                  </a:lnTo>
                  <a:lnTo>
                    <a:pt x="6" y="8"/>
                  </a:lnTo>
                  <a:lnTo>
                    <a:pt x="7" y="9"/>
                  </a:lnTo>
                  <a:lnTo>
                    <a:pt x="7" y="10"/>
                  </a:lnTo>
                  <a:lnTo>
                    <a:pt x="7" y="10"/>
                  </a:lnTo>
                  <a:lnTo>
                    <a:pt x="7" y="11"/>
                  </a:lnTo>
                  <a:lnTo>
                    <a:pt x="7" y="14"/>
                  </a:lnTo>
                  <a:lnTo>
                    <a:pt x="8" y="14"/>
                  </a:lnTo>
                  <a:lnTo>
                    <a:pt x="8" y="15"/>
                  </a:lnTo>
                  <a:lnTo>
                    <a:pt x="8" y="16"/>
                  </a:lnTo>
                  <a:lnTo>
                    <a:pt x="8" y="18"/>
                  </a:lnTo>
                  <a:lnTo>
                    <a:pt x="9" y="24"/>
                  </a:lnTo>
                  <a:lnTo>
                    <a:pt x="9" y="24"/>
                  </a:lnTo>
                  <a:lnTo>
                    <a:pt x="9" y="25"/>
                  </a:lnTo>
                  <a:lnTo>
                    <a:pt x="9" y="26"/>
                  </a:lnTo>
                  <a:lnTo>
                    <a:pt x="10" y="29"/>
                  </a:lnTo>
                  <a:lnTo>
                    <a:pt x="10" y="35"/>
                  </a:lnTo>
                  <a:lnTo>
                    <a:pt x="12" y="48"/>
                  </a:lnTo>
                  <a:lnTo>
                    <a:pt x="12" y="49"/>
                  </a:lnTo>
                  <a:lnTo>
                    <a:pt x="12" y="50"/>
                  </a:lnTo>
                  <a:lnTo>
                    <a:pt x="12" y="52"/>
                  </a:lnTo>
                  <a:lnTo>
                    <a:pt x="12" y="56"/>
                  </a:lnTo>
                  <a:lnTo>
                    <a:pt x="13" y="63"/>
                  </a:lnTo>
                  <a:lnTo>
                    <a:pt x="13" y="64"/>
                  </a:lnTo>
                  <a:lnTo>
                    <a:pt x="13" y="65"/>
                  </a:lnTo>
                  <a:lnTo>
                    <a:pt x="14" y="67"/>
                  </a:lnTo>
                  <a:lnTo>
                    <a:pt x="14" y="71"/>
                  </a:lnTo>
                  <a:lnTo>
                    <a:pt x="15" y="78"/>
                  </a:lnTo>
                  <a:lnTo>
                    <a:pt x="15" y="79"/>
                  </a:lnTo>
                  <a:lnTo>
                    <a:pt x="15" y="80"/>
                  </a:lnTo>
                  <a:lnTo>
                    <a:pt x="15" y="81"/>
                  </a:lnTo>
                  <a:lnTo>
                    <a:pt x="15" y="84"/>
                  </a:lnTo>
                  <a:lnTo>
                    <a:pt x="16" y="91"/>
                  </a:lnTo>
                  <a:lnTo>
                    <a:pt x="16" y="92"/>
                  </a:lnTo>
                  <a:lnTo>
                    <a:pt x="16" y="92"/>
                  </a:lnTo>
                  <a:lnTo>
                    <a:pt x="17" y="94"/>
                  </a:lnTo>
                  <a:lnTo>
                    <a:pt x="17" y="97"/>
                  </a:lnTo>
                  <a:lnTo>
                    <a:pt x="18" y="102"/>
                  </a:lnTo>
                  <a:lnTo>
                    <a:pt x="18" y="102"/>
                  </a:lnTo>
                  <a:lnTo>
                    <a:pt x="18" y="103"/>
                  </a:lnTo>
                  <a:lnTo>
                    <a:pt x="18" y="104"/>
                  </a:lnTo>
                  <a:lnTo>
                    <a:pt x="18" y="106"/>
                  </a:lnTo>
                  <a:lnTo>
                    <a:pt x="19" y="106"/>
                  </a:lnTo>
                  <a:lnTo>
                    <a:pt x="19" y="107"/>
                  </a:lnTo>
                  <a:lnTo>
                    <a:pt x="19" y="108"/>
                  </a:lnTo>
                  <a:lnTo>
                    <a:pt x="19" y="110"/>
                  </a:lnTo>
                  <a:lnTo>
                    <a:pt x="19" y="110"/>
                  </a:lnTo>
                  <a:lnTo>
                    <a:pt x="19" y="110"/>
                  </a:lnTo>
                  <a:lnTo>
                    <a:pt x="19" y="111"/>
                  </a:lnTo>
                  <a:lnTo>
                    <a:pt x="20" y="111"/>
                  </a:lnTo>
                  <a:lnTo>
                    <a:pt x="20" y="112"/>
                  </a:lnTo>
                  <a:lnTo>
                    <a:pt x="20" y="112"/>
                  </a:lnTo>
                  <a:lnTo>
                    <a:pt x="20" y="112"/>
                  </a:lnTo>
                  <a:lnTo>
                    <a:pt x="20" y="113"/>
                  </a:lnTo>
                  <a:lnTo>
                    <a:pt x="20" y="113"/>
                  </a:lnTo>
                  <a:lnTo>
                    <a:pt x="20" y="114"/>
                  </a:lnTo>
                  <a:lnTo>
                    <a:pt x="20" y="114"/>
                  </a:lnTo>
                  <a:lnTo>
                    <a:pt x="21" y="114"/>
                  </a:lnTo>
                  <a:lnTo>
                    <a:pt x="21" y="114"/>
                  </a:lnTo>
                  <a:lnTo>
                    <a:pt x="21" y="114"/>
                  </a:lnTo>
                  <a:lnTo>
                    <a:pt x="21" y="115"/>
                  </a:lnTo>
                  <a:lnTo>
                    <a:pt x="21" y="115"/>
                  </a:lnTo>
                  <a:lnTo>
                    <a:pt x="21" y="115"/>
                  </a:lnTo>
                  <a:lnTo>
                    <a:pt x="21" y="115"/>
                  </a:lnTo>
                  <a:lnTo>
                    <a:pt x="21" y="115"/>
                  </a:lnTo>
                  <a:lnTo>
                    <a:pt x="21" y="115"/>
                  </a:lnTo>
                  <a:lnTo>
                    <a:pt x="21" y="115"/>
                  </a:lnTo>
                  <a:lnTo>
                    <a:pt x="21" y="115"/>
                  </a:lnTo>
                  <a:lnTo>
                    <a:pt x="21" y="116"/>
                  </a:lnTo>
                  <a:lnTo>
                    <a:pt x="22" y="116"/>
                  </a:lnTo>
                  <a:lnTo>
                    <a:pt x="22" y="116"/>
                  </a:lnTo>
                  <a:lnTo>
                    <a:pt x="22" y="116"/>
                  </a:lnTo>
                  <a:lnTo>
                    <a:pt x="22" y="116"/>
                  </a:lnTo>
                  <a:lnTo>
                    <a:pt x="22" y="116"/>
                  </a:lnTo>
                  <a:lnTo>
                    <a:pt x="22" y="116"/>
                  </a:lnTo>
                  <a:lnTo>
                    <a:pt x="22" y="116"/>
                  </a:lnTo>
                  <a:lnTo>
                    <a:pt x="22" y="115"/>
                  </a:lnTo>
                  <a:lnTo>
                    <a:pt x="22" y="115"/>
                  </a:lnTo>
                  <a:lnTo>
                    <a:pt x="22" y="115"/>
                  </a:lnTo>
                  <a:lnTo>
                    <a:pt x="23" y="115"/>
                  </a:lnTo>
                  <a:lnTo>
                    <a:pt x="23" y="115"/>
                  </a:lnTo>
                  <a:lnTo>
                    <a:pt x="23" y="115"/>
                  </a:lnTo>
                  <a:lnTo>
                    <a:pt x="23" y="115"/>
                  </a:lnTo>
                  <a:lnTo>
                    <a:pt x="23" y="115"/>
                  </a:lnTo>
                  <a:lnTo>
                    <a:pt x="23" y="115"/>
                  </a:lnTo>
                  <a:lnTo>
                    <a:pt x="23" y="114"/>
                  </a:lnTo>
                  <a:lnTo>
                    <a:pt x="23" y="114"/>
                  </a:lnTo>
                  <a:lnTo>
                    <a:pt x="23" y="114"/>
                  </a:lnTo>
                  <a:lnTo>
                    <a:pt x="23" y="114"/>
                  </a:lnTo>
                  <a:lnTo>
                    <a:pt x="23" y="113"/>
                  </a:lnTo>
                  <a:lnTo>
                    <a:pt x="23" y="113"/>
                  </a:lnTo>
                  <a:lnTo>
                    <a:pt x="24" y="113"/>
                  </a:lnTo>
                  <a:lnTo>
                    <a:pt x="24" y="112"/>
                  </a:lnTo>
                  <a:lnTo>
                    <a:pt x="24" y="112"/>
                  </a:lnTo>
                  <a:lnTo>
                    <a:pt x="24" y="112"/>
                  </a:lnTo>
                  <a:lnTo>
                    <a:pt x="24" y="111"/>
                  </a:lnTo>
                  <a:lnTo>
                    <a:pt x="24" y="111"/>
                  </a:lnTo>
                  <a:lnTo>
                    <a:pt x="24" y="110"/>
                  </a:lnTo>
                  <a:lnTo>
                    <a:pt x="25" y="109"/>
                  </a:lnTo>
                  <a:lnTo>
                    <a:pt x="25" y="108"/>
                  </a:lnTo>
                  <a:lnTo>
                    <a:pt x="25" y="108"/>
                  </a:lnTo>
                  <a:lnTo>
                    <a:pt x="25" y="107"/>
                  </a:lnTo>
                  <a:lnTo>
                    <a:pt x="25" y="105"/>
                  </a:lnTo>
                  <a:lnTo>
                    <a:pt x="26" y="101"/>
                  </a:lnTo>
                  <a:lnTo>
                    <a:pt x="26" y="100"/>
                  </a:lnTo>
                  <a:lnTo>
                    <a:pt x="26" y="100"/>
                  </a:lnTo>
                  <a:lnTo>
                    <a:pt x="27" y="98"/>
                  </a:lnTo>
                  <a:lnTo>
                    <a:pt x="27" y="96"/>
                  </a:lnTo>
                  <a:lnTo>
                    <a:pt x="27" y="90"/>
                  </a:lnTo>
                  <a:lnTo>
                    <a:pt x="29" y="78"/>
                  </a:lnTo>
                  <a:lnTo>
                    <a:pt x="29" y="78"/>
                  </a:lnTo>
                  <a:lnTo>
                    <a:pt x="29" y="77"/>
                  </a:lnTo>
                  <a:lnTo>
                    <a:pt x="29" y="75"/>
                  </a:lnTo>
                  <a:lnTo>
                    <a:pt x="30" y="71"/>
                  </a:lnTo>
                  <a:lnTo>
                    <a:pt x="30" y="64"/>
                  </a:lnTo>
                  <a:lnTo>
                    <a:pt x="32" y="49"/>
                  </a:lnTo>
                  <a:lnTo>
                    <a:pt x="32" y="48"/>
                  </a:lnTo>
                  <a:lnTo>
                    <a:pt x="32" y="47"/>
                  </a:lnTo>
                  <a:lnTo>
                    <a:pt x="32" y="46"/>
                  </a:lnTo>
                  <a:lnTo>
                    <a:pt x="33" y="42"/>
                  </a:lnTo>
                  <a:lnTo>
                    <a:pt x="33" y="35"/>
                  </a:lnTo>
                  <a:lnTo>
                    <a:pt x="33" y="34"/>
                  </a:lnTo>
                  <a:lnTo>
                    <a:pt x="33" y="33"/>
                  </a:lnTo>
                  <a:lnTo>
                    <a:pt x="34" y="32"/>
                  </a:lnTo>
                  <a:lnTo>
                    <a:pt x="34" y="28"/>
                  </a:lnTo>
                  <a:lnTo>
                    <a:pt x="35" y="22"/>
                  </a:lnTo>
                  <a:lnTo>
                    <a:pt x="35" y="21"/>
                  </a:lnTo>
                  <a:lnTo>
                    <a:pt x="35" y="21"/>
                  </a:lnTo>
                  <a:lnTo>
                    <a:pt x="35" y="19"/>
                  </a:lnTo>
                  <a:lnTo>
                    <a:pt x="35" y="17"/>
                  </a:lnTo>
                  <a:lnTo>
                    <a:pt x="36" y="16"/>
                  </a:lnTo>
                  <a:lnTo>
                    <a:pt x="36" y="16"/>
                  </a:lnTo>
                  <a:lnTo>
                    <a:pt x="36" y="14"/>
                  </a:lnTo>
                  <a:lnTo>
                    <a:pt x="36" y="12"/>
                  </a:lnTo>
                  <a:lnTo>
                    <a:pt x="36" y="12"/>
                  </a:lnTo>
                  <a:lnTo>
                    <a:pt x="36" y="11"/>
                  </a:lnTo>
                  <a:lnTo>
                    <a:pt x="37" y="10"/>
                  </a:lnTo>
                  <a:lnTo>
                    <a:pt x="37" y="8"/>
                  </a:lnTo>
                  <a:lnTo>
                    <a:pt x="37" y="8"/>
                  </a:lnTo>
                  <a:lnTo>
                    <a:pt x="37" y="7"/>
                  </a:lnTo>
                  <a:lnTo>
                    <a:pt x="37" y="6"/>
                  </a:lnTo>
                  <a:lnTo>
                    <a:pt x="38" y="5"/>
                  </a:lnTo>
                  <a:lnTo>
                    <a:pt x="38" y="4"/>
                  </a:lnTo>
                  <a:lnTo>
                    <a:pt x="38" y="4"/>
                  </a:lnTo>
                  <a:lnTo>
                    <a:pt x="38" y="4"/>
                  </a:lnTo>
                  <a:lnTo>
                    <a:pt x="38" y="3"/>
                  </a:lnTo>
                  <a:lnTo>
                    <a:pt x="38" y="3"/>
                  </a:lnTo>
                  <a:lnTo>
                    <a:pt x="38" y="2"/>
                  </a:lnTo>
                  <a:lnTo>
                    <a:pt x="38" y="2"/>
                  </a:lnTo>
                  <a:lnTo>
                    <a:pt x="39" y="2"/>
                  </a:lnTo>
                  <a:lnTo>
                    <a:pt x="39" y="2"/>
                  </a:lnTo>
                  <a:lnTo>
                    <a:pt x="39" y="1"/>
                  </a:lnTo>
                  <a:lnTo>
                    <a:pt x="39" y="1"/>
                  </a:lnTo>
                  <a:lnTo>
                    <a:pt x="39" y="1"/>
                  </a:lnTo>
                  <a:lnTo>
                    <a:pt x="39" y="1"/>
                  </a:lnTo>
                  <a:lnTo>
                    <a:pt x="39" y="0"/>
                  </a:lnTo>
                  <a:lnTo>
                    <a:pt x="39" y="0"/>
                  </a:lnTo>
                  <a:lnTo>
                    <a:pt x="39" y="0"/>
                  </a:lnTo>
                  <a:lnTo>
                    <a:pt x="39" y="0"/>
                  </a:lnTo>
                  <a:lnTo>
                    <a:pt x="39" y="0"/>
                  </a:lnTo>
                  <a:lnTo>
                    <a:pt x="40" y="0"/>
                  </a:lnTo>
                  <a:lnTo>
                    <a:pt x="40" y="0"/>
                  </a:lnTo>
                  <a:lnTo>
                    <a:pt x="40" y="0"/>
                  </a:lnTo>
                  <a:lnTo>
                    <a:pt x="40" y="0"/>
                  </a:lnTo>
                  <a:lnTo>
                    <a:pt x="40" y="0"/>
                  </a:lnTo>
                  <a:lnTo>
                    <a:pt x="40" y="0"/>
                  </a:lnTo>
                  <a:lnTo>
                    <a:pt x="40" y="0"/>
                  </a:lnTo>
                  <a:lnTo>
                    <a:pt x="40" y="0"/>
                  </a:lnTo>
                  <a:lnTo>
                    <a:pt x="40" y="0"/>
                  </a:lnTo>
                  <a:lnTo>
                    <a:pt x="40" y="0"/>
                  </a:lnTo>
                  <a:lnTo>
                    <a:pt x="40" y="0"/>
                  </a:lnTo>
                  <a:lnTo>
                    <a:pt x="41" y="0"/>
                  </a:lnTo>
                  <a:lnTo>
                    <a:pt x="41" y="0"/>
                  </a:lnTo>
                  <a:lnTo>
                    <a:pt x="41" y="0"/>
                  </a:lnTo>
                  <a:lnTo>
                    <a:pt x="41" y="0"/>
                  </a:lnTo>
                  <a:lnTo>
                    <a:pt x="41" y="0"/>
                  </a:lnTo>
                  <a:lnTo>
                    <a:pt x="41" y="0"/>
                  </a:lnTo>
                  <a:lnTo>
                    <a:pt x="41" y="0"/>
                  </a:lnTo>
                  <a:lnTo>
                    <a:pt x="41" y="1"/>
                  </a:lnTo>
                  <a:lnTo>
                    <a:pt x="41" y="1"/>
                  </a:lnTo>
                  <a:lnTo>
                    <a:pt x="41" y="1"/>
                  </a:lnTo>
                  <a:lnTo>
                    <a:pt x="41" y="1"/>
                  </a:lnTo>
                  <a:lnTo>
                    <a:pt x="42" y="1"/>
                  </a:lnTo>
                  <a:lnTo>
                    <a:pt x="42" y="2"/>
                  </a:lnTo>
                  <a:lnTo>
                    <a:pt x="42" y="2"/>
                  </a:lnTo>
                  <a:lnTo>
                    <a:pt x="42" y="2"/>
                  </a:lnTo>
                  <a:lnTo>
                    <a:pt x="42" y="3"/>
                  </a:lnTo>
                  <a:lnTo>
                    <a:pt x="42" y="3"/>
                  </a:lnTo>
                  <a:lnTo>
                    <a:pt x="42" y="4"/>
                  </a:lnTo>
                  <a:lnTo>
                    <a:pt x="42" y="4"/>
                  </a:lnTo>
                  <a:lnTo>
                    <a:pt x="43" y="4"/>
                  </a:lnTo>
                  <a:lnTo>
                    <a:pt x="43" y="5"/>
                  </a:lnTo>
                  <a:lnTo>
                    <a:pt x="43" y="6"/>
                  </a:lnTo>
                  <a:lnTo>
                    <a:pt x="43" y="6"/>
                  </a:lnTo>
                  <a:lnTo>
                    <a:pt x="43" y="7"/>
                  </a:lnTo>
                  <a:lnTo>
                    <a:pt x="43" y="9"/>
                  </a:lnTo>
                  <a:lnTo>
                    <a:pt x="43" y="10"/>
                  </a:lnTo>
                  <a:lnTo>
                    <a:pt x="44" y="10"/>
                  </a:lnTo>
                  <a:lnTo>
                    <a:pt x="44" y="11"/>
                  </a:lnTo>
                  <a:lnTo>
                    <a:pt x="44" y="14"/>
                  </a:lnTo>
                  <a:lnTo>
                    <a:pt x="45" y="19"/>
                  </a:lnTo>
                  <a:lnTo>
                    <a:pt x="45" y="20"/>
                  </a:lnTo>
                  <a:lnTo>
                    <a:pt x="45" y="20"/>
                  </a:lnTo>
                  <a:lnTo>
                    <a:pt x="45" y="22"/>
                  </a:lnTo>
                  <a:lnTo>
                    <a:pt x="46" y="25"/>
                  </a:lnTo>
                  <a:lnTo>
                    <a:pt x="47" y="31"/>
                  </a:lnTo>
                  <a:lnTo>
                    <a:pt x="47" y="32"/>
                  </a:lnTo>
                  <a:lnTo>
                    <a:pt x="47" y="33"/>
                  </a:lnTo>
                  <a:lnTo>
                    <a:pt x="47" y="34"/>
                  </a:lnTo>
                  <a:lnTo>
                    <a:pt x="47" y="38"/>
                  </a:lnTo>
                  <a:lnTo>
                    <a:pt x="48" y="44"/>
                  </a:lnTo>
                  <a:lnTo>
                    <a:pt x="49" y="59"/>
                  </a:lnTo>
                  <a:lnTo>
                    <a:pt x="49" y="60"/>
                  </a:lnTo>
                  <a:lnTo>
                    <a:pt x="49" y="60"/>
                  </a:lnTo>
                  <a:lnTo>
                    <a:pt x="50" y="62"/>
                  </a:lnTo>
                  <a:lnTo>
                    <a:pt x="50" y="66"/>
                  </a:lnTo>
                  <a:lnTo>
                    <a:pt x="51" y="73"/>
                  </a:lnTo>
                  <a:lnTo>
                    <a:pt x="52" y="86"/>
                  </a:lnTo>
                  <a:lnTo>
                    <a:pt x="52" y="86"/>
                  </a:lnTo>
                  <a:lnTo>
                    <a:pt x="52" y="87"/>
                  </a:lnTo>
                  <a:lnTo>
                    <a:pt x="53" y="89"/>
                  </a:lnTo>
                  <a:lnTo>
                    <a:pt x="53" y="92"/>
                  </a:lnTo>
                  <a:lnTo>
                    <a:pt x="53" y="92"/>
                  </a:lnTo>
                  <a:lnTo>
                    <a:pt x="53" y="93"/>
                  </a:lnTo>
                  <a:lnTo>
                    <a:pt x="53" y="94"/>
                  </a:lnTo>
                  <a:lnTo>
                    <a:pt x="53" y="97"/>
                  </a:lnTo>
                  <a:lnTo>
                    <a:pt x="54" y="98"/>
                  </a:lnTo>
                  <a:lnTo>
                    <a:pt x="54" y="98"/>
                  </a:lnTo>
                  <a:lnTo>
                    <a:pt x="54" y="100"/>
                  </a:lnTo>
                  <a:lnTo>
                    <a:pt x="54" y="102"/>
                  </a:lnTo>
                  <a:lnTo>
                    <a:pt x="54" y="102"/>
                  </a:lnTo>
                  <a:lnTo>
                    <a:pt x="54" y="103"/>
                  </a:lnTo>
                  <a:lnTo>
                    <a:pt x="55" y="104"/>
                  </a:lnTo>
                  <a:lnTo>
                    <a:pt x="55" y="106"/>
                  </a:lnTo>
                  <a:lnTo>
                    <a:pt x="55" y="106"/>
                  </a:lnTo>
                  <a:lnTo>
                    <a:pt x="55" y="107"/>
                  </a:lnTo>
                  <a:lnTo>
                    <a:pt x="55" y="108"/>
                  </a:lnTo>
                  <a:lnTo>
                    <a:pt x="55" y="108"/>
                  </a:lnTo>
                  <a:lnTo>
                    <a:pt x="55" y="109"/>
                  </a:lnTo>
                  <a:lnTo>
                    <a:pt x="56" y="110"/>
                  </a:lnTo>
                  <a:lnTo>
                    <a:pt x="56" y="110"/>
                  </a:lnTo>
                  <a:lnTo>
                    <a:pt x="56" y="110"/>
                  </a:lnTo>
                  <a:lnTo>
                    <a:pt x="56" y="111"/>
                  </a:lnTo>
                  <a:lnTo>
                    <a:pt x="56" y="112"/>
                  </a:lnTo>
                  <a:lnTo>
                    <a:pt x="56" y="112"/>
                  </a:lnTo>
                  <a:lnTo>
                    <a:pt x="57" y="113"/>
                  </a:lnTo>
                  <a:lnTo>
                    <a:pt x="57" y="113"/>
                  </a:lnTo>
                  <a:lnTo>
                    <a:pt x="57" y="114"/>
                  </a:lnTo>
                  <a:lnTo>
                    <a:pt x="57" y="114"/>
                  </a:lnTo>
                  <a:lnTo>
                    <a:pt x="57" y="114"/>
                  </a:lnTo>
                  <a:lnTo>
                    <a:pt x="57" y="114"/>
                  </a:lnTo>
                  <a:lnTo>
                    <a:pt x="57" y="114"/>
                  </a:lnTo>
                  <a:lnTo>
                    <a:pt x="57" y="115"/>
                  </a:lnTo>
                  <a:lnTo>
                    <a:pt x="57" y="115"/>
                  </a:lnTo>
                  <a:lnTo>
                    <a:pt x="57" y="115"/>
                  </a:lnTo>
                  <a:lnTo>
                    <a:pt x="57" y="115"/>
                  </a:lnTo>
                  <a:lnTo>
                    <a:pt x="58" y="115"/>
                  </a:lnTo>
                  <a:lnTo>
                    <a:pt x="58" y="115"/>
                  </a:lnTo>
                  <a:lnTo>
                    <a:pt x="58" y="115"/>
                  </a:lnTo>
                  <a:lnTo>
                    <a:pt x="58" y="115"/>
                  </a:lnTo>
                  <a:lnTo>
                    <a:pt x="58" y="116"/>
                  </a:lnTo>
                  <a:lnTo>
                    <a:pt x="58" y="116"/>
                  </a:lnTo>
                  <a:lnTo>
                    <a:pt x="58" y="116"/>
                  </a:lnTo>
                  <a:lnTo>
                    <a:pt x="58" y="116"/>
                  </a:lnTo>
                  <a:lnTo>
                    <a:pt x="58" y="116"/>
                  </a:lnTo>
                  <a:lnTo>
                    <a:pt x="58" y="116"/>
                  </a:lnTo>
                  <a:lnTo>
                    <a:pt x="59" y="116"/>
                  </a:lnTo>
                  <a:lnTo>
                    <a:pt x="59" y="115"/>
                  </a:lnTo>
                  <a:lnTo>
                    <a:pt x="59" y="115"/>
                  </a:lnTo>
                  <a:lnTo>
                    <a:pt x="59" y="115"/>
                  </a:lnTo>
                  <a:lnTo>
                    <a:pt x="59" y="115"/>
                  </a:lnTo>
                  <a:lnTo>
                    <a:pt x="59" y="115"/>
                  </a:lnTo>
                  <a:lnTo>
                    <a:pt x="59" y="115"/>
                  </a:lnTo>
                  <a:lnTo>
                    <a:pt x="59" y="115"/>
                  </a:lnTo>
                  <a:lnTo>
                    <a:pt x="59" y="115"/>
                  </a:lnTo>
                  <a:lnTo>
                    <a:pt x="59" y="114"/>
                  </a:lnTo>
                  <a:lnTo>
                    <a:pt x="59" y="114"/>
                  </a:lnTo>
                  <a:lnTo>
                    <a:pt x="60" y="114"/>
                  </a:lnTo>
                  <a:lnTo>
                    <a:pt x="60" y="114"/>
                  </a:lnTo>
                  <a:lnTo>
                    <a:pt x="60" y="114"/>
                  </a:lnTo>
                  <a:lnTo>
                    <a:pt x="60" y="113"/>
                  </a:lnTo>
                  <a:lnTo>
                    <a:pt x="60" y="113"/>
                  </a:lnTo>
                  <a:lnTo>
                    <a:pt x="60" y="112"/>
                  </a:lnTo>
                  <a:lnTo>
                    <a:pt x="60" y="112"/>
                  </a:lnTo>
                  <a:lnTo>
                    <a:pt x="60" y="112"/>
                  </a:lnTo>
                  <a:lnTo>
                    <a:pt x="61" y="111"/>
                  </a:lnTo>
                  <a:lnTo>
                    <a:pt x="61" y="110"/>
                  </a:lnTo>
                  <a:lnTo>
                    <a:pt x="61" y="110"/>
                  </a:lnTo>
                  <a:lnTo>
                    <a:pt x="61" y="110"/>
                  </a:lnTo>
                  <a:lnTo>
                    <a:pt x="61" y="109"/>
                  </a:lnTo>
                  <a:lnTo>
                    <a:pt x="61" y="107"/>
                  </a:lnTo>
                  <a:lnTo>
                    <a:pt x="61" y="106"/>
                  </a:lnTo>
                  <a:lnTo>
                    <a:pt x="62" y="106"/>
                  </a:lnTo>
                  <a:lnTo>
                    <a:pt x="62" y="105"/>
                  </a:lnTo>
                  <a:lnTo>
                    <a:pt x="62" y="102"/>
                  </a:lnTo>
                  <a:lnTo>
                    <a:pt x="62" y="102"/>
                  </a:lnTo>
                  <a:lnTo>
                    <a:pt x="62" y="101"/>
                  </a:lnTo>
                  <a:lnTo>
                    <a:pt x="63" y="100"/>
                  </a:lnTo>
                  <a:lnTo>
                    <a:pt x="63" y="97"/>
                  </a:lnTo>
                  <a:lnTo>
                    <a:pt x="64" y="91"/>
                  </a:lnTo>
                  <a:lnTo>
                    <a:pt x="64" y="91"/>
                  </a:lnTo>
                  <a:lnTo>
                    <a:pt x="64" y="90"/>
                  </a:lnTo>
                  <a:lnTo>
                    <a:pt x="64" y="88"/>
                  </a:lnTo>
                  <a:lnTo>
                    <a:pt x="64" y="85"/>
                  </a:lnTo>
                  <a:lnTo>
                    <a:pt x="65" y="79"/>
                  </a:lnTo>
                  <a:lnTo>
                    <a:pt x="67" y="65"/>
                  </a:lnTo>
                  <a:lnTo>
                    <a:pt x="67" y="64"/>
                  </a:lnTo>
                  <a:lnTo>
                    <a:pt x="67" y="63"/>
                  </a:lnTo>
                  <a:lnTo>
                    <a:pt x="67" y="62"/>
                  </a:lnTo>
                  <a:lnTo>
                    <a:pt x="67" y="58"/>
                  </a:lnTo>
                  <a:lnTo>
                    <a:pt x="68" y="51"/>
                  </a:lnTo>
                  <a:lnTo>
                    <a:pt x="69" y="37"/>
                  </a:lnTo>
                  <a:lnTo>
                    <a:pt x="69" y="36"/>
                  </a:lnTo>
                  <a:lnTo>
                    <a:pt x="69" y="35"/>
                  </a:lnTo>
                  <a:lnTo>
                    <a:pt x="70" y="34"/>
                  </a:lnTo>
                  <a:lnTo>
                    <a:pt x="70" y="30"/>
                  </a:lnTo>
                  <a:lnTo>
                    <a:pt x="71" y="24"/>
                  </a:lnTo>
                  <a:lnTo>
                    <a:pt x="71" y="23"/>
                  </a:lnTo>
                  <a:lnTo>
                    <a:pt x="71" y="22"/>
                  </a:lnTo>
                  <a:lnTo>
                    <a:pt x="71" y="20"/>
                  </a:lnTo>
                  <a:lnTo>
                    <a:pt x="72" y="18"/>
                  </a:lnTo>
                  <a:lnTo>
                    <a:pt x="72" y="12"/>
                  </a:lnTo>
                  <a:lnTo>
                    <a:pt x="72" y="12"/>
                  </a:lnTo>
                  <a:lnTo>
                    <a:pt x="73" y="11"/>
                  </a:lnTo>
                  <a:lnTo>
                    <a:pt x="73" y="10"/>
                  </a:lnTo>
                  <a:lnTo>
                    <a:pt x="73" y="8"/>
                  </a:lnTo>
                  <a:lnTo>
                    <a:pt x="73" y="8"/>
                  </a:lnTo>
                  <a:lnTo>
                    <a:pt x="73" y="7"/>
                  </a:lnTo>
                  <a:lnTo>
                    <a:pt x="73" y="6"/>
                  </a:lnTo>
                  <a:lnTo>
                    <a:pt x="74" y="4"/>
                  </a:lnTo>
                  <a:lnTo>
                    <a:pt x="74" y="4"/>
                  </a:lnTo>
                  <a:lnTo>
                    <a:pt x="74" y="4"/>
                  </a:lnTo>
                  <a:lnTo>
                    <a:pt x="74" y="3"/>
                  </a:lnTo>
                  <a:lnTo>
                    <a:pt x="74" y="3"/>
                  </a:lnTo>
                  <a:lnTo>
                    <a:pt x="74" y="2"/>
                  </a:lnTo>
                  <a:lnTo>
                    <a:pt x="75" y="2"/>
                  </a:lnTo>
                  <a:lnTo>
                    <a:pt x="75" y="2"/>
                  </a:lnTo>
                  <a:lnTo>
                    <a:pt x="75" y="1"/>
                  </a:lnTo>
                  <a:lnTo>
                    <a:pt x="75" y="1"/>
                  </a:lnTo>
                  <a:lnTo>
                    <a:pt x="75" y="1"/>
                  </a:lnTo>
                  <a:lnTo>
                    <a:pt x="75" y="1"/>
                  </a:lnTo>
                  <a:lnTo>
                    <a:pt x="75" y="0"/>
                  </a:lnTo>
                  <a:lnTo>
                    <a:pt x="75" y="0"/>
                  </a:lnTo>
                  <a:lnTo>
                    <a:pt x="75" y="0"/>
                  </a:lnTo>
                  <a:lnTo>
                    <a:pt x="75" y="0"/>
                  </a:lnTo>
                  <a:lnTo>
                    <a:pt x="76" y="0"/>
                  </a:lnTo>
                  <a:lnTo>
                    <a:pt x="76" y="0"/>
                  </a:lnTo>
                  <a:lnTo>
                    <a:pt x="76" y="0"/>
                  </a:lnTo>
                  <a:lnTo>
                    <a:pt x="76" y="0"/>
                  </a:lnTo>
                  <a:lnTo>
                    <a:pt x="76" y="0"/>
                  </a:lnTo>
                  <a:lnTo>
                    <a:pt x="76" y="0"/>
                  </a:lnTo>
                  <a:lnTo>
                    <a:pt x="76" y="0"/>
                  </a:lnTo>
                  <a:lnTo>
                    <a:pt x="76" y="0"/>
                  </a:lnTo>
                  <a:lnTo>
                    <a:pt x="76" y="0"/>
                  </a:lnTo>
                  <a:lnTo>
                    <a:pt x="76" y="0"/>
                  </a:lnTo>
                  <a:lnTo>
                    <a:pt x="77" y="0"/>
                  </a:lnTo>
                  <a:lnTo>
                    <a:pt x="77" y="0"/>
                  </a:lnTo>
                  <a:lnTo>
                    <a:pt x="77" y="0"/>
                  </a:lnTo>
                  <a:lnTo>
                    <a:pt x="77" y="0"/>
                  </a:lnTo>
                  <a:lnTo>
                    <a:pt x="77" y="0"/>
                  </a:lnTo>
                  <a:lnTo>
                    <a:pt x="77" y="0"/>
                  </a:lnTo>
                  <a:lnTo>
                    <a:pt x="77" y="0"/>
                  </a:lnTo>
                  <a:lnTo>
                    <a:pt x="77" y="0"/>
                  </a:lnTo>
                  <a:lnTo>
                    <a:pt x="77" y="1"/>
                  </a:lnTo>
                  <a:lnTo>
                    <a:pt x="77" y="1"/>
                  </a:lnTo>
                  <a:lnTo>
                    <a:pt x="77" y="1"/>
                  </a:lnTo>
                  <a:lnTo>
                    <a:pt x="78" y="1"/>
                  </a:lnTo>
                  <a:lnTo>
                    <a:pt x="78" y="2"/>
                  </a:lnTo>
                  <a:lnTo>
                    <a:pt x="78" y="2"/>
                  </a:lnTo>
                  <a:lnTo>
                    <a:pt x="78" y="2"/>
                  </a:lnTo>
                  <a:lnTo>
                    <a:pt x="78" y="3"/>
                  </a:lnTo>
                  <a:lnTo>
                    <a:pt x="78" y="3"/>
                  </a:lnTo>
                  <a:lnTo>
                    <a:pt x="78" y="4"/>
                  </a:lnTo>
                  <a:lnTo>
                    <a:pt x="79" y="4"/>
                  </a:lnTo>
                  <a:lnTo>
                    <a:pt x="79" y="4"/>
                  </a:lnTo>
                  <a:lnTo>
                    <a:pt x="79" y="5"/>
                  </a:lnTo>
                  <a:lnTo>
                    <a:pt x="79" y="7"/>
                  </a:lnTo>
                  <a:lnTo>
                    <a:pt x="79" y="8"/>
                  </a:lnTo>
                  <a:lnTo>
                    <a:pt x="79" y="8"/>
                  </a:lnTo>
                  <a:lnTo>
                    <a:pt x="80" y="9"/>
                  </a:lnTo>
                  <a:lnTo>
                    <a:pt x="80" y="11"/>
                  </a:lnTo>
                  <a:lnTo>
                    <a:pt x="80" y="12"/>
                  </a:lnTo>
                  <a:lnTo>
                    <a:pt x="80" y="12"/>
                  </a:lnTo>
                  <a:lnTo>
                    <a:pt x="80" y="14"/>
                  </a:lnTo>
                  <a:lnTo>
                    <a:pt x="81" y="16"/>
                  </a:lnTo>
                  <a:lnTo>
                    <a:pt x="82" y="22"/>
                  </a:lnTo>
                  <a:lnTo>
                    <a:pt x="82" y="23"/>
                  </a:lnTo>
                  <a:lnTo>
                    <a:pt x="82" y="23"/>
                  </a:lnTo>
                  <a:lnTo>
                    <a:pt x="82" y="25"/>
                  </a:lnTo>
                  <a:lnTo>
                    <a:pt x="82" y="28"/>
                  </a:lnTo>
                  <a:lnTo>
                    <a:pt x="83" y="34"/>
                  </a:lnTo>
                  <a:lnTo>
                    <a:pt x="84" y="48"/>
                  </a:lnTo>
                  <a:lnTo>
                    <a:pt x="84" y="49"/>
                  </a:lnTo>
                  <a:lnTo>
                    <a:pt x="84" y="50"/>
                  </a:lnTo>
                  <a:lnTo>
                    <a:pt x="85" y="51"/>
                  </a:lnTo>
                  <a:lnTo>
                    <a:pt x="85" y="55"/>
                  </a:lnTo>
                  <a:lnTo>
                    <a:pt x="86" y="62"/>
                  </a:lnTo>
                  <a:lnTo>
                    <a:pt x="87" y="76"/>
                  </a:lnTo>
                  <a:lnTo>
                    <a:pt x="87" y="77"/>
                  </a:lnTo>
                  <a:lnTo>
                    <a:pt x="87" y="78"/>
                  </a:lnTo>
                  <a:lnTo>
                    <a:pt x="87" y="80"/>
                  </a:lnTo>
                  <a:lnTo>
                    <a:pt x="88" y="83"/>
                  </a:lnTo>
                  <a:lnTo>
                    <a:pt x="88" y="90"/>
                  </a:lnTo>
                  <a:lnTo>
                    <a:pt x="89" y="90"/>
                  </a:lnTo>
                  <a:lnTo>
                    <a:pt x="89" y="91"/>
                  </a:lnTo>
                  <a:lnTo>
                    <a:pt x="89" y="93"/>
                  </a:lnTo>
                  <a:lnTo>
                    <a:pt x="89" y="96"/>
                  </a:lnTo>
                  <a:lnTo>
                    <a:pt x="90" y="101"/>
                  </a:lnTo>
                  <a:lnTo>
                    <a:pt x="90" y="102"/>
                  </a:lnTo>
                  <a:lnTo>
                    <a:pt x="90" y="103"/>
                  </a:lnTo>
                  <a:lnTo>
                    <a:pt x="90" y="104"/>
                  </a:lnTo>
                  <a:lnTo>
                    <a:pt x="91" y="106"/>
                  </a:lnTo>
                  <a:lnTo>
                    <a:pt x="91" y="106"/>
                  </a:lnTo>
                  <a:lnTo>
                    <a:pt x="91" y="107"/>
                  </a:lnTo>
                  <a:lnTo>
                    <a:pt x="91" y="108"/>
                  </a:lnTo>
                  <a:lnTo>
                    <a:pt x="92" y="110"/>
                  </a:lnTo>
                  <a:lnTo>
                    <a:pt x="92" y="110"/>
                  </a:lnTo>
                  <a:lnTo>
                    <a:pt x="92" y="111"/>
                  </a:lnTo>
                  <a:lnTo>
                    <a:pt x="92" y="111"/>
                  </a:lnTo>
                  <a:lnTo>
                    <a:pt x="92" y="112"/>
                  </a:lnTo>
                  <a:lnTo>
                    <a:pt x="92" y="112"/>
                  </a:lnTo>
                  <a:lnTo>
                    <a:pt x="92" y="113"/>
                  </a:lnTo>
                  <a:lnTo>
                    <a:pt x="92" y="113"/>
                  </a:lnTo>
                  <a:lnTo>
                    <a:pt x="92" y="113"/>
                  </a:lnTo>
                  <a:lnTo>
                    <a:pt x="93" y="114"/>
                  </a:lnTo>
                  <a:lnTo>
                    <a:pt x="93" y="114"/>
                  </a:lnTo>
                  <a:lnTo>
                    <a:pt x="93" y="114"/>
                  </a:lnTo>
                  <a:lnTo>
                    <a:pt x="93" y="114"/>
                  </a:lnTo>
                  <a:lnTo>
                    <a:pt x="93" y="114"/>
                  </a:lnTo>
                  <a:lnTo>
                    <a:pt x="93" y="115"/>
                  </a:lnTo>
                  <a:lnTo>
                    <a:pt x="93" y="115"/>
                  </a:lnTo>
                  <a:lnTo>
                    <a:pt x="93" y="115"/>
                  </a:lnTo>
                  <a:lnTo>
                    <a:pt x="93" y="115"/>
                  </a:lnTo>
                  <a:lnTo>
                    <a:pt x="93" y="115"/>
                  </a:lnTo>
                  <a:lnTo>
                    <a:pt x="94" y="115"/>
                  </a:lnTo>
                  <a:lnTo>
                    <a:pt x="94" y="115"/>
                  </a:lnTo>
                  <a:lnTo>
                    <a:pt x="94" y="115"/>
                  </a:lnTo>
                  <a:lnTo>
                    <a:pt x="94" y="116"/>
                  </a:lnTo>
                  <a:lnTo>
                    <a:pt x="94" y="116"/>
                  </a:lnTo>
                  <a:lnTo>
                    <a:pt x="94" y="116"/>
                  </a:lnTo>
                  <a:lnTo>
                    <a:pt x="94" y="116"/>
                  </a:lnTo>
                  <a:lnTo>
                    <a:pt x="94" y="116"/>
                  </a:lnTo>
                  <a:lnTo>
                    <a:pt x="94" y="116"/>
                  </a:lnTo>
                  <a:lnTo>
                    <a:pt x="94" y="116"/>
                  </a:lnTo>
                  <a:lnTo>
                    <a:pt x="94" y="116"/>
                  </a:lnTo>
                  <a:lnTo>
                    <a:pt x="94" y="115"/>
                  </a:lnTo>
                  <a:lnTo>
                    <a:pt x="95" y="115"/>
                  </a:lnTo>
                </a:path>
              </a:pathLst>
            </a:custGeom>
            <a:grpFill/>
            <a:ln w="9525" cap="sq">
              <a:solidFill>
                <a:srgbClr val="0D8BE6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783">
                <a:defRPr/>
              </a:pPr>
              <a:endParaRPr lang="en-US" sz="1350" kern="0" dirty="0">
                <a:solidFill>
                  <a:srgbClr val="0D8BE6"/>
                </a:solidFill>
              </a:endParaRPr>
            </a:p>
          </p:txBody>
        </p:sp>
        <p:sp>
          <p:nvSpPr>
            <p:cNvPr id="158" name="Freeform 74"/>
            <p:cNvSpPr>
              <a:spLocks/>
            </p:cNvSpPr>
            <p:nvPr/>
          </p:nvSpPr>
          <p:spPr bwMode="auto">
            <a:xfrm>
              <a:off x="3780" y="2186"/>
              <a:ext cx="100" cy="116"/>
            </a:xfrm>
            <a:custGeom>
              <a:avLst/>
              <a:gdLst/>
              <a:ahLst/>
              <a:cxnLst>
                <a:cxn ang="0">
                  <a:pos x="0" y="114"/>
                </a:cxn>
                <a:cxn ang="0">
                  <a:pos x="1" y="112"/>
                </a:cxn>
                <a:cxn ang="0">
                  <a:pos x="2" y="106"/>
                </a:cxn>
                <a:cxn ang="0">
                  <a:pos x="4" y="94"/>
                </a:cxn>
                <a:cxn ang="0">
                  <a:pos x="8" y="58"/>
                </a:cxn>
                <a:cxn ang="0">
                  <a:pos x="11" y="28"/>
                </a:cxn>
                <a:cxn ang="0">
                  <a:pos x="13" y="11"/>
                </a:cxn>
                <a:cxn ang="0">
                  <a:pos x="14" y="5"/>
                </a:cxn>
                <a:cxn ang="0">
                  <a:pos x="15" y="1"/>
                </a:cxn>
                <a:cxn ang="0">
                  <a:pos x="16" y="0"/>
                </a:cxn>
                <a:cxn ang="0">
                  <a:pos x="17" y="0"/>
                </a:cxn>
                <a:cxn ang="0">
                  <a:pos x="17" y="0"/>
                </a:cxn>
                <a:cxn ang="0">
                  <a:pos x="18" y="2"/>
                </a:cxn>
                <a:cxn ang="0">
                  <a:pos x="19" y="6"/>
                </a:cxn>
                <a:cxn ang="0">
                  <a:pos x="21" y="15"/>
                </a:cxn>
                <a:cxn ang="0">
                  <a:pos x="24" y="43"/>
                </a:cxn>
                <a:cxn ang="0">
                  <a:pos x="28" y="80"/>
                </a:cxn>
                <a:cxn ang="0">
                  <a:pos x="30" y="100"/>
                </a:cxn>
                <a:cxn ang="0">
                  <a:pos x="31" y="109"/>
                </a:cxn>
                <a:cxn ang="0">
                  <a:pos x="33" y="113"/>
                </a:cxn>
                <a:cxn ang="0">
                  <a:pos x="33" y="115"/>
                </a:cxn>
                <a:cxn ang="0">
                  <a:pos x="34" y="116"/>
                </a:cxn>
                <a:cxn ang="0">
                  <a:pos x="35" y="115"/>
                </a:cxn>
                <a:cxn ang="0">
                  <a:pos x="35" y="114"/>
                </a:cxn>
                <a:cxn ang="0">
                  <a:pos x="36" y="111"/>
                </a:cxn>
                <a:cxn ang="0">
                  <a:pos x="38" y="99"/>
                </a:cxn>
                <a:cxn ang="0">
                  <a:pos x="42" y="70"/>
                </a:cxn>
                <a:cxn ang="0">
                  <a:pos x="45" y="34"/>
                </a:cxn>
                <a:cxn ang="0">
                  <a:pos x="48" y="15"/>
                </a:cxn>
                <a:cxn ang="0">
                  <a:pos x="49" y="6"/>
                </a:cxn>
                <a:cxn ang="0">
                  <a:pos x="50" y="2"/>
                </a:cxn>
                <a:cxn ang="0">
                  <a:pos x="51" y="0"/>
                </a:cxn>
                <a:cxn ang="0">
                  <a:pos x="52" y="0"/>
                </a:cxn>
                <a:cxn ang="0">
                  <a:pos x="52" y="0"/>
                </a:cxn>
                <a:cxn ang="0">
                  <a:pos x="53" y="2"/>
                </a:cxn>
                <a:cxn ang="0">
                  <a:pos x="54" y="6"/>
                </a:cxn>
                <a:cxn ang="0">
                  <a:pos x="56" y="20"/>
                </a:cxn>
                <a:cxn ang="0">
                  <a:pos x="59" y="50"/>
                </a:cxn>
                <a:cxn ang="0">
                  <a:pos x="63" y="86"/>
                </a:cxn>
                <a:cxn ang="0">
                  <a:pos x="65" y="104"/>
                </a:cxn>
                <a:cxn ang="0">
                  <a:pos x="67" y="111"/>
                </a:cxn>
                <a:cxn ang="0">
                  <a:pos x="67" y="114"/>
                </a:cxn>
                <a:cxn ang="0">
                  <a:pos x="68" y="115"/>
                </a:cxn>
                <a:cxn ang="0">
                  <a:pos x="69" y="116"/>
                </a:cxn>
                <a:cxn ang="0">
                  <a:pos x="70" y="115"/>
                </a:cxn>
                <a:cxn ang="0">
                  <a:pos x="71" y="112"/>
                </a:cxn>
                <a:cxn ang="0">
                  <a:pos x="72" y="105"/>
                </a:cxn>
                <a:cxn ang="0">
                  <a:pos x="74" y="90"/>
                </a:cxn>
                <a:cxn ang="0">
                  <a:pos x="77" y="56"/>
                </a:cxn>
                <a:cxn ang="0">
                  <a:pos x="81" y="20"/>
                </a:cxn>
                <a:cxn ang="0">
                  <a:pos x="83" y="8"/>
                </a:cxn>
                <a:cxn ang="0">
                  <a:pos x="84" y="3"/>
                </a:cxn>
                <a:cxn ang="0">
                  <a:pos x="85" y="1"/>
                </a:cxn>
                <a:cxn ang="0">
                  <a:pos x="85" y="0"/>
                </a:cxn>
                <a:cxn ang="0">
                  <a:pos x="86" y="0"/>
                </a:cxn>
                <a:cxn ang="0">
                  <a:pos x="87" y="1"/>
                </a:cxn>
                <a:cxn ang="0">
                  <a:pos x="88" y="4"/>
                </a:cxn>
                <a:cxn ang="0">
                  <a:pos x="89" y="11"/>
                </a:cxn>
                <a:cxn ang="0">
                  <a:pos x="91" y="28"/>
                </a:cxn>
                <a:cxn ang="0">
                  <a:pos x="94" y="62"/>
                </a:cxn>
                <a:cxn ang="0">
                  <a:pos x="98" y="92"/>
                </a:cxn>
                <a:cxn ang="0">
                  <a:pos x="99" y="104"/>
                </a:cxn>
              </a:cxnLst>
              <a:rect l="0" t="0" r="r" b="b"/>
              <a:pathLst>
                <a:path w="100" h="116">
                  <a:moveTo>
                    <a:pt x="0" y="115"/>
                  </a:moveTo>
                  <a:lnTo>
                    <a:pt x="0" y="115"/>
                  </a:lnTo>
                  <a:lnTo>
                    <a:pt x="0" y="115"/>
                  </a:lnTo>
                  <a:lnTo>
                    <a:pt x="0" y="115"/>
                  </a:lnTo>
                  <a:lnTo>
                    <a:pt x="0" y="115"/>
                  </a:lnTo>
                  <a:lnTo>
                    <a:pt x="0" y="115"/>
                  </a:lnTo>
                  <a:lnTo>
                    <a:pt x="0" y="115"/>
                  </a:lnTo>
                  <a:lnTo>
                    <a:pt x="0" y="114"/>
                  </a:lnTo>
                  <a:lnTo>
                    <a:pt x="0" y="114"/>
                  </a:lnTo>
                  <a:lnTo>
                    <a:pt x="0" y="114"/>
                  </a:lnTo>
                  <a:lnTo>
                    <a:pt x="1" y="114"/>
                  </a:lnTo>
                  <a:lnTo>
                    <a:pt x="1" y="113"/>
                  </a:lnTo>
                  <a:lnTo>
                    <a:pt x="1" y="113"/>
                  </a:lnTo>
                  <a:lnTo>
                    <a:pt x="1" y="113"/>
                  </a:lnTo>
                  <a:lnTo>
                    <a:pt x="1" y="112"/>
                  </a:lnTo>
                  <a:lnTo>
                    <a:pt x="1" y="112"/>
                  </a:lnTo>
                  <a:lnTo>
                    <a:pt x="1" y="111"/>
                  </a:lnTo>
                  <a:lnTo>
                    <a:pt x="1" y="111"/>
                  </a:lnTo>
                  <a:lnTo>
                    <a:pt x="1" y="111"/>
                  </a:lnTo>
                  <a:lnTo>
                    <a:pt x="2" y="110"/>
                  </a:lnTo>
                  <a:lnTo>
                    <a:pt x="2" y="110"/>
                  </a:lnTo>
                  <a:lnTo>
                    <a:pt x="2" y="109"/>
                  </a:lnTo>
                  <a:lnTo>
                    <a:pt x="2" y="108"/>
                  </a:lnTo>
                  <a:lnTo>
                    <a:pt x="2" y="106"/>
                  </a:lnTo>
                  <a:lnTo>
                    <a:pt x="2" y="106"/>
                  </a:lnTo>
                  <a:lnTo>
                    <a:pt x="3" y="105"/>
                  </a:lnTo>
                  <a:lnTo>
                    <a:pt x="3" y="104"/>
                  </a:lnTo>
                  <a:lnTo>
                    <a:pt x="3" y="102"/>
                  </a:lnTo>
                  <a:lnTo>
                    <a:pt x="4" y="97"/>
                  </a:lnTo>
                  <a:lnTo>
                    <a:pt x="4" y="96"/>
                  </a:lnTo>
                  <a:lnTo>
                    <a:pt x="4" y="96"/>
                  </a:lnTo>
                  <a:lnTo>
                    <a:pt x="4" y="94"/>
                  </a:lnTo>
                  <a:lnTo>
                    <a:pt x="4" y="92"/>
                  </a:lnTo>
                  <a:lnTo>
                    <a:pt x="5" y="86"/>
                  </a:lnTo>
                  <a:lnTo>
                    <a:pt x="7" y="72"/>
                  </a:lnTo>
                  <a:lnTo>
                    <a:pt x="7" y="72"/>
                  </a:lnTo>
                  <a:lnTo>
                    <a:pt x="7" y="71"/>
                  </a:lnTo>
                  <a:lnTo>
                    <a:pt x="7" y="69"/>
                  </a:lnTo>
                  <a:lnTo>
                    <a:pt x="7" y="65"/>
                  </a:lnTo>
                  <a:lnTo>
                    <a:pt x="8" y="58"/>
                  </a:lnTo>
                  <a:lnTo>
                    <a:pt x="9" y="44"/>
                  </a:lnTo>
                  <a:lnTo>
                    <a:pt x="9" y="43"/>
                  </a:lnTo>
                  <a:lnTo>
                    <a:pt x="9" y="42"/>
                  </a:lnTo>
                  <a:lnTo>
                    <a:pt x="10" y="40"/>
                  </a:lnTo>
                  <a:lnTo>
                    <a:pt x="10" y="37"/>
                  </a:lnTo>
                  <a:lnTo>
                    <a:pt x="11" y="30"/>
                  </a:lnTo>
                  <a:lnTo>
                    <a:pt x="11" y="29"/>
                  </a:lnTo>
                  <a:lnTo>
                    <a:pt x="11" y="28"/>
                  </a:lnTo>
                  <a:lnTo>
                    <a:pt x="11" y="26"/>
                  </a:lnTo>
                  <a:lnTo>
                    <a:pt x="11" y="23"/>
                  </a:lnTo>
                  <a:lnTo>
                    <a:pt x="12" y="17"/>
                  </a:lnTo>
                  <a:lnTo>
                    <a:pt x="12" y="16"/>
                  </a:lnTo>
                  <a:lnTo>
                    <a:pt x="12" y="16"/>
                  </a:lnTo>
                  <a:lnTo>
                    <a:pt x="13" y="14"/>
                  </a:lnTo>
                  <a:lnTo>
                    <a:pt x="13" y="12"/>
                  </a:lnTo>
                  <a:lnTo>
                    <a:pt x="13" y="11"/>
                  </a:lnTo>
                  <a:lnTo>
                    <a:pt x="13" y="11"/>
                  </a:lnTo>
                  <a:lnTo>
                    <a:pt x="13" y="10"/>
                  </a:lnTo>
                  <a:lnTo>
                    <a:pt x="14" y="8"/>
                  </a:lnTo>
                  <a:lnTo>
                    <a:pt x="14" y="7"/>
                  </a:lnTo>
                  <a:lnTo>
                    <a:pt x="14" y="7"/>
                  </a:lnTo>
                  <a:lnTo>
                    <a:pt x="14" y="6"/>
                  </a:lnTo>
                  <a:lnTo>
                    <a:pt x="14" y="5"/>
                  </a:lnTo>
                  <a:lnTo>
                    <a:pt x="14" y="5"/>
                  </a:lnTo>
                  <a:lnTo>
                    <a:pt x="15" y="4"/>
                  </a:lnTo>
                  <a:lnTo>
                    <a:pt x="15" y="4"/>
                  </a:lnTo>
                  <a:lnTo>
                    <a:pt x="15" y="3"/>
                  </a:lnTo>
                  <a:lnTo>
                    <a:pt x="15" y="3"/>
                  </a:lnTo>
                  <a:lnTo>
                    <a:pt x="15" y="2"/>
                  </a:lnTo>
                  <a:lnTo>
                    <a:pt x="15" y="2"/>
                  </a:lnTo>
                  <a:lnTo>
                    <a:pt x="15" y="2"/>
                  </a:lnTo>
                  <a:lnTo>
                    <a:pt x="15" y="1"/>
                  </a:lnTo>
                  <a:lnTo>
                    <a:pt x="15" y="1"/>
                  </a:lnTo>
                  <a:lnTo>
                    <a:pt x="15" y="1"/>
                  </a:lnTo>
                  <a:lnTo>
                    <a:pt x="16" y="1"/>
                  </a:lnTo>
                  <a:lnTo>
                    <a:pt x="16" y="1"/>
                  </a:lnTo>
                  <a:lnTo>
                    <a:pt x="16" y="0"/>
                  </a:lnTo>
                  <a:lnTo>
                    <a:pt x="16" y="0"/>
                  </a:lnTo>
                  <a:lnTo>
                    <a:pt x="16" y="0"/>
                  </a:lnTo>
                  <a:lnTo>
                    <a:pt x="16" y="0"/>
                  </a:lnTo>
                  <a:lnTo>
                    <a:pt x="16" y="0"/>
                  </a:lnTo>
                  <a:lnTo>
                    <a:pt x="16" y="0"/>
                  </a:lnTo>
                  <a:lnTo>
                    <a:pt x="16" y="0"/>
                  </a:lnTo>
                  <a:lnTo>
                    <a:pt x="16" y="0"/>
                  </a:lnTo>
                  <a:lnTo>
                    <a:pt x="17" y="0"/>
                  </a:lnTo>
                  <a:lnTo>
                    <a:pt x="17" y="0"/>
                  </a:lnTo>
                  <a:lnTo>
                    <a:pt x="17" y="0"/>
                  </a:lnTo>
                  <a:lnTo>
                    <a:pt x="17" y="0"/>
                  </a:lnTo>
                  <a:lnTo>
                    <a:pt x="17" y="0"/>
                  </a:lnTo>
                  <a:lnTo>
                    <a:pt x="17" y="0"/>
                  </a:lnTo>
                  <a:lnTo>
                    <a:pt x="17" y="0"/>
                  </a:lnTo>
                  <a:lnTo>
                    <a:pt x="17" y="0"/>
                  </a:lnTo>
                  <a:lnTo>
                    <a:pt x="17" y="0"/>
                  </a:lnTo>
                  <a:lnTo>
                    <a:pt x="17" y="0"/>
                  </a:lnTo>
                  <a:lnTo>
                    <a:pt x="17" y="0"/>
                  </a:lnTo>
                  <a:lnTo>
                    <a:pt x="17" y="0"/>
                  </a:lnTo>
                  <a:lnTo>
                    <a:pt x="17" y="0"/>
                  </a:lnTo>
                  <a:lnTo>
                    <a:pt x="18" y="0"/>
                  </a:lnTo>
                  <a:lnTo>
                    <a:pt x="18" y="0"/>
                  </a:lnTo>
                  <a:lnTo>
                    <a:pt x="18" y="1"/>
                  </a:lnTo>
                  <a:lnTo>
                    <a:pt x="18" y="1"/>
                  </a:lnTo>
                  <a:lnTo>
                    <a:pt x="18" y="1"/>
                  </a:lnTo>
                  <a:lnTo>
                    <a:pt x="18" y="2"/>
                  </a:lnTo>
                  <a:lnTo>
                    <a:pt x="18" y="2"/>
                  </a:lnTo>
                  <a:lnTo>
                    <a:pt x="18" y="2"/>
                  </a:lnTo>
                  <a:lnTo>
                    <a:pt x="19" y="2"/>
                  </a:lnTo>
                  <a:lnTo>
                    <a:pt x="19" y="3"/>
                  </a:lnTo>
                  <a:lnTo>
                    <a:pt x="19" y="3"/>
                  </a:lnTo>
                  <a:lnTo>
                    <a:pt x="19" y="4"/>
                  </a:lnTo>
                  <a:lnTo>
                    <a:pt x="19" y="4"/>
                  </a:lnTo>
                  <a:lnTo>
                    <a:pt x="19" y="5"/>
                  </a:lnTo>
                  <a:lnTo>
                    <a:pt x="19" y="6"/>
                  </a:lnTo>
                  <a:lnTo>
                    <a:pt x="19" y="7"/>
                  </a:lnTo>
                  <a:lnTo>
                    <a:pt x="20" y="7"/>
                  </a:lnTo>
                  <a:lnTo>
                    <a:pt x="20" y="8"/>
                  </a:lnTo>
                  <a:lnTo>
                    <a:pt x="20" y="10"/>
                  </a:lnTo>
                  <a:lnTo>
                    <a:pt x="20" y="11"/>
                  </a:lnTo>
                  <a:lnTo>
                    <a:pt x="20" y="11"/>
                  </a:lnTo>
                  <a:lnTo>
                    <a:pt x="21" y="12"/>
                  </a:lnTo>
                  <a:lnTo>
                    <a:pt x="21" y="15"/>
                  </a:lnTo>
                  <a:lnTo>
                    <a:pt x="21" y="16"/>
                  </a:lnTo>
                  <a:lnTo>
                    <a:pt x="21" y="16"/>
                  </a:lnTo>
                  <a:lnTo>
                    <a:pt x="21" y="18"/>
                  </a:lnTo>
                  <a:lnTo>
                    <a:pt x="22" y="20"/>
                  </a:lnTo>
                  <a:lnTo>
                    <a:pt x="22" y="27"/>
                  </a:lnTo>
                  <a:lnTo>
                    <a:pt x="24" y="41"/>
                  </a:lnTo>
                  <a:lnTo>
                    <a:pt x="24" y="42"/>
                  </a:lnTo>
                  <a:lnTo>
                    <a:pt x="24" y="43"/>
                  </a:lnTo>
                  <a:lnTo>
                    <a:pt x="24" y="45"/>
                  </a:lnTo>
                  <a:lnTo>
                    <a:pt x="25" y="49"/>
                  </a:lnTo>
                  <a:lnTo>
                    <a:pt x="25" y="57"/>
                  </a:lnTo>
                  <a:lnTo>
                    <a:pt x="27" y="72"/>
                  </a:lnTo>
                  <a:lnTo>
                    <a:pt x="27" y="73"/>
                  </a:lnTo>
                  <a:lnTo>
                    <a:pt x="27" y="74"/>
                  </a:lnTo>
                  <a:lnTo>
                    <a:pt x="27" y="76"/>
                  </a:lnTo>
                  <a:lnTo>
                    <a:pt x="28" y="80"/>
                  </a:lnTo>
                  <a:lnTo>
                    <a:pt x="28" y="87"/>
                  </a:lnTo>
                  <a:lnTo>
                    <a:pt x="29" y="88"/>
                  </a:lnTo>
                  <a:lnTo>
                    <a:pt x="29" y="88"/>
                  </a:lnTo>
                  <a:lnTo>
                    <a:pt x="29" y="90"/>
                  </a:lnTo>
                  <a:lnTo>
                    <a:pt x="29" y="93"/>
                  </a:lnTo>
                  <a:lnTo>
                    <a:pt x="30" y="99"/>
                  </a:lnTo>
                  <a:lnTo>
                    <a:pt x="30" y="100"/>
                  </a:lnTo>
                  <a:lnTo>
                    <a:pt x="30" y="100"/>
                  </a:lnTo>
                  <a:lnTo>
                    <a:pt x="30" y="102"/>
                  </a:lnTo>
                  <a:lnTo>
                    <a:pt x="31" y="104"/>
                  </a:lnTo>
                  <a:lnTo>
                    <a:pt x="31" y="105"/>
                  </a:lnTo>
                  <a:lnTo>
                    <a:pt x="31" y="105"/>
                  </a:lnTo>
                  <a:lnTo>
                    <a:pt x="31" y="106"/>
                  </a:lnTo>
                  <a:lnTo>
                    <a:pt x="31" y="108"/>
                  </a:lnTo>
                  <a:lnTo>
                    <a:pt x="31" y="109"/>
                  </a:lnTo>
                  <a:lnTo>
                    <a:pt x="31" y="109"/>
                  </a:lnTo>
                  <a:lnTo>
                    <a:pt x="32" y="110"/>
                  </a:lnTo>
                  <a:lnTo>
                    <a:pt x="32" y="110"/>
                  </a:lnTo>
                  <a:lnTo>
                    <a:pt x="32" y="111"/>
                  </a:lnTo>
                  <a:lnTo>
                    <a:pt x="32" y="112"/>
                  </a:lnTo>
                  <a:lnTo>
                    <a:pt x="32" y="112"/>
                  </a:lnTo>
                  <a:lnTo>
                    <a:pt x="32" y="112"/>
                  </a:lnTo>
                  <a:lnTo>
                    <a:pt x="33" y="113"/>
                  </a:lnTo>
                  <a:lnTo>
                    <a:pt x="33" y="113"/>
                  </a:lnTo>
                  <a:lnTo>
                    <a:pt x="33" y="113"/>
                  </a:lnTo>
                  <a:lnTo>
                    <a:pt x="33" y="114"/>
                  </a:lnTo>
                  <a:lnTo>
                    <a:pt x="33" y="114"/>
                  </a:lnTo>
                  <a:lnTo>
                    <a:pt x="33" y="114"/>
                  </a:lnTo>
                  <a:lnTo>
                    <a:pt x="33" y="114"/>
                  </a:lnTo>
                  <a:lnTo>
                    <a:pt x="33" y="115"/>
                  </a:lnTo>
                  <a:lnTo>
                    <a:pt x="33" y="115"/>
                  </a:lnTo>
                  <a:lnTo>
                    <a:pt x="33" y="115"/>
                  </a:lnTo>
                  <a:lnTo>
                    <a:pt x="33" y="115"/>
                  </a:lnTo>
                  <a:lnTo>
                    <a:pt x="33" y="115"/>
                  </a:lnTo>
                  <a:lnTo>
                    <a:pt x="34" y="115"/>
                  </a:lnTo>
                  <a:lnTo>
                    <a:pt x="34" y="115"/>
                  </a:lnTo>
                  <a:lnTo>
                    <a:pt x="34" y="115"/>
                  </a:lnTo>
                  <a:lnTo>
                    <a:pt x="34" y="116"/>
                  </a:lnTo>
                  <a:lnTo>
                    <a:pt x="34" y="116"/>
                  </a:lnTo>
                  <a:lnTo>
                    <a:pt x="34" y="116"/>
                  </a:lnTo>
                  <a:lnTo>
                    <a:pt x="34" y="116"/>
                  </a:lnTo>
                  <a:lnTo>
                    <a:pt x="34" y="116"/>
                  </a:lnTo>
                  <a:lnTo>
                    <a:pt x="34" y="116"/>
                  </a:lnTo>
                  <a:lnTo>
                    <a:pt x="34" y="116"/>
                  </a:lnTo>
                  <a:lnTo>
                    <a:pt x="35" y="115"/>
                  </a:lnTo>
                  <a:lnTo>
                    <a:pt x="35" y="115"/>
                  </a:lnTo>
                  <a:lnTo>
                    <a:pt x="35" y="115"/>
                  </a:lnTo>
                  <a:lnTo>
                    <a:pt x="35" y="115"/>
                  </a:lnTo>
                  <a:lnTo>
                    <a:pt x="35" y="115"/>
                  </a:lnTo>
                  <a:lnTo>
                    <a:pt x="35" y="115"/>
                  </a:lnTo>
                  <a:lnTo>
                    <a:pt x="35" y="115"/>
                  </a:lnTo>
                  <a:lnTo>
                    <a:pt x="35" y="115"/>
                  </a:lnTo>
                  <a:lnTo>
                    <a:pt x="35" y="114"/>
                  </a:lnTo>
                  <a:lnTo>
                    <a:pt x="35" y="114"/>
                  </a:lnTo>
                  <a:lnTo>
                    <a:pt x="35" y="114"/>
                  </a:lnTo>
                  <a:lnTo>
                    <a:pt x="35" y="114"/>
                  </a:lnTo>
                  <a:lnTo>
                    <a:pt x="36" y="114"/>
                  </a:lnTo>
                  <a:lnTo>
                    <a:pt x="36" y="113"/>
                  </a:lnTo>
                  <a:lnTo>
                    <a:pt x="36" y="113"/>
                  </a:lnTo>
                  <a:lnTo>
                    <a:pt x="36" y="112"/>
                  </a:lnTo>
                  <a:lnTo>
                    <a:pt x="36" y="112"/>
                  </a:lnTo>
                  <a:lnTo>
                    <a:pt x="36" y="112"/>
                  </a:lnTo>
                  <a:lnTo>
                    <a:pt x="36" y="111"/>
                  </a:lnTo>
                  <a:lnTo>
                    <a:pt x="36" y="111"/>
                  </a:lnTo>
                  <a:lnTo>
                    <a:pt x="37" y="110"/>
                  </a:lnTo>
                  <a:lnTo>
                    <a:pt x="37" y="110"/>
                  </a:lnTo>
                  <a:lnTo>
                    <a:pt x="37" y="108"/>
                  </a:lnTo>
                  <a:lnTo>
                    <a:pt x="37" y="108"/>
                  </a:lnTo>
                  <a:lnTo>
                    <a:pt x="37" y="107"/>
                  </a:lnTo>
                  <a:lnTo>
                    <a:pt x="37" y="106"/>
                  </a:lnTo>
                  <a:lnTo>
                    <a:pt x="38" y="104"/>
                  </a:lnTo>
                  <a:lnTo>
                    <a:pt x="38" y="99"/>
                  </a:lnTo>
                  <a:lnTo>
                    <a:pt x="39" y="99"/>
                  </a:lnTo>
                  <a:lnTo>
                    <a:pt x="39" y="98"/>
                  </a:lnTo>
                  <a:lnTo>
                    <a:pt x="39" y="96"/>
                  </a:lnTo>
                  <a:lnTo>
                    <a:pt x="39" y="93"/>
                  </a:lnTo>
                  <a:lnTo>
                    <a:pt x="40" y="87"/>
                  </a:lnTo>
                  <a:lnTo>
                    <a:pt x="41" y="72"/>
                  </a:lnTo>
                  <a:lnTo>
                    <a:pt x="41" y="71"/>
                  </a:lnTo>
                  <a:lnTo>
                    <a:pt x="42" y="70"/>
                  </a:lnTo>
                  <a:lnTo>
                    <a:pt x="42" y="68"/>
                  </a:lnTo>
                  <a:lnTo>
                    <a:pt x="42" y="64"/>
                  </a:lnTo>
                  <a:lnTo>
                    <a:pt x="43" y="57"/>
                  </a:lnTo>
                  <a:lnTo>
                    <a:pt x="44" y="41"/>
                  </a:lnTo>
                  <a:lnTo>
                    <a:pt x="45" y="40"/>
                  </a:lnTo>
                  <a:lnTo>
                    <a:pt x="45" y="39"/>
                  </a:lnTo>
                  <a:lnTo>
                    <a:pt x="45" y="38"/>
                  </a:lnTo>
                  <a:lnTo>
                    <a:pt x="45" y="34"/>
                  </a:lnTo>
                  <a:lnTo>
                    <a:pt x="46" y="28"/>
                  </a:lnTo>
                  <a:lnTo>
                    <a:pt x="46" y="27"/>
                  </a:lnTo>
                  <a:lnTo>
                    <a:pt x="46" y="26"/>
                  </a:lnTo>
                  <a:lnTo>
                    <a:pt x="46" y="24"/>
                  </a:lnTo>
                  <a:lnTo>
                    <a:pt x="47" y="21"/>
                  </a:lnTo>
                  <a:lnTo>
                    <a:pt x="47" y="16"/>
                  </a:lnTo>
                  <a:lnTo>
                    <a:pt x="47" y="15"/>
                  </a:lnTo>
                  <a:lnTo>
                    <a:pt x="48" y="15"/>
                  </a:lnTo>
                  <a:lnTo>
                    <a:pt x="48" y="14"/>
                  </a:lnTo>
                  <a:lnTo>
                    <a:pt x="48" y="11"/>
                  </a:lnTo>
                  <a:lnTo>
                    <a:pt x="48" y="11"/>
                  </a:lnTo>
                  <a:lnTo>
                    <a:pt x="48" y="10"/>
                  </a:lnTo>
                  <a:lnTo>
                    <a:pt x="48" y="9"/>
                  </a:lnTo>
                  <a:lnTo>
                    <a:pt x="49" y="7"/>
                  </a:lnTo>
                  <a:lnTo>
                    <a:pt x="49" y="7"/>
                  </a:lnTo>
                  <a:lnTo>
                    <a:pt x="49" y="6"/>
                  </a:lnTo>
                  <a:lnTo>
                    <a:pt x="49" y="5"/>
                  </a:lnTo>
                  <a:lnTo>
                    <a:pt x="49" y="5"/>
                  </a:lnTo>
                  <a:lnTo>
                    <a:pt x="49" y="5"/>
                  </a:lnTo>
                  <a:lnTo>
                    <a:pt x="49" y="4"/>
                  </a:lnTo>
                  <a:lnTo>
                    <a:pt x="50" y="4"/>
                  </a:lnTo>
                  <a:lnTo>
                    <a:pt x="50" y="3"/>
                  </a:lnTo>
                  <a:lnTo>
                    <a:pt x="50" y="3"/>
                  </a:lnTo>
                  <a:lnTo>
                    <a:pt x="50" y="2"/>
                  </a:lnTo>
                  <a:lnTo>
                    <a:pt x="50" y="2"/>
                  </a:lnTo>
                  <a:lnTo>
                    <a:pt x="50" y="2"/>
                  </a:lnTo>
                  <a:lnTo>
                    <a:pt x="50" y="1"/>
                  </a:lnTo>
                  <a:lnTo>
                    <a:pt x="50" y="1"/>
                  </a:lnTo>
                  <a:lnTo>
                    <a:pt x="50" y="1"/>
                  </a:lnTo>
                  <a:lnTo>
                    <a:pt x="50" y="1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3" y="1"/>
                  </a:lnTo>
                  <a:lnTo>
                    <a:pt x="53" y="1"/>
                  </a:lnTo>
                  <a:lnTo>
                    <a:pt x="53" y="1"/>
                  </a:lnTo>
                  <a:lnTo>
                    <a:pt x="53" y="1"/>
                  </a:lnTo>
                  <a:lnTo>
                    <a:pt x="53" y="2"/>
                  </a:lnTo>
                  <a:lnTo>
                    <a:pt x="53" y="2"/>
                  </a:lnTo>
                  <a:lnTo>
                    <a:pt x="53" y="2"/>
                  </a:lnTo>
                  <a:lnTo>
                    <a:pt x="53" y="3"/>
                  </a:lnTo>
                  <a:lnTo>
                    <a:pt x="54" y="4"/>
                  </a:lnTo>
                  <a:lnTo>
                    <a:pt x="54" y="4"/>
                  </a:lnTo>
                  <a:lnTo>
                    <a:pt x="54" y="4"/>
                  </a:lnTo>
                  <a:lnTo>
                    <a:pt x="54" y="5"/>
                  </a:lnTo>
                  <a:lnTo>
                    <a:pt x="54" y="6"/>
                  </a:lnTo>
                  <a:lnTo>
                    <a:pt x="54" y="6"/>
                  </a:lnTo>
                  <a:lnTo>
                    <a:pt x="54" y="7"/>
                  </a:lnTo>
                  <a:lnTo>
                    <a:pt x="55" y="9"/>
                  </a:lnTo>
                  <a:lnTo>
                    <a:pt x="55" y="10"/>
                  </a:lnTo>
                  <a:lnTo>
                    <a:pt x="55" y="10"/>
                  </a:lnTo>
                  <a:lnTo>
                    <a:pt x="55" y="11"/>
                  </a:lnTo>
                  <a:lnTo>
                    <a:pt x="56" y="14"/>
                  </a:lnTo>
                  <a:lnTo>
                    <a:pt x="56" y="20"/>
                  </a:lnTo>
                  <a:lnTo>
                    <a:pt x="56" y="20"/>
                  </a:lnTo>
                  <a:lnTo>
                    <a:pt x="56" y="21"/>
                  </a:lnTo>
                  <a:lnTo>
                    <a:pt x="57" y="23"/>
                  </a:lnTo>
                  <a:lnTo>
                    <a:pt x="57" y="26"/>
                  </a:lnTo>
                  <a:lnTo>
                    <a:pt x="58" y="33"/>
                  </a:lnTo>
                  <a:lnTo>
                    <a:pt x="59" y="48"/>
                  </a:lnTo>
                  <a:lnTo>
                    <a:pt x="59" y="49"/>
                  </a:lnTo>
                  <a:lnTo>
                    <a:pt x="59" y="50"/>
                  </a:lnTo>
                  <a:lnTo>
                    <a:pt x="60" y="52"/>
                  </a:lnTo>
                  <a:lnTo>
                    <a:pt x="60" y="56"/>
                  </a:lnTo>
                  <a:lnTo>
                    <a:pt x="61" y="64"/>
                  </a:lnTo>
                  <a:lnTo>
                    <a:pt x="62" y="79"/>
                  </a:lnTo>
                  <a:lnTo>
                    <a:pt x="62" y="80"/>
                  </a:lnTo>
                  <a:lnTo>
                    <a:pt x="62" y="81"/>
                  </a:lnTo>
                  <a:lnTo>
                    <a:pt x="63" y="82"/>
                  </a:lnTo>
                  <a:lnTo>
                    <a:pt x="63" y="86"/>
                  </a:lnTo>
                  <a:lnTo>
                    <a:pt x="64" y="92"/>
                  </a:lnTo>
                  <a:lnTo>
                    <a:pt x="64" y="93"/>
                  </a:lnTo>
                  <a:lnTo>
                    <a:pt x="64" y="94"/>
                  </a:lnTo>
                  <a:lnTo>
                    <a:pt x="64" y="95"/>
                  </a:lnTo>
                  <a:lnTo>
                    <a:pt x="64" y="98"/>
                  </a:lnTo>
                  <a:lnTo>
                    <a:pt x="65" y="103"/>
                  </a:lnTo>
                  <a:lnTo>
                    <a:pt x="65" y="103"/>
                  </a:lnTo>
                  <a:lnTo>
                    <a:pt x="65" y="104"/>
                  </a:lnTo>
                  <a:lnTo>
                    <a:pt x="65" y="105"/>
                  </a:lnTo>
                  <a:lnTo>
                    <a:pt x="66" y="107"/>
                  </a:lnTo>
                  <a:lnTo>
                    <a:pt x="66" y="108"/>
                  </a:lnTo>
                  <a:lnTo>
                    <a:pt x="66" y="108"/>
                  </a:lnTo>
                  <a:lnTo>
                    <a:pt x="66" y="109"/>
                  </a:lnTo>
                  <a:lnTo>
                    <a:pt x="66" y="110"/>
                  </a:lnTo>
                  <a:lnTo>
                    <a:pt x="66" y="111"/>
                  </a:lnTo>
                  <a:lnTo>
                    <a:pt x="67" y="111"/>
                  </a:lnTo>
                  <a:lnTo>
                    <a:pt x="67" y="112"/>
                  </a:lnTo>
                  <a:lnTo>
                    <a:pt x="67" y="112"/>
                  </a:lnTo>
                  <a:lnTo>
                    <a:pt x="67" y="112"/>
                  </a:lnTo>
                  <a:lnTo>
                    <a:pt x="67" y="113"/>
                  </a:lnTo>
                  <a:lnTo>
                    <a:pt x="67" y="113"/>
                  </a:lnTo>
                  <a:lnTo>
                    <a:pt x="67" y="114"/>
                  </a:lnTo>
                  <a:lnTo>
                    <a:pt x="67" y="114"/>
                  </a:lnTo>
                  <a:lnTo>
                    <a:pt x="67" y="114"/>
                  </a:lnTo>
                  <a:lnTo>
                    <a:pt x="68" y="114"/>
                  </a:lnTo>
                  <a:lnTo>
                    <a:pt x="68" y="114"/>
                  </a:lnTo>
                  <a:lnTo>
                    <a:pt x="68" y="115"/>
                  </a:lnTo>
                  <a:lnTo>
                    <a:pt x="68" y="115"/>
                  </a:lnTo>
                  <a:lnTo>
                    <a:pt x="68" y="115"/>
                  </a:lnTo>
                  <a:lnTo>
                    <a:pt x="68" y="115"/>
                  </a:lnTo>
                  <a:lnTo>
                    <a:pt x="68" y="115"/>
                  </a:lnTo>
                  <a:lnTo>
                    <a:pt x="68" y="115"/>
                  </a:lnTo>
                  <a:lnTo>
                    <a:pt x="68" y="115"/>
                  </a:lnTo>
                  <a:lnTo>
                    <a:pt x="68" y="115"/>
                  </a:lnTo>
                  <a:lnTo>
                    <a:pt x="68" y="116"/>
                  </a:lnTo>
                  <a:lnTo>
                    <a:pt x="68" y="116"/>
                  </a:lnTo>
                  <a:lnTo>
                    <a:pt x="69" y="116"/>
                  </a:lnTo>
                  <a:lnTo>
                    <a:pt x="69" y="116"/>
                  </a:lnTo>
                  <a:lnTo>
                    <a:pt x="69" y="116"/>
                  </a:lnTo>
                  <a:lnTo>
                    <a:pt x="69" y="116"/>
                  </a:lnTo>
                  <a:lnTo>
                    <a:pt x="69" y="115"/>
                  </a:lnTo>
                  <a:lnTo>
                    <a:pt x="69" y="115"/>
                  </a:lnTo>
                  <a:lnTo>
                    <a:pt x="69" y="115"/>
                  </a:lnTo>
                  <a:lnTo>
                    <a:pt x="69" y="115"/>
                  </a:lnTo>
                  <a:lnTo>
                    <a:pt x="69" y="115"/>
                  </a:lnTo>
                  <a:lnTo>
                    <a:pt x="70" y="115"/>
                  </a:lnTo>
                  <a:lnTo>
                    <a:pt x="70" y="115"/>
                  </a:lnTo>
                  <a:lnTo>
                    <a:pt x="70" y="115"/>
                  </a:lnTo>
                  <a:lnTo>
                    <a:pt x="70" y="114"/>
                  </a:lnTo>
                  <a:lnTo>
                    <a:pt x="70" y="114"/>
                  </a:lnTo>
                  <a:lnTo>
                    <a:pt x="70" y="114"/>
                  </a:lnTo>
                  <a:lnTo>
                    <a:pt x="70" y="114"/>
                  </a:lnTo>
                  <a:lnTo>
                    <a:pt x="70" y="113"/>
                  </a:lnTo>
                  <a:lnTo>
                    <a:pt x="70" y="113"/>
                  </a:lnTo>
                  <a:lnTo>
                    <a:pt x="70" y="112"/>
                  </a:lnTo>
                  <a:lnTo>
                    <a:pt x="71" y="112"/>
                  </a:lnTo>
                  <a:lnTo>
                    <a:pt x="71" y="111"/>
                  </a:lnTo>
                  <a:lnTo>
                    <a:pt x="71" y="111"/>
                  </a:lnTo>
                  <a:lnTo>
                    <a:pt x="71" y="110"/>
                  </a:lnTo>
                  <a:lnTo>
                    <a:pt x="71" y="110"/>
                  </a:lnTo>
                  <a:lnTo>
                    <a:pt x="72" y="108"/>
                  </a:lnTo>
                  <a:lnTo>
                    <a:pt x="72" y="107"/>
                  </a:lnTo>
                  <a:lnTo>
                    <a:pt x="72" y="106"/>
                  </a:lnTo>
                  <a:lnTo>
                    <a:pt x="72" y="105"/>
                  </a:lnTo>
                  <a:lnTo>
                    <a:pt x="72" y="103"/>
                  </a:lnTo>
                  <a:lnTo>
                    <a:pt x="72" y="102"/>
                  </a:lnTo>
                  <a:lnTo>
                    <a:pt x="72" y="102"/>
                  </a:lnTo>
                  <a:lnTo>
                    <a:pt x="73" y="100"/>
                  </a:lnTo>
                  <a:lnTo>
                    <a:pt x="73" y="98"/>
                  </a:lnTo>
                  <a:lnTo>
                    <a:pt x="74" y="91"/>
                  </a:lnTo>
                  <a:lnTo>
                    <a:pt x="74" y="91"/>
                  </a:lnTo>
                  <a:lnTo>
                    <a:pt x="74" y="90"/>
                  </a:lnTo>
                  <a:lnTo>
                    <a:pt x="74" y="88"/>
                  </a:lnTo>
                  <a:lnTo>
                    <a:pt x="74" y="85"/>
                  </a:lnTo>
                  <a:lnTo>
                    <a:pt x="75" y="78"/>
                  </a:lnTo>
                  <a:lnTo>
                    <a:pt x="77" y="63"/>
                  </a:lnTo>
                  <a:lnTo>
                    <a:pt x="77" y="62"/>
                  </a:lnTo>
                  <a:lnTo>
                    <a:pt x="77" y="62"/>
                  </a:lnTo>
                  <a:lnTo>
                    <a:pt x="77" y="60"/>
                  </a:lnTo>
                  <a:lnTo>
                    <a:pt x="77" y="56"/>
                  </a:lnTo>
                  <a:lnTo>
                    <a:pt x="78" y="48"/>
                  </a:lnTo>
                  <a:lnTo>
                    <a:pt x="80" y="34"/>
                  </a:lnTo>
                  <a:lnTo>
                    <a:pt x="80" y="33"/>
                  </a:lnTo>
                  <a:lnTo>
                    <a:pt x="80" y="32"/>
                  </a:lnTo>
                  <a:lnTo>
                    <a:pt x="80" y="30"/>
                  </a:lnTo>
                  <a:lnTo>
                    <a:pt x="80" y="27"/>
                  </a:lnTo>
                  <a:lnTo>
                    <a:pt x="81" y="21"/>
                  </a:lnTo>
                  <a:lnTo>
                    <a:pt x="81" y="20"/>
                  </a:lnTo>
                  <a:lnTo>
                    <a:pt x="81" y="20"/>
                  </a:lnTo>
                  <a:lnTo>
                    <a:pt x="81" y="18"/>
                  </a:lnTo>
                  <a:lnTo>
                    <a:pt x="82" y="16"/>
                  </a:lnTo>
                  <a:lnTo>
                    <a:pt x="82" y="11"/>
                  </a:lnTo>
                  <a:lnTo>
                    <a:pt x="82" y="10"/>
                  </a:lnTo>
                  <a:lnTo>
                    <a:pt x="82" y="10"/>
                  </a:lnTo>
                  <a:lnTo>
                    <a:pt x="83" y="9"/>
                  </a:lnTo>
                  <a:lnTo>
                    <a:pt x="83" y="8"/>
                  </a:lnTo>
                  <a:lnTo>
                    <a:pt x="83" y="8"/>
                  </a:lnTo>
                  <a:lnTo>
                    <a:pt x="83" y="7"/>
                  </a:lnTo>
                  <a:lnTo>
                    <a:pt x="83" y="6"/>
                  </a:lnTo>
                  <a:lnTo>
                    <a:pt x="83" y="6"/>
                  </a:lnTo>
                  <a:lnTo>
                    <a:pt x="83" y="5"/>
                  </a:lnTo>
                  <a:lnTo>
                    <a:pt x="84" y="4"/>
                  </a:lnTo>
                  <a:lnTo>
                    <a:pt x="84" y="3"/>
                  </a:lnTo>
                  <a:lnTo>
                    <a:pt x="84" y="3"/>
                  </a:lnTo>
                  <a:lnTo>
                    <a:pt x="84" y="2"/>
                  </a:lnTo>
                  <a:lnTo>
                    <a:pt x="84" y="2"/>
                  </a:lnTo>
                  <a:lnTo>
                    <a:pt x="84" y="2"/>
                  </a:lnTo>
                  <a:lnTo>
                    <a:pt x="84" y="2"/>
                  </a:lnTo>
                  <a:lnTo>
                    <a:pt x="84" y="1"/>
                  </a:lnTo>
                  <a:lnTo>
                    <a:pt x="84" y="1"/>
                  </a:lnTo>
                  <a:lnTo>
                    <a:pt x="85" y="1"/>
                  </a:lnTo>
                  <a:lnTo>
                    <a:pt x="85" y="1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7" y="0"/>
                  </a:lnTo>
                  <a:lnTo>
                    <a:pt x="87" y="1"/>
                  </a:lnTo>
                  <a:lnTo>
                    <a:pt x="87" y="1"/>
                  </a:lnTo>
                  <a:lnTo>
                    <a:pt x="87" y="1"/>
                  </a:lnTo>
                  <a:lnTo>
                    <a:pt x="87" y="1"/>
                  </a:lnTo>
                  <a:lnTo>
                    <a:pt x="87" y="2"/>
                  </a:lnTo>
                  <a:lnTo>
                    <a:pt x="87" y="2"/>
                  </a:lnTo>
                  <a:lnTo>
                    <a:pt x="87" y="2"/>
                  </a:lnTo>
                  <a:lnTo>
                    <a:pt x="88" y="3"/>
                  </a:lnTo>
                  <a:lnTo>
                    <a:pt x="88" y="4"/>
                  </a:lnTo>
                  <a:lnTo>
                    <a:pt x="88" y="4"/>
                  </a:lnTo>
                  <a:lnTo>
                    <a:pt x="88" y="4"/>
                  </a:lnTo>
                  <a:lnTo>
                    <a:pt x="88" y="5"/>
                  </a:lnTo>
                  <a:lnTo>
                    <a:pt x="88" y="6"/>
                  </a:lnTo>
                  <a:lnTo>
                    <a:pt x="88" y="6"/>
                  </a:lnTo>
                  <a:lnTo>
                    <a:pt x="88" y="7"/>
                  </a:lnTo>
                  <a:lnTo>
                    <a:pt x="89" y="9"/>
                  </a:lnTo>
                  <a:lnTo>
                    <a:pt x="89" y="10"/>
                  </a:lnTo>
                  <a:lnTo>
                    <a:pt x="89" y="10"/>
                  </a:lnTo>
                  <a:lnTo>
                    <a:pt x="89" y="11"/>
                  </a:lnTo>
                  <a:lnTo>
                    <a:pt x="90" y="14"/>
                  </a:lnTo>
                  <a:lnTo>
                    <a:pt x="90" y="14"/>
                  </a:lnTo>
                  <a:lnTo>
                    <a:pt x="90" y="15"/>
                  </a:lnTo>
                  <a:lnTo>
                    <a:pt x="90" y="17"/>
                  </a:lnTo>
                  <a:lnTo>
                    <a:pt x="90" y="20"/>
                  </a:lnTo>
                  <a:lnTo>
                    <a:pt x="91" y="26"/>
                  </a:lnTo>
                  <a:lnTo>
                    <a:pt x="91" y="27"/>
                  </a:lnTo>
                  <a:lnTo>
                    <a:pt x="91" y="28"/>
                  </a:lnTo>
                  <a:lnTo>
                    <a:pt x="91" y="29"/>
                  </a:lnTo>
                  <a:lnTo>
                    <a:pt x="92" y="33"/>
                  </a:lnTo>
                  <a:lnTo>
                    <a:pt x="92" y="40"/>
                  </a:lnTo>
                  <a:lnTo>
                    <a:pt x="94" y="54"/>
                  </a:lnTo>
                  <a:lnTo>
                    <a:pt x="94" y="55"/>
                  </a:lnTo>
                  <a:lnTo>
                    <a:pt x="94" y="56"/>
                  </a:lnTo>
                  <a:lnTo>
                    <a:pt x="94" y="58"/>
                  </a:lnTo>
                  <a:lnTo>
                    <a:pt x="94" y="62"/>
                  </a:lnTo>
                  <a:lnTo>
                    <a:pt x="95" y="70"/>
                  </a:lnTo>
                  <a:lnTo>
                    <a:pt x="97" y="84"/>
                  </a:lnTo>
                  <a:lnTo>
                    <a:pt x="97" y="85"/>
                  </a:lnTo>
                  <a:lnTo>
                    <a:pt x="97" y="86"/>
                  </a:lnTo>
                  <a:lnTo>
                    <a:pt x="97" y="87"/>
                  </a:lnTo>
                  <a:lnTo>
                    <a:pt x="97" y="91"/>
                  </a:lnTo>
                  <a:lnTo>
                    <a:pt x="98" y="92"/>
                  </a:lnTo>
                  <a:lnTo>
                    <a:pt x="98" y="92"/>
                  </a:lnTo>
                  <a:lnTo>
                    <a:pt x="98" y="94"/>
                  </a:lnTo>
                  <a:lnTo>
                    <a:pt x="98" y="97"/>
                  </a:lnTo>
                  <a:lnTo>
                    <a:pt x="98" y="98"/>
                  </a:lnTo>
                  <a:lnTo>
                    <a:pt x="98" y="99"/>
                  </a:lnTo>
                  <a:lnTo>
                    <a:pt x="98" y="100"/>
                  </a:lnTo>
                  <a:lnTo>
                    <a:pt x="99" y="103"/>
                  </a:lnTo>
                  <a:lnTo>
                    <a:pt x="99" y="103"/>
                  </a:lnTo>
                  <a:lnTo>
                    <a:pt x="99" y="104"/>
                  </a:lnTo>
                  <a:lnTo>
                    <a:pt x="99" y="105"/>
                  </a:lnTo>
                  <a:lnTo>
                    <a:pt x="100" y="108"/>
                  </a:lnTo>
                  <a:lnTo>
                    <a:pt x="100" y="108"/>
                  </a:lnTo>
                  <a:lnTo>
                    <a:pt x="100" y="108"/>
                  </a:lnTo>
                </a:path>
              </a:pathLst>
            </a:custGeom>
            <a:grpFill/>
            <a:ln w="9525" cap="sq">
              <a:solidFill>
                <a:srgbClr val="0D8BE6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783">
                <a:defRPr/>
              </a:pPr>
              <a:endParaRPr lang="en-US" sz="1350" kern="0" dirty="0">
                <a:solidFill>
                  <a:srgbClr val="0D8BE6"/>
                </a:solidFill>
              </a:endParaRPr>
            </a:p>
          </p:txBody>
        </p:sp>
        <p:sp>
          <p:nvSpPr>
            <p:cNvPr id="159" name="Freeform 75"/>
            <p:cNvSpPr>
              <a:spLocks/>
            </p:cNvSpPr>
            <p:nvPr/>
          </p:nvSpPr>
          <p:spPr bwMode="auto">
            <a:xfrm>
              <a:off x="3880" y="2186"/>
              <a:ext cx="87" cy="116"/>
            </a:xfrm>
            <a:custGeom>
              <a:avLst/>
              <a:gdLst/>
              <a:ahLst/>
              <a:cxnLst>
                <a:cxn ang="0">
                  <a:pos x="1" y="113"/>
                </a:cxn>
                <a:cxn ang="0">
                  <a:pos x="2" y="115"/>
                </a:cxn>
                <a:cxn ang="0">
                  <a:pos x="2" y="116"/>
                </a:cxn>
                <a:cxn ang="0">
                  <a:pos x="3" y="115"/>
                </a:cxn>
                <a:cxn ang="0">
                  <a:pos x="4" y="114"/>
                </a:cxn>
                <a:cxn ang="0">
                  <a:pos x="5" y="110"/>
                </a:cxn>
                <a:cxn ang="0">
                  <a:pos x="6" y="101"/>
                </a:cxn>
                <a:cxn ang="0">
                  <a:pos x="9" y="79"/>
                </a:cxn>
                <a:cxn ang="0">
                  <a:pos x="12" y="44"/>
                </a:cxn>
                <a:cxn ang="0">
                  <a:pos x="15" y="22"/>
                </a:cxn>
                <a:cxn ang="0">
                  <a:pos x="16" y="10"/>
                </a:cxn>
                <a:cxn ang="0">
                  <a:pos x="17" y="5"/>
                </a:cxn>
                <a:cxn ang="0">
                  <a:pos x="18" y="2"/>
                </a:cxn>
                <a:cxn ang="0">
                  <a:pos x="19" y="0"/>
                </a:cxn>
                <a:cxn ang="0">
                  <a:pos x="19" y="0"/>
                </a:cxn>
                <a:cxn ang="0">
                  <a:pos x="20" y="0"/>
                </a:cxn>
                <a:cxn ang="0">
                  <a:pos x="21" y="3"/>
                </a:cxn>
                <a:cxn ang="0">
                  <a:pos x="23" y="10"/>
                </a:cxn>
                <a:cxn ang="0">
                  <a:pos x="24" y="20"/>
                </a:cxn>
                <a:cxn ang="0">
                  <a:pos x="26" y="42"/>
                </a:cxn>
                <a:cxn ang="0">
                  <a:pos x="29" y="77"/>
                </a:cxn>
                <a:cxn ang="0">
                  <a:pos x="32" y="98"/>
                </a:cxn>
                <a:cxn ang="0">
                  <a:pos x="33" y="108"/>
                </a:cxn>
                <a:cxn ang="0">
                  <a:pos x="34" y="113"/>
                </a:cxn>
                <a:cxn ang="0">
                  <a:pos x="35" y="115"/>
                </a:cxn>
                <a:cxn ang="0">
                  <a:pos x="36" y="116"/>
                </a:cxn>
                <a:cxn ang="0">
                  <a:pos x="37" y="115"/>
                </a:cxn>
                <a:cxn ang="0">
                  <a:pos x="37" y="113"/>
                </a:cxn>
                <a:cxn ang="0">
                  <a:pos x="38" y="110"/>
                </a:cxn>
                <a:cxn ang="0">
                  <a:pos x="40" y="96"/>
                </a:cxn>
                <a:cxn ang="0">
                  <a:pos x="43" y="67"/>
                </a:cxn>
                <a:cxn ang="0">
                  <a:pos x="46" y="36"/>
                </a:cxn>
                <a:cxn ang="0">
                  <a:pos x="48" y="21"/>
                </a:cxn>
                <a:cxn ang="0">
                  <a:pos x="49" y="10"/>
                </a:cxn>
                <a:cxn ang="0">
                  <a:pos x="50" y="5"/>
                </a:cxn>
                <a:cxn ang="0">
                  <a:pos x="51" y="2"/>
                </a:cxn>
                <a:cxn ang="0">
                  <a:pos x="52" y="0"/>
                </a:cxn>
                <a:cxn ang="0">
                  <a:pos x="52" y="0"/>
                </a:cxn>
                <a:cxn ang="0">
                  <a:pos x="53" y="0"/>
                </a:cxn>
                <a:cxn ang="0">
                  <a:pos x="54" y="2"/>
                </a:cxn>
                <a:cxn ang="0">
                  <a:pos x="55" y="8"/>
                </a:cxn>
                <a:cxn ang="0">
                  <a:pos x="57" y="18"/>
                </a:cxn>
                <a:cxn ang="0">
                  <a:pos x="60" y="56"/>
                </a:cxn>
                <a:cxn ang="0">
                  <a:pos x="62" y="77"/>
                </a:cxn>
                <a:cxn ang="0">
                  <a:pos x="64" y="97"/>
                </a:cxn>
                <a:cxn ang="0">
                  <a:pos x="66" y="106"/>
                </a:cxn>
                <a:cxn ang="0">
                  <a:pos x="67" y="112"/>
                </a:cxn>
                <a:cxn ang="0">
                  <a:pos x="68" y="114"/>
                </a:cxn>
                <a:cxn ang="0">
                  <a:pos x="68" y="116"/>
                </a:cxn>
                <a:cxn ang="0">
                  <a:pos x="69" y="115"/>
                </a:cxn>
                <a:cxn ang="0">
                  <a:pos x="70" y="114"/>
                </a:cxn>
                <a:cxn ang="0">
                  <a:pos x="71" y="111"/>
                </a:cxn>
                <a:cxn ang="0">
                  <a:pos x="72" y="103"/>
                </a:cxn>
                <a:cxn ang="0">
                  <a:pos x="74" y="84"/>
                </a:cxn>
                <a:cxn ang="0">
                  <a:pos x="78" y="41"/>
                </a:cxn>
                <a:cxn ang="0">
                  <a:pos x="80" y="20"/>
                </a:cxn>
                <a:cxn ang="0">
                  <a:pos x="82" y="8"/>
                </a:cxn>
                <a:cxn ang="0">
                  <a:pos x="83" y="2"/>
                </a:cxn>
                <a:cxn ang="0">
                  <a:pos x="84" y="0"/>
                </a:cxn>
                <a:cxn ang="0">
                  <a:pos x="85" y="0"/>
                </a:cxn>
                <a:cxn ang="0">
                  <a:pos x="86" y="0"/>
                </a:cxn>
                <a:cxn ang="0">
                  <a:pos x="86" y="2"/>
                </a:cxn>
              </a:cxnLst>
              <a:rect l="0" t="0" r="r" b="b"/>
              <a:pathLst>
                <a:path w="87" h="116">
                  <a:moveTo>
                    <a:pt x="0" y="108"/>
                  </a:moveTo>
                  <a:lnTo>
                    <a:pt x="0" y="109"/>
                  </a:lnTo>
                  <a:lnTo>
                    <a:pt x="0" y="110"/>
                  </a:lnTo>
                  <a:lnTo>
                    <a:pt x="0" y="110"/>
                  </a:lnTo>
                  <a:lnTo>
                    <a:pt x="0" y="111"/>
                  </a:lnTo>
                  <a:lnTo>
                    <a:pt x="0" y="112"/>
                  </a:lnTo>
                  <a:lnTo>
                    <a:pt x="1" y="112"/>
                  </a:lnTo>
                  <a:lnTo>
                    <a:pt x="1" y="113"/>
                  </a:lnTo>
                  <a:lnTo>
                    <a:pt x="1" y="113"/>
                  </a:lnTo>
                  <a:lnTo>
                    <a:pt x="1" y="113"/>
                  </a:lnTo>
                  <a:lnTo>
                    <a:pt x="1" y="114"/>
                  </a:lnTo>
                  <a:lnTo>
                    <a:pt x="1" y="114"/>
                  </a:lnTo>
                  <a:lnTo>
                    <a:pt x="1" y="114"/>
                  </a:lnTo>
                  <a:lnTo>
                    <a:pt x="2" y="114"/>
                  </a:lnTo>
                  <a:lnTo>
                    <a:pt x="2" y="115"/>
                  </a:lnTo>
                  <a:lnTo>
                    <a:pt x="2" y="115"/>
                  </a:lnTo>
                  <a:lnTo>
                    <a:pt x="2" y="115"/>
                  </a:lnTo>
                  <a:lnTo>
                    <a:pt x="2" y="115"/>
                  </a:lnTo>
                  <a:lnTo>
                    <a:pt x="2" y="115"/>
                  </a:lnTo>
                  <a:lnTo>
                    <a:pt x="2" y="115"/>
                  </a:lnTo>
                  <a:lnTo>
                    <a:pt x="2" y="115"/>
                  </a:lnTo>
                  <a:lnTo>
                    <a:pt x="2" y="116"/>
                  </a:lnTo>
                  <a:lnTo>
                    <a:pt x="2" y="116"/>
                  </a:lnTo>
                  <a:lnTo>
                    <a:pt x="2" y="116"/>
                  </a:lnTo>
                  <a:lnTo>
                    <a:pt x="2" y="116"/>
                  </a:lnTo>
                  <a:lnTo>
                    <a:pt x="3" y="116"/>
                  </a:lnTo>
                  <a:lnTo>
                    <a:pt x="3" y="116"/>
                  </a:lnTo>
                  <a:lnTo>
                    <a:pt x="3" y="116"/>
                  </a:lnTo>
                  <a:lnTo>
                    <a:pt x="3" y="115"/>
                  </a:lnTo>
                  <a:lnTo>
                    <a:pt x="3" y="115"/>
                  </a:lnTo>
                  <a:lnTo>
                    <a:pt x="3" y="115"/>
                  </a:lnTo>
                  <a:lnTo>
                    <a:pt x="3" y="115"/>
                  </a:lnTo>
                  <a:lnTo>
                    <a:pt x="3" y="115"/>
                  </a:lnTo>
                  <a:lnTo>
                    <a:pt x="3" y="115"/>
                  </a:lnTo>
                  <a:lnTo>
                    <a:pt x="3" y="115"/>
                  </a:lnTo>
                  <a:lnTo>
                    <a:pt x="4" y="114"/>
                  </a:lnTo>
                  <a:lnTo>
                    <a:pt x="4" y="114"/>
                  </a:lnTo>
                  <a:lnTo>
                    <a:pt x="4" y="114"/>
                  </a:lnTo>
                  <a:lnTo>
                    <a:pt x="4" y="114"/>
                  </a:lnTo>
                  <a:lnTo>
                    <a:pt x="4" y="114"/>
                  </a:lnTo>
                  <a:lnTo>
                    <a:pt x="4" y="113"/>
                  </a:lnTo>
                  <a:lnTo>
                    <a:pt x="4" y="113"/>
                  </a:lnTo>
                  <a:lnTo>
                    <a:pt x="4" y="112"/>
                  </a:lnTo>
                  <a:lnTo>
                    <a:pt x="4" y="112"/>
                  </a:lnTo>
                  <a:lnTo>
                    <a:pt x="5" y="111"/>
                  </a:lnTo>
                  <a:lnTo>
                    <a:pt x="5" y="111"/>
                  </a:lnTo>
                  <a:lnTo>
                    <a:pt x="5" y="110"/>
                  </a:lnTo>
                  <a:lnTo>
                    <a:pt x="5" y="110"/>
                  </a:lnTo>
                  <a:lnTo>
                    <a:pt x="5" y="109"/>
                  </a:lnTo>
                  <a:lnTo>
                    <a:pt x="5" y="109"/>
                  </a:lnTo>
                  <a:lnTo>
                    <a:pt x="5" y="108"/>
                  </a:lnTo>
                  <a:lnTo>
                    <a:pt x="6" y="106"/>
                  </a:lnTo>
                  <a:lnTo>
                    <a:pt x="6" y="105"/>
                  </a:lnTo>
                  <a:lnTo>
                    <a:pt x="6" y="104"/>
                  </a:lnTo>
                  <a:lnTo>
                    <a:pt x="6" y="103"/>
                  </a:lnTo>
                  <a:lnTo>
                    <a:pt x="6" y="101"/>
                  </a:lnTo>
                  <a:lnTo>
                    <a:pt x="7" y="95"/>
                  </a:lnTo>
                  <a:lnTo>
                    <a:pt x="7" y="94"/>
                  </a:lnTo>
                  <a:lnTo>
                    <a:pt x="7" y="93"/>
                  </a:lnTo>
                  <a:lnTo>
                    <a:pt x="8" y="92"/>
                  </a:lnTo>
                  <a:lnTo>
                    <a:pt x="8" y="88"/>
                  </a:lnTo>
                  <a:lnTo>
                    <a:pt x="9" y="81"/>
                  </a:lnTo>
                  <a:lnTo>
                    <a:pt x="9" y="80"/>
                  </a:lnTo>
                  <a:lnTo>
                    <a:pt x="9" y="79"/>
                  </a:lnTo>
                  <a:lnTo>
                    <a:pt x="9" y="78"/>
                  </a:lnTo>
                  <a:lnTo>
                    <a:pt x="9" y="74"/>
                  </a:lnTo>
                  <a:lnTo>
                    <a:pt x="10" y="67"/>
                  </a:lnTo>
                  <a:lnTo>
                    <a:pt x="11" y="52"/>
                  </a:lnTo>
                  <a:lnTo>
                    <a:pt x="12" y="51"/>
                  </a:lnTo>
                  <a:lnTo>
                    <a:pt x="12" y="50"/>
                  </a:lnTo>
                  <a:lnTo>
                    <a:pt x="12" y="48"/>
                  </a:lnTo>
                  <a:lnTo>
                    <a:pt x="12" y="44"/>
                  </a:lnTo>
                  <a:lnTo>
                    <a:pt x="13" y="37"/>
                  </a:lnTo>
                  <a:lnTo>
                    <a:pt x="13" y="36"/>
                  </a:lnTo>
                  <a:lnTo>
                    <a:pt x="13" y="35"/>
                  </a:lnTo>
                  <a:lnTo>
                    <a:pt x="13" y="33"/>
                  </a:lnTo>
                  <a:lnTo>
                    <a:pt x="14" y="30"/>
                  </a:lnTo>
                  <a:lnTo>
                    <a:pt x="14" y="24"/>
                  </a:lnTo>
                  <a:lnTo>
                    <a:pt x="14" y="23"/>
                  </a:lnTo>
                  <a:lnTo>
                    <a:pt x="15" y="22"/>
                  </a:lnTo>
                  <a:lnTo>
                    <a:pt x="15" y="20"/>
                  </a:lnTo>
                  <a:lnTo>
                    <a:pt x="15" y="17"/>
                  </a:lnTo>
                  <a:lnTo>
                    <a:pt x="15" y="16"/>
                  </a:lnTo>
                  <a:lnTo>
                    <a:pt x="15" y="16"/>
                  </a:lnTo>
                  <a:lnTo>
                    <a:pt x="15" y="14"/>
                  </a:lnTo>
                  <a:lnTo>
                    <a:pt x="16" y="12"/>
                  </a:lnTo>
                  <a:lnTo>
                    <a:pt x="16" y="11"/>
                  </a:lnTo>
                  <a:lnTo>
                    <a:pt x="16" y="10"/>
                  </a:lnTo>
                  <a:lnTo>
                    <a:pt x="16" y="9"/>
                  </a:lnTo>
                  <a:lnTo>
                    <a:pt x="16" y="9"/>
                  </a:lnTo>
                  <a:lnTo>
                    <a:pt x="16" y="8"/>
                  </a:lnTo>
                  <a:lnTo>
                    <a:pt x="17" y="7"/>
                  </a:lnTo>
                  <a:lnTo>
                    <a:pt x="17" y="7"/>
                  </a:lnTo>
                  <a:lnTo>
                    <a:pt x="17" y="6"/>
                  </a:lnTo>
                  <a:lnTo>
                    <a:pt x="17" y="5"/>
                  </a:lnTo>
                  <a:lnTo>
                    <a:pt x="17" y="5"/>
                  </a:lnTo>
                  <a:lnTo>
                    <a:pt x="17" y="4"/>
                  </a:lnTo>
                  <a:lnTo>
                    <a:pt x="17" y="4"/>
                  </a:lnTo>
                  <a:lnTo>
                    <a:pt x="17" y="3"/>
                  </a:lnTo>
                  <a:lnTo>
                    <a:pt x="17" y="3"/>
                  </a:lnTo>
                  <a:lnTo>
                    <a:pt x="18" y="3"/>
                  </a:lnTo>
                  <a:lnTo>
                    <a:pt x="18" y="2"/>
                  </a:lnTo>
                  <a:lnTo>
                    <a:pt x="18" y="2"/>
                  </a:lnTo>
                  <a:lnTo>
                    <a:pt x="18" y="2"/>
                  </a:lnTo>
                  <a:lnTo>
                    <a:pt x="18" y="1"/>
                  </a:lnTo>
                  <a:lnTo>
                    <a:pt x="18" y="1"/>
                  </a:lnTo>
                  <a:lnTo>
                    <a:pt x="18" y="1"/>
                  </a:lnTo>
                  <a:lnTo>
                    <a:pt x="18" y="0"/>
                  </a:lnTo>
                  <a:lnTo>
                    <a:pt x="19" y="0"/>
                  </a:lnTo>
                  <a:lnTo>
                    <a:pt x="19" y="0"/>
                  </a:lnTo>
                  <a:lnTo>
                    <a:pt x="19" y="0"/>
                  </a:lnTo>
                  <a:lnTo>
                    <a:pt x="19" y="0"/>
                  </a:lnTo>
                  <a:lnTo>
                    <a:pt x="19" y="0"/>
                  </a:lnTo>
                  <a:lnTo>
                    <a:pt x="19" y="0"/>
                  </a:lnTo>
                  <a:lnTo>
                    <a:pt x="19" y="0"/>
                  </a:lnTo>
                  <a:lnTo>
                    <a:pt x="19" y="0"/>
                  </a:lnTo>
                  <a:lnTo>
                    <a:pt x="19" y="0"/>
                  </a:lnTo>
                  <a:lnTo>
                    <a:pt x="19" y="0"/>
                  </a:lnTo>
                  <a:lnTo>
                    <a:pt x="19" y="0"/>
                  </a:lnTo>
                  <a:lnTo>
                    <a:pt x="19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1"/>
                  </a:lnTo>
                  <a:lnTo>
                    <a:pt x="21" y="1"/>
                  </a:lnTo>
                  <a:lnTo>
                    <a:pt x="21" y="1"/>
                  </a:lnTo>
                  <a:lnTo>
                    <a:pt x="21" y="1"/>
                  </a:lnTo>
                  <a:lnTo>
                    <a:pt x="21" y="2"/>
                  </a:lnTo>
                  <a:lnTo>
                    <a:pt x="21" y="2"/>
                  </a:lnTo>
                  <a:lnTo>
                    <a:pt x="21" y="2"/>
                  </a:lnTo>
                  <a:lnTo>
                    <a:pt x="21" y="3"/>
                  </a:lnTo>
                  <a:lnTo>
                    <a:pt x="21" y="3"/>
                  </a:lnTo>
                  <a:lnTo>
                    <a:pt x="21" y="3"/>
                  </a:lnTo>
                  <a:lnTo>
                    <a:pt x="21" y="4"/>
                  </a:lnTo>
                  <a:lnTo>
                    <a:pt x="22" y="6"/>
                  </a:lnTo>
                  <a:lnTo>
                    <a:pt x="22" y="6"/>
                  </a:lnTo>
                  <a:lnTo>
                    <a:pt x="22" y="7"/>
                  </a:lnTo>
                  <a:lnTo>
                    <a:pt x="22" y="8"/>
                  </a:lnTo>
                  <a:lnTo>
                    <a:pt x="23" y="10"/>
                  </a:lnTo>
                  <a:lnTo>
                    <a:pt x="23" y="10"/>
                  </a:lnTo>
                  <a:lnTo>
                    <a:pt x="23" y="11"/>
                  </a:lnTo>
                  <a:lnTo>
                    <a:pt x="23" y="12"/>
                  </a:lnTo>
                  <a:lnTo>
                    <a:pt x="23" y="14"/>
                  </a:lnTo>
                  <a:lnTo>
                    <a:pt x="23" y="15"/>
                  </a:lnTo>
                  <a:lnTo>
                    <a:pt x="23" y="16"/>
                  </a:lnTo>
                  <a:lnTo>
                    <a:pt x="23" y="17"/>
                  </a:lnTo>
                  <a:lnTo>
                    <a:pt x="24" y="20"/>
                  </a:lnTo>
                  <a:lnTo>
                    <a:pt x="25" y="26"/>
                  </a:lnTo>
                  <a:lnTo>
                    <a:pt x="25" y="27"/>
                  </a:lnTo>
                  <a:lnTo>
                    <a:pt x="25" y="28"/>
                  </a:lnTo>
                  <a:lnTo>
                    <a:pt x="25" y="29"/>
                  </a:lnTo>
                  <a:lnTo>
                    <a:pt x="25" y="33"/>
                  </a:lnTo>
                  <a:lnTo>
                    <a:pt x="26" y="40"/>
                  </a:lnTo>
                  <a:lnTo>
                    <a:pt x="26" y="41"/>
                  </a:lnTo>
                  <a:lnTo>
                    <a:pt x="26" y="42"/>
                  </a:lnTo>
                  <a:lnTo>
                    <a:pt x="26" y="44"/>
                  </a:lnTo>
                  <a:lnTo>
                    <a:pt x="27" y="47"/>
                  </a:lnTo>
                  <a:lnTo>
                    <a:pt x="27" y="55"/>
                  </a:lnTo>
                  <a:lnTo>
                    <a:pt x="29" y="70"/>
                  </a:lnTo>
                  <a:lnTo>
                    <a:pt x="29" y="71"/>
                  </a:lnTo>
                  <a:lnTo>
                    <a:pt x="29" y="72"/>
                  </a:lnTo>
                  <a:lnTo>
                    <a:pt x="29" y="74"/>
                  </a:lnTo>
                  <a:lnTo>
                    <a:pt x="29" y="77"/>
                  </a:lnTo>
                  <a:lnTo>
                    <a:pt x="30" y="84"/>
                  </a:lnTo>
                  <a:lnTo>
                    <a:pt x="30" y="85"/>
                  </a:lnTo>
                  <a:lnTo>
                    <a:pt x="30" y="86"/>
                  </a:lnTo>
                  <a:lnTo>
                    <a:pt x="31" y="88"/>
                  </a:lnTo>
                  <a:lnTo>
                    <a:pt x="31" y="91"/>
                  </a:lnTo>
                  <a:lnTo>
                    <a:pt x="31" y="97"/>
                  </a:lnTo>
                  <a:lnTo>
                    <a:pt x="32" y="97"/>
                  </a:lnTo>
                  <a:lnTo>
                    <a:pt x="32" y="98"/>
                  </a:lnTo>
                  <a:lnTo>
                    <a:pt x="32" y="100"/>
                  </a:lnTo>
                  <a:lnTo>
                    <a:pt x="32" y="102"/>
                  </a:lnTo>
                  <a:lnTo>
                    <a:pt x="32" y="103"/>
                  </a:lnTo>
                  <a:lnTo>
                    <a:pt x="33" y="104"/>
                  </a:lnTo>
                  <a:lnTo>
                    <a:pt x="33" y="105"/>
                  </a:lnTo>
                  <a:lnTo>
                    <a:pt x="33" y="107"/>
                  </a:lnTo>
                  <a:lnTo>
                    <a:pt x="33" y="108"/>
                  </a:lnTo>
                  <a:lnTo>
                    <a:pt x="33" y="108"/>
                  </a:lnTo>
                  <a:lnTo>
                    <a:pt x="33" y="109"/>
                  </a:lnTo>
                  <a:lnTo>
                    <a:pt x="33" y="110"/>
                  </a:lnTo>
                  <a:lnTo>
                    <a:pt x="34" y="110"/>
                  </a:lnTo>
                  <a:lnTo>
                    <a:pt x="34" y="111"/>
                  </a:lnTo>
                  <a:lnTo>
                    <a:pt x="34" y="111"/>
                  </a:lnTo>
                  <a:lnTo>
                    <a:pt x="34" y="112"/>
                  </a:lnTo>
                  <a:lnTo>
                    <a:pt x="34" y="112"/>
                  </a:lnTo>
                  <a:lnTo>
                    <a:pt x="34" y="113"/>
                  </a:lnTo>
                  <a:lnTo>
                    <a:pt x="34" y="113"/>
                  </a:lnTo>
                  <a:lnTo>
                    <a:pt x="35" y="114"/>
                  </a:lnTo>
                  <a:lnTo>
                    <a:pt x="35" y="114"/>
                  </a:lnTo>
                  <a:lnTo>
                    <a:pt x="35" y="114"/>
                  </a:lnTo>
                  <a:lnTo>
                    <a:pt x="35" y="114"/>
                  </a:lnTo>
                  <a:lnTo>
                    <a:pt x="35" y="114"/>
                  </a:lnTo>
                  <a:lnTo>
                    <a:pt x="35" y="115"/>
                  </a:lnTo>
                  <a:lnTo>
                    <a:pt x="35" y="115"/>
                  </a:lnTo>
                  <a:lnTo>
                    <a:pt x="35" y="115"/>
                  </a:lnTo>
                  <a:lnTo>
                    <a:pt x="35" y="115"/>
                  </a:lnTo>
                  <a:lnTo>
                    <a:pt x="35" y="115"/>
                  </a:lnTo>
                  <a:lnTo>
                    <a:pt x="35" y="115"/>
                  </a:lnTo>
                  <a:lnTo>
                    <a:pt x="35" y="115"/>
                  </a:lnTo>
                  <a:lnTo>
                    <a:pt x="36" y="116"/>
                  </a:lnTo>
                  <a:lnTo>
                    <a:pt x="36" y="116"/>
                  </a:lnTo>
                  <a:lnTo>
                    <a:pt x="36" y="116"/>
                  </a:lnTo>
                  <a:lnTo>
                    <a:pt x="36" y="116"/>
                  </a:lnTo>
                  <a:lnTo>
                    <a:pt x="36" y="116"/>
                  </a:lnTo>
                  <a:lnTo>
                    <a:pt x="36" y="116"/>
                  </a:lnTo>
                  <a:lnTo>
                    <a:pt x="36" y="115"/>
                  </a:lnTo>
                  <a:lnTo>
                    <a:pt x="36" y="115"/>
                  </a:lnTo>
                  <a:lnTo>
                    <a:pt x="36" y="115"/>
                  </a:lnTo>
                  <a:lnTo>
                    <a:pt x="37" y="115"/>
                  </a:lnTo>
                  <a:lnTo>
                    <a:pt x="37" y="115"/>
                  </a:lnTo>
                  <a:lnTo>
                    <a:pt x="37" y="115"/>
                  </a:lnTo>
                  <a:lnTo>
                    <a:pt x="37" y="115"/>
                  </a:lnTo>
                  <a:lnTo>
                    <a:pt x="37" y="115"/>
                  </a:lnTo>
                  <a:lnTo>
                    <a:pt x="37" y="114"/>
                  </a:lnTo>
                  <a:lnTo>
                    <a:pt x="37" y="114"/>
                  </a:lnTo>
                  <a:lnTo>
                    <a:pt x="37" y="114"/>
                  </a:lnTo>
                  <a:lnTo>
                    <a:pt x="37" y="114"/>
                  </a:lnTo>
                  <a:lnTo>
                    <a:pt x="37" y="113"/>
                  </a:lnTo>
                  <a:lnTo>
                    <a:pt x="37" y="113"/>
                  </a:lnTo>
                  <a:lnTo>
                    <a:pt x="38" y="112"/>
                  </a:lnTo>
                  <a:lnTo>
                    <a:pt x="38" y="112"/>
                  </a:lnTo>
                  <a:lnTo>
                    <a:pt x="38" y="112"/>
                  </a:lnTo>
                  <a:lnTo>
                    <a:pt x="38" y="111"/>
                  </a:lnTo>
                  <a:lnTo>
                    <a:pt x="38" y="111"/>
                  </a:lnTo>
                  <a:lnTo>
                    <a:pt x="38" y="110"/>
                  </a:lnTo>
                  <a:lnTo>
                    <a:pt x="38" y="110"/>
                  </a:lnTo>
                  <a:lnTo>
                    <a:pt x="38" y="109"/>
                  </a:lnTo>
                  <a:lnTo>
                    <a:pt x="39" y="108"/>
                  </a:lnTo>
                  <a:lnTo>
                    <a:pt x="39" y="106"/>
                  </a:lnTo>
                  <a:lnTo>
                    <a:pt x="39" y="106"/>
                  </a:lnTo>
                  <a:lnTo>
                    <a:pt x="39" y="105"/>
                  </a:lnTo>
                  <a:lnTo>
                    <a:pt x="39" y="104"/>
                  </a:lnTo>
                  <a:lnTo>
                    <a:pt x="40" y="102"/>
                  </a:lnTo>
                  <a:lnTo>
                    <a:pt x="40" y="96"/>
                  </a:lnTo>
                  <a:lnTo>
                    <a:pt x="40" y="95"/>
                  </a:lnTo>
                  <a:lnTo>
                    <a:pt x="41" y="95"/>
                  </a:lnTo>
                  <a:lnTo>
                    <a:pt x="41" y="93"/>
                  </a:lnTo>
                  <a:lnTo>
                    <a:pt x="41" y="90"/>
                  </a:lnTo>
                  <a:lnTo>
                    <a:pt x="42" y="83"/>
                  </a:lnTo>
                  <a:lnTo>
                    <a:pt x="43" y="69"/>
                  </a:lnTo>
                  <a:lnTo>
                    <a:pt x="43" y="68"/>
                  </a:lnTo>
                  <a:lnTo>
                    <a:pt x="43" y="67"/>
                  </a:lnTo>
                  <a:lnTo>
                    <a:pt x="43" y="65"/>
                  </a:lnTo>
                  <a:lnTo>
                    <a:pt x="44" y="60"/>
                  </a:lnTo>
                  <a:lnTo>
                    <a:pt x="45" y="52"/>
                  </a:lnTo>
                  <a:lnTo>
                    <a:pt x="45" y="51"/>
                  </a:lnTo>
                  <a:lnTo>
                    <a:pt x="45" y="50"/>
                  </a:lnTo>
                  <a:lnTo>
                    <a:pt x="45" y="48"/>
                  </a:lnTo>
                  <a:lnTo>
                    <a:pt x="45" y="44"/>
                  </a:lnTo>
                  <a:lnTo>
                    <a:pt x="46" y="36"/>
                  </a:lnTo>
                  <a:lnTo>
                    <a:pt x="46" y="35"/>
                  </a:lnTo>
                  <a:lnTo>
                    <a:pt x="46" y="34"/>
                  </a:lnTo>
                  <a:lnTo>
                    <a:pt x="47" y="32"/>
                  </a:lnTo>
                  <a:lnTo>
                    <a:pt x="47" y="28"/>
                  </a:lnTo>
                  <a:lnTo>
                    <a:pt x="47" y="27"/>
                  </a:lnTo>
                  <a:lnTo>
                    <a:pt x="47" y="26"/>
                  </a:lnTo>
                  <a:lnTo>
                    <a:pt x="47" y="25"/>
                  </a:lnTo>
                  <a:lnTo>
                    <a:pt x="48" y="21"/>
                  </a:lnTo>
                  <a:lnTo>
                    <a:pt x="48" y="20"/>
                  </a:lnTo>
                  <a:lnTo>
                    <a:pt x="48" y="20"/>
                  </a:lnTo>
                  <a:lnTo>
                    <a:pt x="48" y="18"/>
                  </a:lnTo>
                  <a:lnTo>
                    <a:pt x="48" y="15"/>
                  </a:lnTo>
                  <a:lnTo>
                    <a:pt x="49" y="14"/>
                  </a:lnTo>
                  <a:lnTo>
                    <a:pt x="49" y="14"/>
                  </a:lnTo>
                  <a:lnTo>
                    <a:pt x="49" y="12"/>
                  </a:lnTo>
                  <a:lnTo>
                    <a:pt x="49" y="10"/>
                  </a:lnTo>
                  <a:lnTo>
                    <a:pt x="49" y="9"/>
                  </a:lnTo>
                  <a:lnTo>
                    <a:pt x="49" y="9"/>
                  </a:lnTo>
                  <a:lnTo>
                    <a:pt x="49" y="8"/>
                  </a:lnTo>
                  <a:lnTo>
                    <a:pt x="50" y="7"/>
                  </a:lnTo>
                  <a:lnTo>
                    <a:pt x="50" y="7"/>
                  </a:lnTo>
                  <a:lnTo>
                    <a:pt x="50" y="6"/>
                  </a:lnTo>
                  <a:lnTo>
                    <a:pt x="50" y="6"/>
                  </a:lnTo>
                  <a:lnTo>
                    <a:pt x="50" y="5"/>
                  </a:lnTo>
                  <a:lnTo>
                    <a:pt x="50" y="4"/>
                  </a:lnTo>
                  <a:lnTo>
                    <a:pt x="50" y="4"/>
                  </a:lnTo>
                  <a:lnTo>
                    <a:pt x="50" y="4"/>
                  </a:lnTo>
                  <a:lnTo>
                    <a:pt x="51" y="3"/>
                  </a:lnTo>
                  <a:lnTo>
                    <a:pt x="51" y="2"/>
                  </a:lnTo>
                  <a:lnTo>
                    <a:pt x="51" y="2"/>
                  </a:lnTo>
                  <a:lnTo>
                    <a:pt x="51" y="2"/>
                  </a:lnTo>
                  <a:lnTo>
                    <a:pt x="51" y="2"/>
                  </a:lnTo>
                  <a:lnTo>
                    <a:pt x="51" y="1"/>
                  </a:lnTo>
                  <a:lnTo>
                    <a:pt x="51" y="1"/>
                  </a:lnTo>
                  <a:lnTo>
                    <a:pt x="51" y="1"/>
                  </a:lnTo>
                  <a:lnTo>
                    <a:pt x="51" y="1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3" y="1"/>
                  </a:lnTo>
                  <a:lnTo>
                    <a:pt x="53" y="1"/>
                  </a:lnTo>
                  <a:lnTo>
                    <a:pt x="53" y="1"/>
                  </a:lnTo>
                  <a:lnTo>
                    <a:pt x="54" y="1"/>
                  </a:lnTo>
                  <a:lnTo>
                    <a:pt x="54" y="2"/>
                  </a:lnTo>
                  <a:lnTo>
                    <a:pt x="54" y="2"/>
                  </a:lnTo>
                  <a:lnTo>
                    <a:pt x="54" y="2"/>
                  </a:lnTo>
                  <a:lnTo>
                    <a:pt x="54" y="3"/>
                  </a:lnTo>
                  <a:lnTo>
                    <a:pt x="54" y="3"/>
                  </a:lnTo>
                  <a:lnTo>
                    <a:pt x="54" y="4"/>
                  </a:lnTo>
                  <a:lnTo>
                    <a:pt x="55" y="4"/>
                  </a:lnTo>
                  <a:lnTo>
                    <a:pt x="55" y="6"/>
                  </a:lnTo>
                  <a:lnTo>
                    <a:pt x="55" y="7"/>
                  </a:lnTo>
                  <a:lnTo>
                    <a:pt x="55" y="7"/>
                  </a:lnTo>
                  <a:lnTo>
                    <a:pt x="55" y="8"/>
                  </a:lnTo>
                  <a:lnTo>
                    <a:pt x="55" y="10"/>
                  </a:lnTo>
                  <a:lnTo>
                    <a:pt x="56" y="11"/>
                  </a:lnTo>
                  <a:lnTo>
                    <a:pt x="56" y="11"/>
                  </a:lnTo>
                  <a:lnTo>
                    <a:pt x="56" y="13"/>
                  </a:lnTo>
                  <a:lnTo>
                    <a:pt x="56" y="15"/>
                  </a:lnTo>
                  <a:lnTo>
                    <a:pt x="56" y="16"/>
                  </a:lnTo>
                  <a:lnTo>
                    <a:pt x="56" y="16"/>
                  </a:lnTo>
                  <a:lnTo>
                    <a:pt x="57" y="18"/>
                  </a:lnTo>
                  <a:lnTo>
                    <a:pt x="57" y="21"/>
                  </a:lnTo>
                  <a:lnTo>
                    <a:pt x="58" y="27"/>
                  </a:lnTo>
                  <a:lnTo>
                    <a:pt x="58" y="28"/>
                  </a:lnTo>
                  <a:lnTo>
                    <a:pt x="58" y="29"/>
                  </a:lnTo>
                  <a:lnTo>
                    <a:pt x="58" y="30"/>
                  </a:lnTo>
                  <a:lnTo>
                    <a:pt x="58" y="34"/>
                  </a:lnTo>
                  <a:lnTo>
                    <a:pt x="59" y="41"/>
                  </a:lnTo>
                  <a:lnTo>
                    <a:pt x="60" y="56"/>
                  </a:lnTo>
                  <a:lnTo>
                    <a:pt x="60" y="58"/>
                  </a:lnTo>
                  <a:lnTo>
                    <a:pt x="61" y="58"/>
                  </a:lnTo>
                  <a:lnTo>
                    <a:pt x="61" y="61"/>
                  </a:lnTo>
                  <a:lnTo>
                    <a:pt x="61" y="65"/>
                  </a:lnTo>
                  <a:lnTo>
                    <a:pt x="62" y="73"/>
                  </a:lnTo>
                  <a:lnTo>
                    <a:pt x="62" y="74"/>
                  </a:lnTo>
                  <a:lnTo>
                    <a:pt x="62" y="75"/>
                  </a:lnTo>
                  <a:lnTo>
                    <a:pt x="62" y="77"/>
                  </a:lnTo>
                  <a:lnTo>
                    <a:pt x="63" y="81"/>
                  </a:lnTo>
                  <a:lnTo>
                    <a:pt x="63" y="88"/>
                  </a:lnTo>
                  <a:lnTo>
                    <a:pt x="63" y="89"/>
                  </a:lnTo>
                  <a:lnTo>
                    <a:pt x="63" y="90"/>
                  </a:lnTo>
                  <a:lnTo>
                    <a:pt x="64" y="92"/>
                  </a:lnTo>
                  <a:lnTo>
                    <a:pt x="64" y="95"/>
                  </a:lnTo>
                  <a:lnTo>
                    <a:pt x="64" y="96"/>
                  </a:lnTo>
                  <a:lnTo>
                    <a:pt x="64" y="97"/>
                  </a:lnTo>
                  <a:lnTo>
                    <a:pt x="65" y="98"/>
                  </a:lnTo>
                  <a:lnTo>
                    <a:pt x="65" y="101"/>
                  </a:lnTo>
                  <a:lnTo>
                    <a:pt x="65" y="102"/>
                  </a:lnTo>
                  <a:lnTo>
                    <a:pt x="65" y="102"/>
                  </a:lnTo>
                  <a:lnTo>
                    <a:pt x="65" y="104"/>
                  </a:lnTo>
                  <a:lnTo>
                    <a:pt x="65" y="104"/>
                  </a:lnTo>
                  <a:lnTo>
                    <a:pt x="65" y="105"/>
                  </a:lnTo>
                  <a:lnTo>
                    <a:pt x="66" y="106"/>
                  </a:lnTo>
                  <a:lnTo>
                    <a:pt x="66" y="107"/>
                  </a:lnTo>
                  <a:lnTo>
                    <a:pt x="66" y="107"/>
                  </a:lnTo>
                  <a:lnTo>
                    <a:pt x="66" y="108"/>
                  </a:lnTo>
                  <a:lnTo>
                    <a:pt x="66" y="110"/>
                  </a:lnTo>
                  <a:lnTo>
                    <a:pt x="67" y="111"/>
                  </a:lnTo>
                  <a:lnTo>
                    <a:pt x="67" y="111"/>
                  </a:lnTo>
                  <a:lnTo>
                    <a:pt x="67" y="112"/>
                  </a:lnTo>
                  <a:lnTo>
                    <a:pt x="67" y="112"/>
                  </a:lnTo>
                  <a:lnTo>
                    <a:pt x="67" y="112"/>
                  </a:lnTo>
                  <a:lnTo>
                    <a:pt x="67" y="113"/>
                  </a:lnTo>
                  <a:lnTo>
                    <a:pt x="67" y="113"/>
                  </a:lnTo>
                  <a:lnTo>
                    <a:pt x="67" y="114"/>
                  </a:lnTo>
                  <a:lnTo>
                    <a:pt x="67" y="114"/>
                  </a:lnTo>
                  <a:lnTo>
                    <a:pt x="67" y="114"/>
                  </a:lnTo>
                  <a:lnTo>
                    <a:pt x="67" y="114"/>
                  </a:lnTo>
                  <a:lnTo>
                    <a:pt x="68" y="114"/>
                  </a:lnTo>
                  <a:lnTo>
                    <a:pt x="68" y="115"/>
                  </a:lnTo>
                  <a:lnTo>
                    <a:pt x="68" y="115"/>
                  </a:lnTo>
                  <a:lnTo>
                    <a:pt x="68" y="115"/>
                  </a:lnTo>
                  <a:lnTo>
                    <a:pt x="68" y="115"/>
                  </a:lnTo>
                  <a:lnTo>
                    <a:pt x="68" y="115"/>
                  </a:lnTo>
                  <a:lnTo>
                    <a:pt x="68" y="115"/>
                  </a:lnTo>
                  <a:lnTo>
                    <a:pt x="68" y="115"/>
                  </a:lnTo>
                  <a:lnTo>
                    <a:pt x="68" y="116"/>
                  </a:lnTo>
                  <a:lnTo>
                    <a:pt x="68" y="116"/>
                  </a:lnTo>
                  <a:lnTo>
                    <a:pt x="69" y="116"/>
                  </a:lnTo>
                  <a:lnTo>
                    <a:pt x="69" y="116"/>
                  </a:lnTo>
                  <a:lnTo>
                    <a:pt x="69" y="116"/>
                  </a:lnTo>
                  <a:lnTo>
                    <a:pt x="69" y="116"/>
                  </a:lnTo>
                  <a:lnTo>
                    <a:pt x="69" y="116"/>
                  </a:lnTo>
                  <a:lnTo>
                    <a:pt x="69" y="115"/>
                  </a:lnTo>
                  <a:lnTo>
                    <a:pt x="69" y="115"/>
                  </a:lnTo>
                  <a:lnTo>
                    <a:pt x="69" y="115"/>
                  </a:lnTo>
                  <a:lnTo>
                    <a:pt x="69" y="115"/>
                  </a:lnTo>
                  <a:lnTo>
                    <a:pt x="69" y="115"/>
                  </a:lnTo>
                  <a:lnTo>
                    <a:pt x="69" y="115"/>
                  </a:lnTo>
                  <a:lnTo>
                    <a:pt x="69" y="115"/>
                  </a:lnTo>
                  <a:lnTo>
                    <a:pt x="69" y="115"/>
                  </a:lnTo>
                  <a:lnTo>
                    <a:pt x="70" y="114"/>
                  </a:lnTo>
                  <a:lnTo>
                    <a:pt x="70" y="114"/>
                  </a:lnTo>
                  <a:lnTo>
                    <a:pt x="70" y="114"/>
                  </a:lnTo>
                  <a:lnTo>
                    <a:pt x="70" y="114"/>
                  </a:lnTo>
                  <a:lnTo>
                    <a:pt x="70" y="113"/>
                  </a:lnTo>
                  <a:lnTo>
                    <a:pt x="70" y="113"/>
                  </a:lnTo>
                  <a:lnTo>
                    <a:pt x="70" y="112"/>
                  </a:lnTo>
                  <a:lnTo>
                    <a:pt x="70" y="112"/>
                  </a:lnTo>
                  <a:lnTo>
                    <a:pt x="71" y="111"/>
                  </a:lnTo>
                  <a:lnTo>
                    <a:pt x="71" y="111"/>
                  </a:lnTo>
                  <a:lnTo>
                    <a:pt x="71" y="110"/>
                  </a:lnTo>
                  <a:lnTo>
                    <a:pt x="71" y="110"/>
                  </a:lnTo>
                  <a:lnTo>
                    <a:pt x="71" y="108"/>
                  </a:lnTo>
                  <a:lnTo>
                    <a:pt x="71" y="107"/>
                  </a:lnTo>
                  <a:lnTo>
                    <a:pt x="71" y="107"/>
                  </a:lnTo>
                  <a:lnTo>
                    <a:pt x="72" y="106"/>
                  </a:lnTo>
                  <a:lnTo>
                    <a:pt x="72" y="103"/>
                  </a:lnTo>
                  <a:lnTo>
                    <a:pt x="72" y="103"/>
                  </a:lnTo>
                  <a:lnTo>
                    <a:pt x="72" y="102"/>
                  </a:lnTo>
                  <a:lnTo>
                    <a:pt x="72" y="101"/>
                  </a:lnTo>
                  <a:lnTo>
                    <a:pt x="73" y="98"/>
                  </a:lnTo>
                  <a:lnTo>
                    <a:pt x="74" y="91"/>
                  </a:lnTo>
                  <a:lnTo>
                    <a:pt x="74" y="90"/>
                  </a:lnTo>
                  <a:lnTo>
                    <a:pt x="74" y="89"/>
                  </a:lnTo>
                  <a:lnTo>
                    <a:pt x="74" y="88"/>
                  </a:lnTo>
                  <a:lnTo>
                    <a:pt x="74" y="84"/>
                  </a:lnTo>
                  <a:lnTo>
                    <a:pt x="75" y="76"/>
                  </a:lnTo>
                  <a:lnTo>
                    <a:pt x="75" y="75"/>
                  </a:lnTo>
                  <a:lnTo>
                    <a:pt x="75" y="74"/>
                  </a:lnTo>
                  <a:lnTo>
                    <a:pt x="76" y="72"/>
                  </a:lnTo>
                  <a:lnTo>
                    <a:pt x="76" y="68"/>
                  </a:lnTo>
                  <a:lnTo>
                    <a:pt x="77" y="59"/>
                  </a:lnTo>
                  <a:lnTo>
                    <a:pt x="78" y="42"/>
                  </a:lnTo>
                  <a:lnTo>
                    <a:pt x="78" y="41"/>
                  </a:lnTo>
                  <a:lnTo>
                    <a:pt x="78" y="40"/>
                  </a:lnTo>
                  <a:lnTo>
                    <a:pt x="78" y="38"/>
                  </a:lnTo>
                  <a:lnTo>
                    <a:pt x="79" y="34"/>
                  </a:lnTo>
                  <a:lnTo>
                    <a:pt x="80" y="27"/>
                  </a:lnTo>
                  <a:lnTo>
                    <a:pt x="80" y="26"/>
                  </a:lnTo>
                  <a:lnTo>
                    <a:pt x="80" y="25"/>
                  </a:lnTo>
                  <a:lnTo>
                    <a:pt x="80" y="23"/>
                  </a:lnTo>
                  <a:lnTo>
                    <a:pt x="80" y="20"/>
                  </a:lnTo>
                  <a:lnTo>
                    <a:pt x="81" y="14"/>
                  </a:lnTo>
                  <a:lnTo>
                    <a:pt x="81" y="13"/>
                  </a:lnTo>
                  <a:lnTo>
                    <a:pt x="81" y="13"/>
                  </a:lnTo>
                  <a:lnTo>
                    <a:pt x="82" y="11"/>
                  </a:lnTo>
                  <a:lnTo>
                    <a:pt x="82" y="11"/>
                  </a:lnTo>
                  <a:lnTo>
                    <a:pt x="82" y="10"/>
                  </a:lnTo>
                  <a:lnTo>
                    <a:pt x="82" y="9"/>
                  </a:lnTo>
                  <a:lnTo>
                    <a:pt x="82" y="8"/>
                  </a:lnTo>
                  <a:lnTo>
                    <a:pt x="82" y="8"/>
                  </a:lnTo>
                  <a:lnTo>
                    <a:pt x="82" y="7"/>
                  </a:lnTo>
                  <a:lnTo>
                    <a:pt x="83" y="5"/>
                  </a:lnTo>
                  <a:lnTo>
                    <a:pt x="83" y="4"/>
                  </a:lnTo>
                  <a:lnTo>
                    <a:pt x="83" y="4"/>
                  </a:lnTo>
                  <a:lnTo>
                    <a:pt x="83" y="3"/>
                  </a:lnTo>
                  <a:lnTo>
                    <a:pt x="83" y="3"/>
                  </a:lnTo>
                  <a:lnTo>
                    <a:pt x="83" y="2"/>
                  </a:lnTo>
                  <a:lnTo>
                    <a:pt x="83" y="2"/>
                  </a:lnTo>
                  <a:lnTo>
                    <a:pt x="84" y="2"/>
                  </a:lnTo>
                  <a:lnTo>
                    <a:pt x="84" y="1"/>
                  </a:lnTo>
                  <a:lnTo>
                    <a:pt x="84" y="1"/>
                  </a:lnTo>
                  <a:lnTo>
                    <a:pt x="84" y="1"/>
                  </a:lnTo>
                  <a:lnTo>
                    <a:pt x="84" y="1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1"/>
                  </a:lnTo>
                  <a:lnTo>
                    <a:pt x="86" y="1"/>
                  </a:lnTo>
                  <a:lnTo>
                    <a:pt x="86" y="1"/>
                  </a:lnTo>
                  <a:lnTo>
                    <a:pt x="86" y="1"/>
                  </a:lnTo>
                  <a:lnTo>
                    <a:pt x="86" y="2"/>
                  </a:lnTo>
                  <a:lnTo>
                    <a:pt x="86" y="2"/>
                  </a:lnTo>
                  <a:lnTo>
                    <a:pt x="86" y="2"/>
                  </a:lnTo>
                  <a:lnTo>
                    <a:pt x="87" y="3"/>
                  </a:lnTo>
                  <a:lnTo>
                    <a:pt x="87" y="3"/>
                  </a:lnTo>
                </a:path>
              </a:pathLst>
            </a:custGeom>
            <a:grpFill/>
            <a:ln w="9525" cap="sq">
              <a:solidFill>
                <a:srgbClr val="0D8BE6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783">
                <a:defRPr/>
              </a:pPr>
              <a:endParaRPr lang="en-US" sz="1350" kern="0" dirty="0">
                <a:solidFill>
                  <a:srgbClr val="0D8BE6"/>
                </a:solidFill>
              </a:endParaRPr>
            </a:p>
          </p:txBody>
        </p:sp>
        <p:sp>
          <p:nvSpPr>
            <p:cNvPr id="160" name="Freeform 76"/>
            <p:cNvSpPr>
              <a:spLocks/>
            </p:cNvSpPr>
            <p:nvPr/>
          </p:nvSpPr>
          <p:spPr bwMode="auto">
            <a:xfrm>
              <a:off x="3967" y="2186"/>
              <a:ext cx="91" cy="116"/>
            </a:xfrm>
            <a:custGeom>
              <a:avLst/>
              <a:gdLst/>
              <a:ahLst/>
              <a:cxnLst>
                <a:cxn ang="0">
                  <a:pos x="1" y="8"/>
                </a:cxn>
                <a:cxn ang="0">
                  <a:pos x="3" y="24"/>
                </a:cxn>
                <a:cxn ang="0">
                  <a:pos x="6" y="58"/>
                </a:cxn>
                <a:cxn ang="0">
                  <a:pos x="9" y="89"/>
                </a:cxn>
                <a:cxn ang="0">
                  <a:pos x="10" y="101"/>
                </a:cxn>
                <a:cxn ang="0">
                  <a:pos x="12" y="110"/>
                </a:cxn>
                <a:cxn ang="0">
                  <a:pos x="13" y="113"/>
                </a:cxn>
                <a:cxn ang="0">
                  <a:pos x="13" y="115"/>
                </a:cxn>
                <a:cxn ang="0">
                  <a:pos x="14" y="116"/>
                </a:cxn>
                <a:cxn ang="0">
                  <a:pos x="15" y="115"/>
                </a:cxn>
                <a:cxn ang="0">
                  <a:pos x="15" y="113"/>
                </a:cxn>
                <a:cxn ang="0">
                  <a:pos x="17" y="108"/>
                </a:cxn>
                <a:cxn ang="0">
                  <a:pos x="19" y="92"/>
                </a:cxn>
                <a:cxn ang="0">
                  <a:pos x="20" y="75"/>
                </a:cxn>
                <a:cxn ang="0">
                  <a:pos x="24" y="29"/>
                </a:cxn>
                <a:cxn ang="0">
                  <a:pos x="26" y="13"/>
                </a:cxn>
                <a:cxn ang="0">
                  <a:pos x="28" y="4"/>
                </a:cxn>
                <a:cxn ang="0">
                  <a:pos x="29" y="2"/>
                </a:cxn>
                <a:cxn ang="0">
                  <a:pos x="29" y="0"/>
                </a:cxn>
                <a:cxn ang="0">
                  <a:pos x="30" y="0"/>
                </a:cxn>
                <a:cxn ang="0">
                  <a:pos x="31" y="1"/>
                </a:cxn>
                <a:cxn ang="0">
                  <a:pos x="31" y="3"/>
                </a:cxn>
                <a:cxn ang="0">
                  <a:pos x="33" y="8"/>
                </a:cxn>
                <a:cxn ang="0">
                  <a:pos x="35" y="25"/>
                </a:cxn>
                <a:cxn ang="0">
                  <a:pos x="38" y="61"/>
                </a:cxn>
                <a:cxn ang="0">
                  <a:pos x="41" y="90"/>
                </a:cxn>
                <a:cxn ang="0">
                  <a:pos x="42" y="103"/>
                </a:cxn>
                <a:cxn ang="0">
                  <a:pos x="43" y="109"/>
                </a:cxn>
                <a:cxn ang="0">
                  <a:pos x="44" y="114"/>
                </a:cxn>
                <a:cxn ang="0">
                  <a:pos x="45" y="115"/>
                </a:cxn>
                <a:cxn ang="0">
                  <a:pos x="46" y="116"/>
                </a:cxn>
                <a:cxn ang="0">
                  <a:pos x="46" y="115"/>
                </a:cxn>
                <a:cxn ang="0">
                  <a:pos x="47" y="112"/>
                </a:cxn>
                <a:cxn ang="0">
                  <a:pos x="48" y="106"/>
                </a:cxn>
                <a:cxn ang="0">
                  <a:pos x="50" y="95"/>
                </a:cxn>
                <a:cxn ang="0">
                  <a:pos x="52" y="70"/>
                </a:cxn>
                <a:cxn ang="0">
                  <a:pos x="56" y="30"/>
                </a:cxn>
                <a:cxn ang="0">
                  <a:pos x="58" y="14"/>
                </a:cxn>
                <a:cxn ang="0">
                  <a:pos x="59" y="6"/>
                </a:cxn>
                <a:cxn ang="0">
                  <a:pos x="60" y="2"/>
                </a:cxn>
                <a:cxn ang="0">
                  <a:pos x="60" y="0"/>
                </a:cxn>
                <a:cxn ang="0">
                  <a:pos x="61" y="0"/>
                </a:cxn>
                <a:cxn ang="0">
                  <a:pos x="62" y="0"/>
                </a:cxn>
                <a:cxn ang="0">
                  <a:pos x="63" y="2"/>
                </a:cxn>
                <a:cxn ang="0">
                  <a:pos x="64" y="6"/>
                </a:cxn>
                <a:cxn ang="0">
                  <a:pos x="65" y="16"/>
                </a:cxn>
                <a:cxn ang="0">
                  <a:pos x="67" y="36"/>
                </a:cxn>
                <a:cxn ang="0">
                  <a:pos x="71" y="80"/>
                </a:cxn>
                <a:cxn ang="0">
                  <a:pos x="73" y="100"/>
                </a:cxn>
                <a:cxn ang="0">
                  <a:pos x="74" y="108"/>
                </a:cxn>
                <a:cxn ang="0">
                  <a:pos x="75" y="112"/>
                </a:cxn>
                <a:cxn ang="0">
                  <a:pos x="76" y="114"/>
                </a:cxn>
                <a:cxn ang="0">
                  <a:pos x="76" y="116"/>
                </a:cxn>
                <a:cxn ang="0">
                  <a:pos x="77" y="115"/>
                </a:cxn>
                <a:cxn ang="0">
                  <a:pos x="78" y="114"/>
                </a:cxn>
                <a:cxn ang="0">
                  <a:pos x="79" y="110"/>
                </a:cxn>
                <a:cxn ang="0">
                  <a:pos x="80" y="101"/>
                </a:cxn>
                <a:cxn ang="0">
                  <a:pos x="84" y="64"/>
                </a:cxn>
                <a:cxn ang="0">
                  <a:pos x="86" y="43"/>
                </a:cxn>
                <a:cxn ang="0">
                  <a:pos x="88" y="22"/>
                </a:cxn>
                <a:cxn ang="0">
                  <a:pos x="89" y="11"/>
                </a:cxn>
                <a:cxn ang="0">
                  <a:pos x="90" y="4"/>
                </a:cxn>
              </a:cxnLst>
              <a:rect l="0" t="0" r="r" b="b"/>
              <a:pathLst>
                <a:path w="91" h="116">
                  <a:moveTo>
                    <a:pt x="0" y="3"/>
                  </a:moveTo>
                  <a:lnTo>
                    <a:pt x="0" y="4"/>
                  </a:lnTo>
                  <a:lnTo>
                    <a:pt x="0" y="4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6"/>
                  </a:lnTo>
                  <a:lnTo>
                    <a:pt x="1" y="8"/>
                  </a:lnTo>
                  <a:lnTo>
                    <a:pt x="1" y="8"/>
                  </a:lnTo>
                  <a:lnTo>
                    <a:pt x="1" y="9"/>
                  </a:lnTo>
                  <a:lnTo>
                    <a:pt x="1" y="10"/>
                  </a:lnTo>
                  <a:lnTo>
                    <a:pt x="1" y="13"/>
                  </a:lnTo>
                  <a:lnTo>
                    <a:pt x="1" y="13"/>
                  </a:lnTo>
                  <a:lnTo>
                    <a:pt x="1" y="14"/>
                  </a:lnTo>
                  <a:lnTo>
                    <a:pt x="2" y="15"/>
                  </a:lnTo>
                  <a:lnTo>
                    <a:pt x="2" y="18"/>
                  </a:lnTo>
                  <a:lnTo>
                    <a:pt x="3" y="24"/>
                  </a:lnTo>
                  <a:lnTo>
                    <a:pt x="3" y="25"/>
                  </a:lnTo>
                  <a:lnTo>
                    <a:pt x="3" y="26"/>
                  </a:lnTo>
                  <a:lnTo>
                    <a:pt x="3" y="28"/>
                  </a:lnTo>
                  <a:lnTo>
                    <a:pt x="3" y="31"/>
                  </a:lnTo>
                  <a:lnTo>
                    <a:pt x="4" y="39"/>
                  </a:lnTo>
                  <a:lnTo>
                    <a:pt x="6" y="56"/>
                  </a:lnTo>
                  <a:lnTo>
                    <a:pt x="6" y="57"/>
                  </a:lnTo>
                  <a:lnTo>
                    <a:pt x="6" y="58"/>
                  </a:lnTo>
                  <a:lnTo>
                    <a:pt x="6" y="60"/>
                  </a:lnTo>
                  <a:lnTo>
                    <a:pt x="7" y="65"/>
                  </a:lnTo>
                  <a:lnTo>
                    <a:pt x="7" y="73"/>
                  </a:lnTo>
                  <a:lnTo>
                    <a:pt x="7" y="74"/>
                  </a:lnTo>
                  <a:lnTo>
                    <a:pt x="7" y="75"/>
                  </a:lnTo>
                  <a:lnTo>
                    <a:pt x="8" y="77"/>
                  </a:lnTo>
                  <a:lnTo>
                    <a:pt x="8" y="81"/>
                  </a:lnTo>
                  <a:lnTo>
                    <a:pt x="9" y="89"/>
                  </a:lnTo>
                  <a:lnTo>
                    <a:pt x="9" y="90"/>
                  </a:lnTo>
                  <a:lnTo>
                    <a:pt x="9" y="90"/>
                  </a:lnTo>
                  <a:lnTo>
                    <a:pt x="9" y="92"/>
                  </a:lnTo>
                  <a:lnTo>
                    <a:pt x="9" y="95"/>
                  </a:lnTo>
                  <a:lnTo>
                    <a:pt x="9" y="96"/>
                  </a:lnTo>
                  <a:lnTo>
                    <a:pt x="10" y="97"/>
                  </a:lnTo>
                  <a:lnTo>
                    <a:pt x="10" y="98"/>
                  </a:lnTo>
                  <a:lnTo>
                    <a:pt x="10" y="101"/>
                  </a:lnTo>
                  <a:lnTo>
                    <a:pt x="10" y="102"/>
                  </a:lnTo>
                  <a:lnTo>
                    <a:pt x="10" y="102"/>
                  </a:lnTo>
                  <a:lnTo>
                    <a:pt x="11" y="104"/>
                  </a:lnTo>
                  <a:lnTo>
                    <a:pt x="11" y="106"/>
                  </a:lnTo>
                  <a:lnTo>
                    <a:pt x="11" y="106"/>
                  </a:lnTo>
                  <a:lnTo>
                    <a:pt x="11" y="107"/>
                  </a:lnTo>
                  <a:lnTo>
                    <a:pt x="11" y="108"/>
                  </a:lnTo>
                  <a:lnTo>
                    <a:pt x="12" y="110"/>
                  </a:lnTo>
                  <a:lnTo>
                    <a:pt x="12" y="110"/>
                  </a:lnTo>
                  <a:lnTo>
                    <a:pt x="12" y="111"/>
                  </a:lnTo>
                  <a:lnTo>
                    <a:pt x="12" y="111"/>
                  </a:lnTo>
                  <a:lnTo>
                    <a:pt x="12" y="112"/>
                  </a:lnTo>
                  <a:lnTo>
                    <a:pt x="12" y="112"/>
                  </a:lnTo>
                  <a:lnTo>
                    <a:pt x="12" y="113"/>
                  </a:lnTo>
                  <a:lnTo>
                    <a:pt x="12" y="113"/>
                  </a:lnTo>
                  <a:lnTo>
                    <a:pt x="13" y="113"/>
                  </a:lnTo>
                  <a:lnTo>
                    <a:pt x="13" y="114"/>
                  </a:lnTo>
                  <a:lnTo>
                    <a:pt x="13" y="114"/>
                  </a:lnTo>
                  <a:lnTo>
                    <a:pt x="13" y="114"/>
                  </a:lnTo>
                  <a:lnTo>
                    <a:pt x="13" y="114"/>
                  </a:lnTo>
                  <a:lnTo>
                    <a:pt x="13" y="114"/>
                  </a:lnTo>
                  <a:lnTo>
                    <a:pt x="13" y="115"/>
                  </a:lnTo>
                  <a:lnTo>
                    <a:pt x="13" y="115"/>
                  </a:lnTo>
                  <a:lnTo>
                    <a:pt x="13" y="115"/>
                  </a:lnTo>
                  <a:lnTo>
                    <a:pt x="13" y="115"/>
                  </a:lnTo>
                  <a:lnTo>
                    <a:pt x="13" y="115"/>
                  </a:lnTo>
                  <a:lnTo>
                    <a:pt x="13" y="115"/>
                  </a:lnTo>
                  <a:lnTo>
                    <a:pt x="13" y="115"/>
                  </a:lnTo>
                  <a:lnTo>
                    <a:pt x="14" y="116"/>
                  </a:lnTo>
                  <a:lnTo>
                    <a:pt x="14" y="116"/>
                  </a:lnTo>
                  <a:lnTo>
                    <a:pt x="14" y="116"/>
                  </a:lnTo>
                  <a:lnTo>
                    <a:pt x="14" y="116"/>
                  </a:lnTo>
                  <a:lnTo>
                    <a:pt x="14" y="116"/>
                  </a:lnTo>
                  <a:lnTo>
                    <a:pt x="14" y="116"/>
                  </a:lnTo>
                  <a:lnTo>
                    <a:pt x="14" y="116"/>
                  </a:lnTo>
                  <a:lnTo>
                    <a:pt x="14" y="115"/>
                  </a:lnTo>
                  <a:lnTo>
                    <a:pt x="14" y="115"/>
                  </a:lnTo>
                  <a:lnTo>
                    <a:pt x="14" y="115"/>
                  </a:lnTo>
                  <a:lnTo>
                    <a:pt x="15" y="115"/>
                  </a:lnTo>
                  <a:lnTo>
                    <a:pt x="15" y="115"/>
                  </a:lnTo>
                  <a:lnTo>
                    <a:pt x="15" y="115"/>
                  </a:lnTo>
                  <a:lnTo>
                    <a:pt x="15" y="115"/>
                  </a:lnTo>
                  <a:lnTo>
                    <a:pt x="15" y="114"/>
                  </a:lnTo>
                  <a:lnTo>
                    <a:pt x="15" y="114"/>
                  </a:lnTo>
                  <a:lnTo>
                    <a:pt x="15" y="114"/>
                  </a:lnTo>
                  <a:lnTo>
                    <a:pt x="15" y="114"/>
                  </a:lnTo>
                  <a:lnTo>
                    <a:pt x="15" y="113"/>
                  </a:lnTo>
                  <a:lnTo>
                    <a:pt x="15" y="113"/>
                  </a:lnTo>
                  <a:lnTo>
                    <a:pt x="15" y="112"/>
                  </a:lnTo>
                  <a:lnTo>
                    <a:pt x="16" y="112"/>
                  </a:lnTo>
                  <a:lnTo>
                    <a:pt x="16" y="111"/>
                  </a:lnTo>
                  <a:lnTo>
                    <a:pt x="16" y="111"/>
                  </a:lnTo>
                  <a:lnTo>
                    <a:pt x="16" y="111"/>
                  </a:lnTo>
                  <a:lnTo>
                    <a:pt x="16" y="110"/>
                  </a:lnTo>
                  <a:lnTo>
                    <a:pt x="17" y="108"/>
                  </a:lnTo>
                  <a:lnTo>
                    <a:pt x="17" y="108"/>
                  </a:lnTo>
                  <a:lnTo>
                    <a:pt x="17" y="107"/>
                  </a:lnTo>
                  <a:lnTo>
                    <a:pt x="17" y="106"/>
                  </a:lnTo>
                  <a:lnTo>
                    <a:pt x="17" y="104"/>
                  </a:lnTo>
                  <a:lnTo>
                    <a:pt x="17" y="103"/>
                  </a:lnTo>
                  <a:lnTo>
                    <a:pt x="17" y="102"/>
                  </a:lnTo>
                  <a:lnTo>
                    <a:pt x="17" y="101"/>
                  </a:lnTo>
                  <a:lnTo>
                    <a:pt x="18" y="98"/>
                  </a:lnTo>
                  <a:lnTo>
                    <a:pt x="19" y="92"/>
                  </a:lnTo>
                  <a:lnTo>
                    <a:pt x="19" y="92"/>
                  </a:lnTo>
                  <a:lnTo>
                    <a:pt x="19" y="91"/>
                  </a:lnTo>
                  <a:lnTo>
                    <a:pt x="19" y="89"/>
                  </a:lnTo>
                  <a:lnTo>
                    <a:pt x="19" y="86"/>
                  </a:lnTo>
                  <a:lnTo>
                    <a:pt x="20" y="79"/>
                  </a:lnTo>
                  <a:lnTo>
                    <a:pt x="20" y="78"/>
                  </a:lnTo>
                  <a:lnTo>
                    <a:pt x="20" y="77"/>
                  </a:lnTo>
                  <a:lnTo>
                    <a:pt x="20" y="75"/>
                  </a:lnTo>
                  <a:lnTo>
                    <a:pt x="21" y="70"/>
                  </a:lnTo>
                  <a:lnTo>
                    <a:pt x="21" y="62"/>
                  </a:lnTo>
                  <a:lnTo>
                    <a:pt x="23" y="45"/>
                  </a:lnTo>
                  <a:lnTo>
                    <a:pt x="23" y="44"/>
                  </a:lnTo>
                  <a:lnTo>
                    <a:pt x="23" y="43"/>
                  </a:lnTo>
                  <a:lnTo>
                    <a:pt x="23" y="41"/>
                  </a:lnTo>
                  <a:lnTo>
                    <a:pt x="24" y="37"/>
                  </a:lnTo>
                  <a:lnTo>
                    <a:pt x="24" y="29"/>
                  </a:lnTo>
                  <a:lnTo>
                    <a:pt x="25" y="28"/>
                  </a:lnTo>
                  <a:lnTo>
                    <a:pt x="25" y="27"/>
                  </a:lnTo>
                  <a:lnTo>
                    <a:pt x="25" y="25"/>
                  </a:lnTo>
                  <a:lnTo>
                    <a:pt x="25" y="22"/>
                  </a:lnTo>
                  <a:lnTo>
                    <a:pt x="26" y="16"/>
                  </a:lnTo>
                  <a:lnTo>
                    <a:pt x="26" y="15"/>
                  </a:lnTo>
                  <a:lnTo>
                    <a:pt x="26" y="14"/>
                  </a:lnTo>
                  <a:lnTo>
                    <a:pt x="26" y="13"/>
                  </a:lnTo>
                  <a:lnTo>
                    <a:pt x="27" y="10"/>
                  </a:lnTo>
                  <a:lnTo>
                    <a:pt x="27" y="10"/>
                  </a:lnTo>
                  <a:lnTo>
                    <a:pt x="27" y="9"/>
                  </a:lnTo>
                  <a:lnTo>
                    <a:pt x="27" y="8"/>
                  </a:lnTo>
                  <a:lnTo>
                    <a:pt x="27" y="6"/>
                  </a:lnTo>
                  <a:lnTo>
                    <a:pt x="27" y="6"/>
                  </a:lnTo>
                  <a:lnTo>
                    <a:pt x="27" y="5"/>
                  </a:lnTo>
                  <a:lnTo>
                    <a:pt x="28" y="4"/>
                  </a:lnTo>
                  <a:lnTo>
                    <a:pt x="28" y="4"/>
                  </a:lnTo>
                  <a:lnTo>
                    <a:pt x="28" y="4"/>
                  </a:lnTo>
                  <a:lnTo>
                    <a:pt x="28" y="3"/>
                  </a:lnTo>
                  <a:lnTo>
                    <a:pt x="28" y="3"/>
                  </a:lnTo>
                  <a:lnTo>
                    <a:pt x="28" y="2"/>
                  </a:lnTo>
                  <a:lnTo>
                    <a:pt x="28" y="2"/>
                  </a:lnTo>
                  <a:lnTo>
                    <a:pt x="28" y="2"/>
                  </a:lnTo>
                  <a:lnTo>
                    <a:pt x="29" y="2"/>
                  </a:lnTo>
                  <a:lnTo>
                    <a:pt x="29" y="1"/>
                  </a:lnTo>
                  <a:lnTo>
                    <a:pt x="29" y="1"/>
                  </a:lnTo>
                  <a:lnTo>
                    <a:pt x="29" y="1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1" y="0"/>
                  </a:lnTo>
                  <a:lnTo>
                    <a:pt x="31" y="0"/>
                  </a:lnTo>
                  <a:lnTo>
                    <a:pt x="31" y="1"/>
                  </a:lnTo>
                  <a:lnTo>
                    <a:pt x="31" y="1"/>
                  </a:lnTo>
                  <a:lnTo>
                    <a:pt x="31" y="1"/>
                  </a:lnTo>
                  <a:lnTo>
                    <a:pt x="31" y="1"/>
                  </a:lnTo>
                  <a:lnTo>
                    <a:pt x="31" y="1"/>
                  </a:lnTo>
                  <a:lnTo>
                    <a:pt x="31" y="2"/>
                  </a:lnTo>
                  <a:lnTo>
                    <a:pt x="31" y="2"/>
                  </a:lnTo>
                  <a:lnTo>
                    <a:pt x="31" y="2"/>
                  </a:lnTo>
                  <a:lnTo>
                    <a:pt x="31" y="3"/>
                  </a:lnTo>
                  <a:lnTo>
                    <a:pt x="32" y="4"/>
                  </a:lnTo>
                  <a:lnTo>
                    <a:pt x="32" y="4"/>
                  </a:lnTo>
                  <a:lnTo>
                    <a:pt x="32" y="5"/>
                  </a:lnTo>
                  <a:lnTo>
                    <a:pt x="32" y="5"/>
                  </a:lnTo>
                  <a:lnTo>
                    <a:pt x="32" y="6"/>
                  </a:lnTo>
                  <a:lnTo>
                    <a:pt x="32" y="7"/>
                  </a:lnTo>
                  <a:lnTo>
                    <a:pt x="32" y="7"/>
                  </a:lnTo>
                  <a:lnTo>
                    <a:pt x="33" y="8"/>
                  </a:lnTo>
                  <a:lnTo>
                    <a:pt x="33" y="9"/>
                  </a:lnTo>
                  <a:lnTo>
                    <a:pt x="33" y="12"/>
                  </a:lnTo>
                  <a:lnTo>
                    <a:pt x="33" y="12"/>
                  </a:lnTo>
                  <a:lnTo>
                    <a:pt x="33" y="13"/>
                  </a:lnTo>
                  <a:lnTo>
                    <a:pt x="33" y="14"/>
                  </a:lnTo>
                  <a:lnTo>
                    <a:pt x="34" y="17"/>
                  </a:lnTo>
                  <a:lnTo>
                    <a:pt x="35" y="24"/>
                  </a:lnTo>
                  <a:lnTo>
                    <a:pt x="35" y="25"/>
                  </a:lnTo>
                  <a:lnTo>
                    <a:pt x="35" y="26"/>
                  </a:lnTo>
                  <a:lnTo>
                    <a:pt x="35" y="28"/>
                  </a:lnTo>
                  <a:lnTo>
                    <a:pt x="35" y="32"/>
                  </a:lnTo>
                  <a:lnTo>
                    <a:pt x="36" y="40"/>
                  </a:lnTo>
                  <a:lnTo>
                    <a:pt x="38" y="57"/>
                  </a:lnTo>
                  <a:lnTo>
                    <a:pt x="38" y="58"/>
                  </a:lnTo>
                  <a:lnTo>
                    <a:pt x="38" y="59"/>
                  </a:lnTo>
                  <a:lnTo>
                    <a:pt x="38" y="61"/>
                  </a:lnTo>
                  <a:lnTo>
                    <a:pt x="38" y="66"/>
                  </a:lnTo>
                  <a:lnTo>
                    <a:pt x="39" y="74"/>
                  </a:lnTo>
                  <a:lnTo>
                    <a:pt x="39" y="75"/>
                  </a:lnTo>
                  <a:lnTo>
                    <a:pt x="39" y="76"/>
                  </a:lnTo>
                  <a:lnTo>
                    <a:pt x="39" y="78"/>
                  </a:lnTo>
                  <a:lnTo>
                    <a:pt x="40" y="82"/>
                  </a:lnTo>
                  <a:lnTo>
                    <a:pt x="41" y="90"/>
                  </a:lnTo>
                  <a:lnTo>
                    <a:pt x="41" y="90"/>
                  </a:lnTo>
                  <a:lnTo>
                    <a:pt x="41" y="91"/>
                  </a:lnTo>
                  <a:lnTo>
                    <a:pt x="41" y="93"/>
                  </a:lnTo>
                  <a:lnTo>
                    <a:pt x="41" y="96"/>
                  </a:lnTo>
                  <a:lnTo>
                    <a:pt x="41" y="97"/>
                  </a:lnTo>
                  <a:lnTo>
                    <a:pt x="41" y="98"/>
                  </a:lnTo>
                  <a:lnTo>
                    <a:pt x="42" y="99"/>
                  </a:lnTo>
                  <a:lnTo>
                    <a:pt x="42" y="102"/>
                  </a:lnTo>
                  <a:lnTo>
                    <a:pt x="42" y="103"/>
                  </a:lnTo>
                  <a:lnTo>
                    <a:pt x="42" y="104"/>
                  </a:lnTo>
                  <a:lnTo>
                    <a:pt x="42" y="105"/>
                  </a:lnTo>
                  <a:lnTo>
                    <a:pt x="43" y="106"/>
                  </a:lnTo>
                  <a:lnTo>
                    <a:pt x="43" y="106"/>
                  </a:lnTo>
                  <a:lnTo>
                    <a:pt x="43" y="107"/>
                  </a:lnTo>
                  <a:lnTo>
                    <a:pt x="43" y="108"/>
                  </a:lnTo>
                  <a:lnTo>
                    <a:pt x="43" y="108"/>
                  </a:lnTo>
                  <a:lnTo>
                    <a:pt x="43" y="109"/>
                  </a:lnTo>
                  <a:lnTo>
                    <a:pt x="43" y="111"/>
                  </a:lnTo>
                  <a:lnTo>
                    <a:pt x="44" y="112"/>
                  </a:lnTo>
                  <a:lnTo>
                    <a:pt x="44" y="112"/>
                  </a:lnTo>
                  <a:lnTo>
                    <a:pt x="44" y="112"/>
                  </a:lnTo>
                  <a:lnTo>
                    <a:pt x="44" y="113"/>
                  </a:lnTo>
                  <a:lnTo>
                    <a:pt x="44" y="113"/>
                  </a:lnTo>
                  <a:lnTo>
                    <a:pt x="44" y="114"/>
                  </a:lnTo>
                  <a:lnTo>
                    <a:pt x="44" y="114"/>
                  </a:lnTo>
                  <a:lnTo>
                    <a:pt x="44" y="114"/>
                  </a:lnTo>
                  <a:lnTo>
                    <a:pt x="45" y="114"/>
                  </a:lnTo>
                  <a:lnTo>
                    <a:pt x="45" y="115"/>
                  </a:lnTo>
                  <a:lnTo>
                    <a:pt x="45" y="115"/>
                  </a:lnTo>
                  <a:lnTo>
                    <a:pt x="45" y="115"/>
                  </a:lnTo>
                  <a:lnTo>
                    <a:pt x="45" y="115"/>
                  </a:lnTo>
                  <a:lnTo>
                    <a:pt x="45" y="115"/>
                  </a:lnTo>
                  <a:lnTo>
                    <a:pt x="45" y="115"/>
                  </a:lnTo>
                  <a:lnTo>
                    <a:pt x="45" y="115"/>
                  </a:lnTo>
                  <a:lnTo>
                    <a:pt x="45" y="115"/>
                  </a:lnTo>
                  <a:lnTo>
                    <a:pt x="45" y="116"/>
                  </a:lnTo>
                  <a:lnTo>
                    <a:pt x="45" y="116"/>
                  </a:lnTo>
                  <a:lnTo>
                    <a:pt x="45" y="116"/>
                  </a:lnTo>
                  <a:lnTo>
                    <a:pt x="45" y="116"/>
                  </a:lnTo>
                  <a:lnTo>
                    <a:pt x="46" y="116"/>
                  </a:lnTo>
                  <a:lnTo>
                    <a:pt x="46" y="116"/>
                  </a:lnTo>
                  <a:lnTo>
                    <a:pt x="46" y="116"/>
                  </a:lnTo>
                  <a:lnTo>
                    <a:pt x="46" y="115"/>
                  </a:lnTo>
                  <a:lnTo>
                    <a:pt x="46" y="115"/>
                  </a:lnTo>
                  <a:lnTo>
                    <a:pt x="46" y="115"/>
                  </a:lnTo>
                  <a:lnTo>
                    <a:pt x="46" y="115"/>
                  </a:lnTo>
                  <a:lnTo>
                    <a:pt x="46" y="115"/>
                  </a:lnTo>
                  <a:lnTo>
                    <a:pt x="46" y="115"/>
                  </a:lnTo>
                  <a:lnTo>
                    <a:pt x="46" y="115"/>
                  </a:lnTo>
                  <a:lnTo>
                    <a:pt x="47" y="114"/>
                  </a:lnTo>
                  <a:lnTo>
                    <a:pt x="47" y="114"/>
                  </a:lnTo>
                  <a:lnTo>
                    <a:pt x="47" y="114"/>
                  </a:lnTo>
                  <a:lnTo>
                    <a:pt x="47" y="114"/>
                  </a:lnTo>
                  <a:lnTo>
                    <a:pt x="47" y="114"/>
                  </a:lnTo>
                  <a:lnTo>
                    <a:pt x="47" y="113"/>
                  </a:lnTo>
                  <a:lnTo>
                    <a:pt x="47" y="113"/>
                  </a:lnTo>
                  <a:lnTo>
                    <a:pt x="47" y="112"/>
                  </a:lnTo>
                  <a:lnTo>
                    <a:pt x="47" y="112"/>
                  </a:lnTo>
                  <a:lnTo>
                    <a:pt x="47" y="111"/>
                  </a:lnTo>
                  <a:lnTo>
                    <a:pt x="47" y="111"/>
                  </a:lnTo>
                  <a:lnTo>
                    <a:pt x="48" y="110"/>
                  </a:lnTo>
                  <a:lnTo>
                    <a:pt x="48" y="110"/>
                  </a:lnTo>
                  <a:lnTo>
                    <a:pt x="48" y="109"/>
                  </a:lnTo>
                  <a:lnTo>
                    <a:pt x="48" y="108"/>
                  </a:lnTo>
                  <a:lnTo>
                    <a:pt x="48" y="106"/>
                  </a:lnTo>
                  <a:lnTo>
                    <a:pt x="49" y="106"/>
                  </a:lnTo>
                  <a:lnTo>
                    <a:pt x="49" y="105"/>
                  </a:lnTo>
                  <a:lnTo>
                    <a:pt x="49" y="104"/>
                  </a:lnTo>
                  <a:lnTo>
                    <a:pt x="49" y="101"/>
                  </a:lnTo>
                  <a:lnTo>
                    <a:pt x="49" y="100"/>
                  </a:lnTo>
                  <a:lnTo>
                    <a:pt x="49" y="100"/>
                  </a:lnTo>
                  <a:lnTo>
                    <a:pt x="50" y="98"/>
                  </a:lnTo>
                  <a:lnTo>
                    <a:pt x="50" y="95"/>
                  </a:lnTo>
                  <a:lnTo>
                    <a:pt x="51" y="88"/>
                  </a:lnTo>
                  <a:lnTo>
                    <a:pt x="51" y="87"/>
                  </a:lnTo>
                  <a:lnTo>
                    <a:pt x="51" y="86"/>
                  </a:lnTo>
                  <a:lnTo>
                    <a:pt x="51" y="84"/>
                  </a:lnTo>
                  <a:lnTo>
                    <a:pt x="52" y="80"/>
                  </a:lnTo>
                  <a:lnTo>
                    <a:pt x="52" y="72"/>
                  </a:lnTo>
                  <a:lnTo>
                    <a:pt x="52" y="71"/>
                  </a:lnTo>
                  <a:lnTo>
                    <a:pt x="52" y="70"/>
                  </a:lnTo>
                  <a:lnTo>
                    <a:pt x="53" y="68"/>
                  </a:lnTo>
                  <a:lnTo>
                    <a:pt x="53" y="63"/>
                  </a:lnTo>
                  <a:lnTo>
                    <a:pt x="54" y="54"/>
                  </a:lnTo>
                  <a:lnTo>
                    <a:pt x="55" y="37"/>
                  </a:lnTo>
                  <a:lnTo>
                    <a:pt x="55" y="36"/>
                  </a:lnTo>
                  <a:lnTo>
                    <a:pt x="55" y="35"/>
                  </a:lnTo>
                  <a:lnTo>
                    <a:pt x="56" y="34"/>
                  </a:lnTo>
                  <a:lnTo>
                    <a:pt x="56" y="30"/>
                  </a:lnTo>
                  <a:lnTo>
                    <a:pt x="57" y="23"/>
                  </a:lnTo>
                  <a:lnTo>
                    <a:pt x="57" y="22"/>
                  </a:lnTo>
                  <a:lnTo>
                    <a:pt x="57" y="21"/>
                  </a:lnTo>
                  <a:lnTo>
                    <a:pt x="57" y="20"/>
                  </a:lnTo>
                  <a:lnTo>
                    <a:pt x="57" y="17"/>
                  </a:lnTo>
                  <a:lnTo>
                    <a:pt x="57" y="16"/>
                  </a:lnTo>
                  <a:lnTo>
                    <a:pt x="58" y="15"/>
                  </a:lnTo>
                  <a:lnTo>
                    <a:pt x="58" y="14"/>
                  </a:lnTo>
                  <a:lnTo>
                    <a:pt x="58" y="11"/>
                  </a:lnTo>
                  <a:lnTo>
                    <a:pt x="58" y="11"/>
                  </a:lnTo>
                  <a:lnTo>
                    <a:pt x="58" y="10"/>
                  </a:lnTo>
                  <a:lnTo>
                    <a:pt x="58" y="9"/>
                  </a:lnTo>
                  <a:lnTo>
                    <a:pt x="58" y="8"/>
                  </a:lnTo>
                  <a:lnTo>
                    <a:pt x="59" y="8"/>
                  </a:lnTo>
                  <a:lnTo>
                    <a:pt x="59" y="7"/>
                  </a:lnTo>
                  <a:lnTo>
                    <a:pt x="59" y="6"/>
                  </a:lnTo>
                  <a:lnTo>
                    <a:pt x="59" y="6"/>
                  </a:lnTo>
                  <a:lnTo>
                    <a:pt x="59" y="5"/>
                  </a:lnTo>
                  <a:lnTo>
                    <a:pt x="59" y="5"/>
                  </a:lnTo>
                  <a:lnTo>
                    <a:pt x="59" y="4"/>
                  </a:lnTo>
                  <a:lnTo>
                    <a:pt x="60" y="4"/>
                  </a:lnTo>
                  <a:lnTo>
                    <a:pt x="60" y="3"/>
                  </a:lnTo>
                  <a:lnTo>
                    <a:pt x="60" y="3"/>
                  </a:lnTo>
                  <a:lnTo>
                    <a:pt x="60" y="2"/>
                  </a:lnTo>
                  <a:lnTo>
                    <a:pt x="60" y="2"/>
                  </a:lnTo>
                  <a:lnTo>
                    <a:pt x="60" y="2"/>
                  </a:lnTo>
                  <a:lnTo>
                    <a:pt x="60" y="2"/>
                  </a:lnTo>
                  <a:lnTo>
                    <a:pt x="60" y="1"/>
                  </a:lnTo>
                  <a:lnTo>
                    <a:pt x="60" y="1"/>
                  </a:lnTo>
                  <a:lnTo>
                    <a:pt x="60" y="1"/>
                  </a:lnTo>
                  <a:lnTo>
                    <a:pt x="60" y="0"/>
                  </a:lnTo>
                  <a:lnTo>
                    <a:pt x="60" y="0"/>
                  </a:lnTo>
                  <a:lnTo>
                    <a:pt x="61" y="0"/>
                  </a:lnTo>
                  <a:lnTo>
                    <a:pt x="61" y="0"/>
                  </a:lnTo>
                  <a:lnTo>
                    <a:pt x="61" y="0"/>
                  </a:lnTo>
                  <a:lnTo>
                    <a:pt x="61" y="0"/>
                  </a:lnTo>
                  <a:lnTo>
                    <a:pt x="61" y="0"/>
                  </a:lnTo>
                  <a:lnTo>
                    <a:pt x="61" y="0"/>
                  </a:lnTo>
                  <a:lnTo>
                    <a:pt x="61" y="0"/>
                  </a:lnTo>
                  <a:lnTo>
                    <a:pt x="61" y="0"/>
                  </a:lnTo>
                  <a:lnTo>
                    <a:pt x="61" y="0"/>
                  </a:lnTo>
                  <a:lnTo>
                    <a:pt x="61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1"/>
                  </a:lnTo>
                  <a:lnTo>
                    <a:pt x="62" y="1"/>
                  </a:lnTo>
                  <a:lnTo>
                    <a:pt x="62" y="1"/>
                  </a:lnTo>
                  <a:lnTo>
                    <a:pt x="62" y="1"/>
                  </a:lnTo>
                  <a:lnTo>
                    <a:pt x="63" y="2"/>
                  </a:lnTo>
                  <a:lnTo>
                    <a:pt x="63" y="2"/>
                  </a:lnTo>
                  <a:lnTo>
                    <a:pt x="63" y="2"/>
                  </a:lnTo>
                  <a:lnTo>
                    <a:pt x="63" y="3"/>
                  </a:lnTo>
                  <a:lnTo>
                    <a:pt x="63" y="3"/>
                  </a:lnTo>
                  <a:lnTo>
                    <a:pt x="63" y="4"/>
                  </a:lnTo>
                  <a:lnTo>
                    <a:pt x="63" y="4"/>
                  </a:lnTo>
                  <a:lnTo>
                    <a:pt x="64" y="6"/>
                  </a:lnTo>
                  <a:lnTo>
                    <a:pt x="64" y="6"/>
                  </a:lnTo>
                  <a:lnTo>
                    <a:pt x="64" y="7"/>
                  </a:lnTo>
                  <a:lnTo>
                    <a:pt x="64" y="8"/>
                  </a:lnTo>
                  <a:lnTo>
                    <a:pt x="64" y="10"/>
                  </a:lnTo>
                  <a:lnTo>
                    <a:pt x="64" y="11"/>
                  </a:lnTo>
                  <a:lnTo>
                    <a:pt x="64" y="11"/>
                  </a:lnTo>
                  <a:lnTo>
                    <a:pt x="65" y="13"/>
                  </a:lnTo>
                  <a:lnTo>
                    <a:pt x="65" y="15"/>
                  </a:lnTo>
                  <a:lnTo>
                    <a:pt x="65" y="16"/>
                  </a:lnTo>
                  <a:lnTo>
                    <a:pt x="65" y="17"/>
                  </a:lnTo>
                  <a:lnTo>
                    <a:pt x="65" y="18"/>
                  </a:lnTo>
                  <a:lnTo>
                    <a:pt x="66" y="21"/>
                  </a:lnTo>
                  <a:lnTo>
                    <a:pt x="66" y="28"/>
                  </a:lnTo>
                  <a:lnTo>
                    <a:pt x="66" y="29"/>
                  </a:lnTo>
                  <a:lnTo>
                    <a:pt x="67" y="30"/>
                  </a:lnTo>
                  <a:lnTo>
                    <a:pt x="67" y="32"/>
                  </a:lnTo>
                  <a:lnTo>
                    <a:pt x="67" y="36"/>
                  </a:lnTo>
                  <a:lnTo>
                    <a:pt x="68" y="44"/>
                  </a:lnTo>
                  <a:lnTo>
                    <a:pt x="69" y="61"/>
                  </a:lnTo>
                  <a:lnTo>
                    <a:pt x="70" y="62"/>
                  </a:lnTo>
                  <a:lnTo>
                    <a:pt x="70" y="64"/>
                  </a:lnTo>
                  <a:lnTo>
                    <a:pt x="70" y="66"/>
                  </a:lnTo>
                  <a:lnTo>
                    <a:pt x="70" y="70"/>
                  </a:lnTo>
                  <a:lnTo>
                    <a:pt x="71" y="78"/>
                  </a:lnTo>
                  <a:lnTo>
                    <a:pt x="71" y="80"/>
                  </a:lnTo>
                  <a:lnTo>
                    <a:pt x="71" y="80"/>
                  </a:lnTo>
                  <a:lnTo>
                    <a:pt x="71" y="82"/>
                  </a:lnTo>
                  <a:lnTo>
                    <a:pt x="72" y="86"/>
                  </a:lnTo>
                  <a:lnTo>
                    <a:pt x="72" y="94"/>
                  </a:lnTo>
                  <a:lnTo>
                    <a:pt x="72" y="94"/>
                  </a:lnTo>
                  <a:lnTo>
                    <a:pt x="72" y="95"/>
                  </a:lnTo>
                  <a:lnTo>
                    <a:pt x="73" y="97"/>
                  </a:lnTo>
                  <a:lnTo>
                    <a:pt x="73" y="100"/>
                  </a:lnTo>
                  <a:lnTo>
                    <a:pt x="73" y="100"/>
                  </a:lnTo>
                  <a:lnTo>
                    <a:pt x="73" y="101"/>
                  </a:lnTo>
                  <a:lnTo>
                    <a:pt x="73" y="102"/>
                  </a:lnTo>
                  <a:lnTo>
                    <a:pt x="74" y="105"/>
                  </a:lnTo>
                  <a:lnTo>
                    <a:pt x="74" y="106"/>
                  </a:lnTo>
                  <a:lnTo>
                    <a:pt x="74" y="106"/>
                  </a:lnTo>
                  <a:lnTo>
                    <a:pt x="74" y="107"/>
                  </a:lnTo>
                  <a:lnTo>
                    <a:pt x="74" y="108"/>
                  </a:lnTo>
                  <a:lnTo>
                    <a:pt x="74" y="108"/>
                  </a:lnTo>
                  <a:lnTo>
                    <a:pt x="74" y="109"/>
                  </a:lnTo>
                  <a:lnTo>
                    <a:pt x="74" y="110"/>
                  </a:lnTo>
                  <a:lnTo>
                    <a:pt x="75" y="110"/>
                  </a:lnTo>
                  <a:lnTo>
                    <a:pt x="75" y="111"/>
                  </a:lnTo>
                  <a:lnTo>
                    <a:pt x="75" y="111"/>
                  </a:lnTo>
                  <a:lnTo>
                    <a:pt x="75" y="112"/>
                  </a:lnTo>
                  <a:lnTo>
                    <a:pt x="75" y="112"/>
                  </a:lnTo>
                  <a:lnTo>
                    <a:pt x="75" y="113"/>
                  </a:lnTo>
                  <a:lnTo>
                    <a:pt x="75" y="113"/>
                  </a:lnTo>
                  <a:lnTo>
                    <a:pt x="75" y="113"/>
                  </a:lnTo>
                  <a:lnTo>
                    <a:pt x="76" y="114"/>
                  </a:lnTo>
                  <a:lnTo>
                    <a:pt x="76" y="114"/>
                  </a:lnTo>
                  <a:lnTo>
                    <a:pt x="76" y="114"/>
                  </a:lnTo>
                  <a:lnTo>
                    <a:pt x="76" y="114"/>
                  </a:lnTo>
                  <a:lnTo>
                    <a:pt x="76" y="114"/>
                  </a:lnTo>
                  <a:lnTo>
                    <a:pt x="76" y="115"/>
                  </a:lnTo>
                  <a:lnTo>
                    <a:pt x="76" y="115"/>
                  </a:lnTo>
                  <a:lnTo>
                    <a:pt x="76" y="115"/>
                  </a:lnTo>
                  <a:lnTo>
                    <a:pt x="76" y="115"/>
                  </a:lnTo>
                  <a:lnTo>
                    <a:pt x="76" y="115"/>
                  </a:lnTo>
                  <a:lnTo>
                    <a:pt x="76" y="115"/>
                  </a:lnTo>
                  <a:lnTo>
                    <a:pt x="76" y="115"/>
                  </a:lnTo>
                  <a:lnTo>
                    <a:pt x="76" y="116"/>
                  </a:lnTo>
                  <a:lnTo>
                    <a:pt x="77" y="116"/>
                  </a:lnTo>
                  <a:lnTo>
                    <a:pt x="77" y="116"/>
                  </a:lnTo>
                  <a:lnTo>
                    <a:pt x="77" y="116"/>
                  </a:lnTo>
                  <a:lnTo>
                    <a:pt x="77" y="116"/>
                  </a:lnTo>
                  <a:lnTo>
                    <a:pt x="77" y="116"/>
                  </a:lnTo>
                  <a:lnTo>
                    <a:pt x="77" y="116"/>
                  </a:lnTo>
                  <a:lnTo>
                    <a:pt x="77" y="115"/>
                  </a:lnTo>
                  <a:lnTo>
                    <a:pt x="77" y="115"/>
                  </a:lnTo>
                  <a:lnTo>
                    <a:pt x="77" y="115"/>
                  </a:lnTo>
                  <a:lnTo>
                    <a:pt x="77" y="115"/>
                  </a:lnTo>
                  <a:lnTo>
                    <a:pt x="78" y="115"/>
                  </a:lnTo>
                  <a:lnTo>
                    <a:pt x="78" y="115"/>
                  </a:lnTo>
                  <a:lnTo>
                    <a:pt x="78" y="115"/>
                  </a:lnTo>
                  <a:lnTo>
                    <a:pt x="78" y="114"/>
                  </a:lnTo>
                  <a:lnTo>
                    <a:pt x="78" y="114"/>
                  </a:lnTo>
                  <a:lnTo>
                    <a:pt x="78" y="114"/>
                  </a:lnTo>
                  <a:lnTo>
                    <a:pt x="78" y="114"/>
                  </a:lnTo>
                  <a:lnTo>
                    <a:pt x="78" y="113"/>
                  </a:lnTo>
                  <a:lnTo>
                    <a:pt x="78" y="113"/>
                  </a:lnTo>
                  <a:lnTo>
                    <a:pt x="78" y="112"/>
                  </a:lnTo>
                  <a:lnTo>
                    <a:pt x="78" y="112"/>
                  </a:lnTo>
                  <a:lnTo>
                    <a:pt x="79" y="111"/>
                  </a:lnTo>
                  <a:lnTo>
                    <a:pt x="79" y="111"/>
                  </a:lnTo>
                  <a:lnTo>
                    <a:pt x="79" y="110"/>
                  </a:lnTo>
                  <a:lnTo>
                    <a:pt x="79" y="109"/>
                  </a:lnTo>
                  <a:lnTo>
                    <a:pt x="80" y="107"/>
                  </a:lnTo>
                  <a:lnTo>
                    <a:pt x="80" y="107"/>
                  </a:lnTo>
                  <a:lnTo>
                    <a:pt x="80" y="106"/>
                  </a:lnTo>
                  <a:lnTo>
                    <a:pt x="80" y="105"/>
                  </a:lnTo>
                  <a:lnTo>
                    <a:pt x="80" y="102"/>
                  </a:lnTo>
                  <a:lnTo>
                    <a:pt x="80" y="101"/>
                  </a:lnTo>
                  <a:lnTo>
                    <a:pt x="80" y="101"/>
                  </a:lnTo>
                  <a:lnTo>
                    <a:pt x="81" y="99"/>
                  </a:lnTo>
                  <a:lnTo>
                    <a:pt x="81" y="96"/>
                  </a:lnTo>
                  <a:lnTo>
                    <a:pt x="81" y="95"/>
                  </a:lnTo>
                  <a:lnTo>
                    <a:pt x="81" y="94"/>
                  </a:lnTo>
                  <a:lnTo>
                    <a:pt x="81" y="92"/>
                  </a:lnTo>
                  <a:lnTo>
                    <a:pt x="82" y="89"/>
                  </a:lnTo>
                  <a:lnTo>
                    <a:pt x="82" y="81"/>
                  </a:lnTo>
                  <a:lnTo>
                    <a:pt x="84" y="64"/>
                  </a:lnTo>
                  <a:lnTo>
                    <a:pt x="84" y="63"/>
                  </a:lnTo>
                  <a:lnTo>
                    <a:pt x="84" y="62"/>
                  </a:lnTo>
                  <a:lnTo>
                    <a:pt x="84" y="60"/>
                  </a:lnTo>
                  <a:lnTo>
                    <a:pt x="85" y="55"/>
                  </a:lnTo>
                  <a:lnTo>
                    <a:pt x="85" y="47"/>
                  </a:lnTo>
                  <a:lnTo>
                    <a:pt x="86" y="46"/>
                  </a:lnTo>
                  <a:lnTo>
                    <a:pt x="86" y="45"/>
                  </a:lnTo>
                  <a:lnTo>
                    <a:pt x="86" y="43"/>
                  </a:lnTo>
                  <a:lnTo>
                    <a:pt x="86" y="39"/>
                  </a:lnTo>
                  <a:lnTo>
                    <a:pt x="87" y="31"/>
                  </a:lnTo>
                  <a:lnTo>
                    <a:pt x="87" y="30"/>
                  </a:lnTo>
                  <a:lnTo>
                    <a:pt x="87" y="30"/>
                  </a:lnTo>
                  <a:lnTo>
                    <a:pt x="87" y="28"/>
                  </a:lnTo>
                  <a:lnTo>
                    <a:pt x="88" y="24"/>
                  </a:lnTo>
                  <a:lnTo>
                    <a:pt x="88" y="23"/>
                  </a:lnTo>
                  <a:lnTo>
                    <a:pt x="88" y="22"/>
                  </a:lnTo>
                  <a:lnTo>
                    <a:pt x="88" y="21"/>
                  </a:lnTo>
                  <a:lnTo>
                    <a:pt x="88" y="18"/>
                  </a:lnTo>
                  <a:lnTo>
                    <a:pt x="88" y="17"/>
                  </a:lnTo>
                  <a:lnTo>
                    <a:pt x="88" y="16"/>
                  </a:lnTo>
                  <a:lnTo>
                    <a:pt x="89" y="15"/>
                  </a:lnTo>
                  <a:lnTo>
                    <a:pt x="89" y="12"/>
                  </a:lnTo>
                  <a:lnTo>
                    <a:pt x="89" y="11"/>
                  </a:lnTo>
                  <a:lnTo>
                    <a:pt x="89" y="11"/>
                  </a:lnTo>
                  <a:lnTo>
                    <a:pt x="89" y="10"/>
                  </a:lnTo>
                  <a:lnTo>
                    <a:pt x="90" y="7"/>
                  </a:lnTo>
                  <a:lnTo>
                    <a:pt x="90" y="7"/>
                  </a:lnTo>
                  <a:lnTo>
                    <a:pt x="90" y="6"/>
                  </a:lnTo>
                  <a:lnTo>
                    <a:pt x="90" y="6"/>
                  </a:lnTo>
                  <a:lnTo>
                    <a:pt x="90" y="5"/>
                  </a:lnTo>
                  <a:lnTo>
                    <a:pt x="90" y="5"/>
                  </a:lnTo>
                  <a:lnTo>
                    <a:pt x="90" y="4"/>
                  </a:lnTo>
                  <a:lnTo>
                    <a:pt x="90" y="3"/>
                  </a:lnTo>
                  <a:lnTo>
                    <a:pt x="90" y="3"/>
                  </a:lnTo>
                  <a:lnTo>
                    <a:pt x="91" y="2"/>
                  </a:lnTo>
                  <a:lnTo>
                    <a:pt x="91" y="2"/>
                  </a:lnTo>
                </a:path>
              </a:pathLst>
            </a:custGeom>
            <a:grpFill/>
            <a:ln w="9525" cap="sq">
              <a:solidFill>
                <a:srgbClr val="0D8BE6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783">
                <a:defRPr/>
              </a:pPr>
              <a:endParaRPr lang="en-US" sz="1350" kern="0" dirty="0">
                <a:solidFill>
                  <a:srgbClr val="0D8BE6"/>
                </a:solidFill>
              </a:endParaRPr>
            </a:p>
          </p:txBody>
        </p:sp>
        <p:sp>
          <p:nvSpPr>
            <p:cNvPr id="161" name="Freeform 77"/>
            <p:cNvSpPr>
              <a:spLocks/>
            </p:cNvSpPr>
            <p:nvPr/>
          </p:nvSpPr>
          <p:spPr bwMode="auto">
            <a:xfrm>
              <a:off x="4058" y="2186"/>
              <a:ext cx="88" cy="116"/>
            </a:xfrm>
            <a:custGeom>
              <a:avLst/>
              <a:gdLst/>
              <a:ahLst/>
              <a:cxnLst>
                <a:cxn ang="0">
                  <a:pos x="1" y="0"/>
                </a:cxn>
                <a:cxn ang="0">
                  <a:pos x="1" y="0"/>
                </a:cxn>
                <a:cxn ang="0">
                  <a:pos x="2" y="0"/>
                </a:cxn>
                <a:cxn ang="0">
                  <a:pos x="3" y="2"/>
                </a:cxn>
                <a:cxn ang="0">
                  <a:pos x="3" y="6"/>
                </a:cxn>
                <a:cxn ang="0">
                  <a:pos x="5" y="16"/>
                </a:cxn>
                <a:cxn ang="0">
                  <a:pos x="7" y="40"/>
                </a:cxn>
                <a:cxn ang="0">
                  <a:pos x="11" y="81"/>
                </a:cxn>
                <a:cxn ang="0">
                  <a:pos x="13" y="102"/>
                </a:cxn>
                <a:cxn ang="0">
                  <a:pos x="15" y="111"/>
                </a:cxn>
                <a:cxn ang="0">
                  <a:pos x="15" y="114"/>
                </a:cxn>
                <a:cxn ang="0">
                  <a:pos x="16" y="115"/>
                </a:cxn>
                <a:cxn ang="0">
                  <a:pos x="17" y="115"/>
                </a:cxn>
                <a:cxn ang="0">
                  <a:pos x="18" y="114"/>
                </a:cxn>
                <a:cxn ang="0">
                  <a:pos x="19" y="110"/>
                </a:cxn>
                <a:cxn ang="0">
                  <a:pos x="20" y="101"/>
                </a:cxn>
                <a:cxn ang="0">
                  <a:pos x="22" y="81"/>
                </a:cxn>
                <a:cxn ang="0">
                  <a:pos x="26" y="40"/>
                </a:cxn>
                <a:cxn ang="0">
                  <a:pos x="28" y="16"/>
                </a:cxn>
                <a:cxn ang="0">
                  <a:pos x="30" y="6"/>
                </a:cxn>
                <a:cxn ang="0">
                  <a:pos x="30" y="2"/>
                </a:cxn>
                <a:cxn ang="0">
                  <a:pos x="31" y="0"/>
                </a:cxn>
                <a:cxn ang="0">
                  <a:pos x="32" y="0"/>
                </a:cxn>
                <a:cxn ang="0">
                  <a:pos x="33" y="0"/>
                </a:cxn>
                <a:cxn ang="0">
                  <a:pos x="33" y="2"/>
                </a:cxn>
                <a:cxn ang="0">
                  <a:pos x="34" y="7"/>
                </a:cxn>
                <a:cxn ang="0">
                  <a:pos x="36" y="19"/>
                </a:cxn>
                <a:cxn ang="0">
                  <a:pos x="40" y="61"/>
                </a:cxn>
                <a:cxn ang="0">
                  <a:pos x="42" y="85"/>
                </a:cxn>
                <a:cxn ang="0">
                  <a:pos x="43" y="101"/>
                </a:cxn>
                <a:cxn ang="0">
                  <a:pos x="45" y="109"/>
                </a:cxn>
                <a:cxn ang="0">
                  <a:pos x="46" y="113"/>
                </a:cxn>
                <a:cxn ang="0">
                  <a:pos x="46" y="115"/>
                </a:cxn>
                <a:cxn ang="0">
                  <a:pos x="47" y="116"/>
                </a:cxn>
                <a:cxn ang="0">
                  <a:pos x="48" y="115"/>
                </a:cxn>
                <a:cxn ang="0">
                  <a:pos x="48" y="113"/>
                </a:cxn>
                <a:cxn ang="0">
                  <a:pos x="50" y="107"/>
                </a:cxn>
                <a:cxn ang="0">
                  <a:pos x="51" y="96"/>
                </a:cxn>
                <a:cxn ang="0">
                  <a:pos x="54" y="56"/>
                </a:cxn>
                <a:cxn ang="0">
                  <a:pos x="58" y="21"/>
                </a:cxn>
                <a:cxn ang="0">
                  <a:pos x="59" y="10"/>
                </a:cxn>
                <a:cxn ang="0">
                  <a:pos x="60" y="3"/>
                </a:cxn>
                <a:cxn ang="0">
                  <a:pos x="61" y="1"/>
                </a:cxn>
                <a:cxn ang="0">
                  <a:pos x="62" y="0"/>
                </a:cxn>
                <a:cxn ang="0">
                  <a:pos x="62" y="0"/>
                </a:cxn>
                <a:cxn ang="0">
                  <a:pos x="63" y="2"/>
                </a:cxn>
                <a:cxn ang="0">
                  <a:pos x="64" y="6"/>
                </a:cxn>
                <a:cxn ang="0">
                  <a:pos x="66" y="16"/>
                </a:cxn>
                <a:cxn ang="0">
                  <a:pos x="68" y="47"/>
                </a:cxn>
                <a:cxn ang="0">
                  <a:pos x="70" y="70"/>
                </a:cxn>
                <a:cxn ang="0">
                  <a:pos x="72" y="92"/>
                </a:cxn>
                <a:cxn ang="0">
                  <a:pos x="74" y="105"/>
                </a:cxn>
                <a:cxn ang="0">
                  <a:pos x="75" y="112"/>
                </a:cxn>
                <a:cxn ang="0">
                  <a:pos x="76" y="114"/>
                </a:cxn>
                <a:cxn ang="0">
                  <a:pos x="76" y="116"/>
                </a:cxn>
                <a:cxn ang="0">
                  <a:pos x="77" y="115"/>
                </a:cxn>
                <a:cxn ang="0">
                  <a:pos x="78" y="114"/>
                </a:cxn>
                <a:cxn ang="0">
                  <a:pos x="79" y="110"/>
                </a:cxn>
                <a:cxn ang="0">
                  <a:pos x="80" y="103"/>
                </a:cxn>
                <a:cxn ang="0">
                  <a:pos x="82" y="85"/>
                </a:cxn>
                <a:cxn ang="0">
                  <a:pos x="86" y="35"/>
                </a:cxn>
                <a:cxn ang="0">
                  <a:pos x="87" y="21"/>
                </a:cxn>
              </a:cxnLst>
              <a:rect l="0" t="0" r="r" b="b"/>
              <a:pathLst>
                <a:path w="88" h="116">
                  <a:moveTo>
                    <a:pt x="0" y="2"/>
                  </a:moveTo>
                  <a:lnTo>
                    <a:pt x="0" y="2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3" y="2"/>
                  </a:lnTo>
                  <a:lnTo>
                    <a:pt x="3" y="2"/>
                  </a:lnTo>
                  <a:lnTo>
                    <a:pt x="3" y="2"/>
                  </a:lnTo>
                  <a:lnTo>
                    <a:pt x="3" y="3"/>
                  </a:lnTo>
                  <a:lnTo>
                    <a:pt x="3" y="3"/>
                  </a:lnTo>
                  <a:lnTo>
                    <a:pt x="3" y="3"/>
                  </a:lnTo>
                  <a:lnTo>
                    <a:pt x="3" y="4"/>
                  </a:lnTo>
                  <a:lnTo>
                    <a:pt x="3" y="5"/>
                  </a:lnTo>
                  <a:lnTo>
                    <a:pt x="3" y="5"/>
                  </a:lnTo>
                  <a:lnTo>
                    <a:pt x="3" y="6"/>
                  </a:lnTo>
                  <a:lnTo>
                    <a:pt x="4" y="6"/>
                  </a:lnTo>
                  <a:lnTo>
                    <a:pt x="4" y="7"/>
                  </a:lnTo>
                  <a:lnTo>
                    <a:pt x="4" y="8"/>
                  </a:lnTo>
                  <a:lnTo>
                    <a:pt x="4" y="10"/>
                  </a:lnTo>
                  <a:lnTo>
                    <a:pt x="4" y="11"/>
                  </a:lnTo>
                  <a:lnTo>
                    <a:pt x="4" y="11"/>
                  </a:lnTo>
                  <a:lnTo>
                    <a:pt x="5" y="13"/>
                  </a:lnTo>
                  <a:lnTo>
                    <a:pt x="5" y="16"/>
                  </a:lnTo>
                  <a:lnTo>
                    <a:pt x="6" y="22"/>
                  </a:lnTo>
                  <a:lnTo>
                    <a:pt x="6" y="23"/>
                  </a:lnTo>
                  <a:lnTo>
                    <a:pt x="6" y="24"/>
                  </a:lnTo>
                  <a:lnTo>
                    <a:pt x="6" y="26"/>
                  </a:lnTo>
                  <a:lnTo>
                    <a:pt x="6" y="30"/>
                  </a:lnTo>
                  <a:lnTo>
                    <a:pt x="7" y="38"/>
                  </a:lnTo>
                  <a:lnTo>
                    <a:pt x="7" y="39"/>
                  </a:lnTo>
                  <a:lnTo>
                    <a:pt x="7" y="40"/>
                  </a:lnTo>
                  <a:lnTo>
                    <a:pt x="8" y="42"/>
                  </a:lnTo>
                  <a:lnTo>
                    <a:pt x="8" y="47"/>
                  </a:lnTo>
                  <a:lnTo>
                    <a:pt x="9" y="56"/>
                  </a:lnTo>
                  <a:lnTo>
                    <a:pt x="10" y="73"/>
                  </a:lnTo>
                  <a:lnTo>
                    <a:pt x="10" y="74"/>
                  </a:lnTo>
                  <a:lnTo>
                    <a:pt x="10" y="75"/>
                  </a:lnTo>
                  <a:lnTo>
                    <a:pt x="11" y="77"/>
                  </a:lnTo>
                  <a:lnTo>
                    <a:pt x="11" y="81"/>
                  </a:lnTo>
                  <a:lnTo>
                    <a:pt x="12" y="88"/>
                  </a:lnTo>
                  <a:lnTo>
                    <a:pt x="12" y="89"/>
                  </a:lnTo>
                  <a:lnTo>
                    <a:pt x="12" y="90"/>
                  </a:lnTo>
                  <a:lnTo>
                    <a:pt x="12" y="92"/>
                  </a:lnTo>
                  <a:lnTo>
                    <a:pt x="12" y="95"/>
                  </a:lnTo>
                  <a:lnTo>
                    <a:pt x="13" y="101"/>
                  </a:lnTo>
                  <a:lnTo>
                    <a:pt x="13" y="102"/>
                  </a:lnTo>
                  <a:lnTo>
                    <a:pt x="13" y="102"/>
                  </a:lnTo>
                  <a:lnTo>
                    <a:pt x="13" y="104"/>
                  </a:lnTo>
                  <a:lnTo>
                    <a:pt x="14" y="106"/>
                  </a:lnTo>
                  <a:lnTo>
                    <a:pt x="14" y="107"/>
                  </a:lnTo>
                  <a:lnTo>
                    <a:pt x="14" y="107"/>
                  </a:lnTo>
                  <a:lnTo>
                    <a:pt x="14" y="108"/>
                  </a:lnTo>
                  <a:lnTo>
                    <a:pt x="14" y="110"/>
                  </a:lnTo>
                  <a:lnTo>
                    <a:pt x="15" y="111"/>
                  </a:lnTo>
                  <a:lnTo>
                    <a:pt x="15" y="111"/>
                  </a:lnTo>
                  <a:lnTo>
                    <a:pt x="15" y="112"/>
                  </a:lnTo>
                  <a:lnTo>
                    <a:pt x="15" y="112"/>
                  </a:lnTo>
                  <a:lnTo>
                    <a:pt x="15" y="112"/>
                  </a:lnTo>
                  <a:lnTo>
                    <a:pt x="15" y="113"/>
                  </a:lnTo>
                  <a:lnTo>
                    <a:pt x="15" y="114"/>
                  </a:lnTo>
                  <a:lnTo>
                    <a:pt x="15" y="114"/>
                  </a:lnTo>
                  <a:lnTo>
                    <a:pt x="15" y="114"/>
                  </a:lnTo>
                  <a:lnTo>
                    <a:pt x="15" y="114"/>
                  </a:lnTo>
                  <a:lnTo>
                    <a:pt x="15" y="114"/>
                  </a:lnTo>
                  <a:lnTo>
                    <a:pt x="16" y="115"/>
                  </a:lnTo>
                  <a:lnTo>
                    <a:pt x="16" y="115"/>
                  </a:lnTo>
                  <a:lnTo>
                    <a:pt x="16" y="115"/>
                  </a:lnTo>
                  <a:lnTo>
                    <a:pt x="16" y="115"/>
                  </a:lnTo>
                  <a:lnTo>
                    <a:pt x="16" y="115"/>
                  </a:lnTo>
                  <a:lnTo>
                    <a:pt x="16" y="115"/>
                  </a:lnTo>
                  <a:lnTo>
                    <a:pt x="16" y="115"/>
                  </a:lnTo>
                  <a:lnTo>
                    <a:pt x="16" y="116"/>
                  </a:lnTo>
                  <a:lnTo>
                    <a:pt x="16" y="116"/>
                  </a:lnTo>
                  <a:lnTo>
                    <a:pt x="17" y="116"/>
                  </a:lnTo>
                  <a:lnTo>
                    <a:pt x="17" y="116"/>
                  </a:lnTo>
                  <a:lnTo>
                    <a:pt x="17" y="116"/>
                  </a:lnTo>
                  <a:lnTo>
                    <a:pt x="17" y="116"/>
                  </a:lnTo>
                  <a:lnTo>
                    <a:pt x="17" y="115"/>
                  </a:lnTo>
                  <a:lnTo>
                    <a:pt x="17" y="115"/>
                  </a:lnTo>
                  <a:lnTo>
                    <a:pt x="17" y="115"/>
                  </a:lnTo>
                  <a:lnTo>
                    <a:pt x="17" y="115"/>
                  </a:lnTo>
                  <a:lnTo>
                    <a:pt x="17" y="115"/>
                  </a:lnTo>
                  <a:lnTo>
                    <a:pt x="17" y="115"/>
                  </a:lnTo>
                  <a:lnTo>
                    <a:pt x="17" y="114"/>
                  </a:lnTo>
                  <a:lnTo>
                    <a:pt x="17" y="114"/>
                  </a:lnTo>
                  <a:lnTo>
                    <a:pt x="18" y="114"/>
                  </a:lnTo>
                  <a:lnTo>
                    <a:pt x="18" y="114"/>
                  </a:lnTo>
                  <a:lnTo>
                    <a:pt x="18" y="114"/>
                  </a:lnTo>
                  <a:lnTo>
                    <a:pt x="18" y="113"/>
                  </a:lnTo>
                  <a:lnTo>
                    <a:pt x="18" y="112"/>
                  </a:lnTo>
                  <a:lnTo>
                    <a:pt x="18" y="112"/>
                  </a:lnTo>
                  <a:lnTo>
                    <a:pt x="18" y="112"/>
                  </a:lnTo>
                  <a:lnTo>
                    <a:pt x="19" y="111"/>
                  </a:lnTo>
                  <a:lnTo>
                    <a:pt x="19" y="110"/>
                  </a:lnTo>
                  <a:lnTo>
                    <a:pt x="19" y="110"/>
                  </a:lnTo>
                  <a:lnTo>
                    <a:pt x="19" y="109"/>
                  </a:lnTo>
                  <a:lnTo>
                    <a:pt x="19" y="108"/>
                  </a:lnTo>
                  <a:lnTo>
                    <a:pt x="19" y="108"/>
                  </a:lnTo>
                  <a:lnTo>
                    <a:pt x="19" y="107"/>
                  </a:lnTo>
                  <a:lnTo>
                    <a:pt x="20" y="104"/>
                  </a:lnTo>
                  <a:lnTo>
                    <a:pt x="20" y="103"/>
                  </a:lnTo>
                  <a:lnTo>
                    <a:pt x="20" y="103"/>
                  </a:lnTo>
                  <a:lnTo>
                    <a:pt x="20" y="101"/>
                  </a:lnTo>
                  <a:lnTo>
                    <a:pt x="20" y="98"/>
                  </a:lnTo>
                  <a:lnTo>
                    <a:pt x="21" y="97"/>
                  </a:lnTo>
                  <a:lnTo>
                    <a:pt x="21" y="96"/>
                  </a:lnTo>
                  <a:lnTo>
                    <a:pt x="21" y="95"/>
                  </a:lnTo>
                  <a:lnTo>
                    <a:pt x="21" y="91"/>
                  </a:lnTo>
                  <a:lnTo>
                    <a:pt x="22" y="83"/>
                  </a:lnTo>
                  <a:lnTo>
                    <a:pt x="22" y="82"/>
                  </a:lnTo>
                  <a:lnTo>
                    <a:pt x="22" y="81"/>
                  </a:lnTo>
                  <a:lnTo>
                    <a:pt x="22" y="79"/>
                  </a:lnTo>
                  <a:lnTo>
                    <a:pt x="23" y="75"/>
                  </a:lnTo>
                  <a:lnTo>
                    <a:pt x="24" y="66"/>
                  </a:lnTo>
                  <a:lnTo>
                    <a:pt x="25" y="48"/>
                  </a:lnTo>
                  <a:lnTo>
                    <a:pt x="25" y="47"/>
                  </a:lnTo>
                  <a:lnTo>
                    <a:pt x="25" y="46"/>
                  </a:lnTo>
                  <a:lnTo>
                    <a:pt x="25" y="44"/>
                  </a:lnTo>
                  <a:lnTo>
                    <a:pt x="26" y="40"/>
                  </a:lnTo>
                  <a:lnTo>
                    <a:pt x="26" y="32"/>
                  </a:lnTo>
                  <a:lnTo>
                    <a:pt x="26" y="30"/>
                  </a:lnTo>
                  <a:lnTo>
                    <a:pt x="27" y="30"/>
                  </a:lnTo>
                  <a:lnTo>
                    <a:pt x="27" y="28"/>
                  </a:lnTo>
                  <a:lnTo>
                    <a:pt x="27" y="24"/>
                  </a:lnTo>
                  <a:lnTo>
                    <a:pt x="28" y="17"/>
                  </a:lnTo>
                  <a:lnTo>
                    <a:pt x="28" y="16"/>
                  </a:lnTo>
                  <a:lnTo>
                    <a:pt x="28" y="16"/>
                  </a:lnTo>
                  <a:lnTo>
                    <a:pt x="28" y="14"/>
                  </a:lnTo>
                  <a:lnTo>
                    <a:pt x="29" y="12"/>
                  </a:lnTo>
                  <a:lnTo>
                    <a:pt x="29" y="11"/>
                  </a:lnTo>
                  <a:lnTo>
                    <a:pt x="29" y="10"/>
                  </a:lnTo>
                  <a:lnTo>
                    <a:pt x="29" y="9"/>
                  </a:lnTo>
                  <a:lnTo>
                    <a:pt x="29" y="7"/>
                  </a:lnTo>
                  <a:lnTo>
                    <a:pt x="29" y="6"/>
                  </a:lnTo>
                  <a:lnTo>
                    <a:pt x="30" y="6"/>
                  </a:lnTo>
                  <a:lnTo>
                    <a:pt x="30" y="5"/>
                  </a:lnTo>
                  <a:lnTo>
                    <a:pt x="30" y="5"/>
                  </a:lnTo>
                  <a:lnTo>
                    <a:pt x="30" y="4"/>
                  </a:lnTo>
                  <a:lnTo>
                    <a:pt x="30" y="3"/>
                  </a:lnTo>
                  <a:lnTo>
                    <a:pt x="30" y="3"/>
                  </a:lnTo>
                  <a:lnTo>
                    <a:pt x="30" y="3"/>
                  </a:lnTo>
                  <a:lnTo>
                    <a:pt x="30" y="2"/>
                  </a:lnTo>
                  <a:lnTo>
                    <a:pt x="30" y="2"/>
                  </a:lnTo>
                  <a:lnTo>
                    <a:pt x="30" y="2"/>
                  </a:lnTo>
                  <a:lnTo>
                    <a:pt x="31" y="2"/>
                  </a:lnTo>
                  <a:lnTo>
                    <a:pt x="31" y="1"/>
                  </a:lnTo>
                  <a:lnTo>
                    <a:pt x="31" y="1"/>
                  </a:lnTo>
                  <a:lnTo>
                    <a:pt x="31" y="1"/>
                  </a:lnTo>
                  <a:lnTo>
                    <a:pt x="31" y="0"/>
                  </a:lnTo>
                  <a:lnTo>
                    <a:pt x="31" y="0"/>
                  </a:lnTo>
                  <a:lnTo>
                    <a:pt x="31" y="0"/>
                  </a:lnTo>
                  <a:lnTo>
                    <a:pt x="31" y="0"/>
                  </a:lnTo>
                  <a:lnTo>
                    <a:pt x="31" y="0"/>
                  </a:lnTo>
                  <a:lnTo>
                    <a:pt x="31" y="0"/>
                  </a:lnTo>
                  <a:lnTo>
                    <a:pt x="32" y="0"/>
                  </a:lnTo>
                  <a:lnTo>
                    <a:pt x="32" y="0"/>
                  </a:lnTo>
                  <a:lnTo>
                    <a:pt x="32" y="0"/>
                  </a:lnTo>
                  <a:lnTo>
                    <a:pt x="32" y="0"/>
                  </a:lnTo>
                  <a:lnTo>
                    <a:pt x="32" y="0"/>
                  </a:lnTo>
                  <a:lnTo>
                    <a:pt x="32" y="0"/>
                  </a:lnTo>
                  <a:lnTo>
                    <a:pt x="32" y="0"/>
                  </a:lnTo>
                  <a:lnTo>
                    <a:pt x="32" y="0"/>
                  </a:lnTo>
                  <a:lnTo>
                    <a:pt x="32" y="0"/>
                  </a:lnTo>
                  <a:lnTo>
                    <a:pt x="32" y="0"/>
                  </a:lnTo>
                  <a:lnTo>
                    <a:pt x="32" y="0"/>
                  </a:lnTo>
                  <a:lnTo>
                    <a:pt x="32" y="0"/>
                  </a:lnTo>
                  <a:lnTo>
                    <a:pt x="33" y="0"/>
                  </a:lnTo>
                  <a:lnTo>
                    <a:pt x="33" y="1"/>
                  </a:lnTo>
                  <a:lnTo>
                    <a:pt x="33" y="1"/>
                  </a:lnTo>
                  <a:lnTo>
                    <a:pt x="33" y="1"/>
                  </a:lnTo>
                  <a:lnTo>
                    <a:pt x="33" y="1"/>
                  </a:lnTo>
                  <a:lnTo>
                    <a:pt x="33" y="2"/>
                  </a:lnTo>
                  <a:lnTo>
                    <a:pt x="33" y="2"/>
                  </a:lnTo>
                  <a:lnTo>
                    <a:pt x="33" y="2"/>
                  </a:lnTo>
                  <a:lnTo>
                    <a:pt x="33" y="2"/>
                  </a:lnTo>
                  <a:lnTo>
                    <a:pt x="33" y="3"/>
                  </a:lnTo>
                  <a:lnTo>
                    <a:pt x="34" y="3"/>
                  </a:lnTo>
                  <a:lnTo>
                    <a:pt x="34" y="4"/>
                  </a:lnTo>
                  <a:lnTo>
                    <a:pt x="34" y="4"/>
                  </a:lnTo>
                  <a:lnTo>
                    <a:pt x="34" y="5"/>
                  </a:lnTo>
                  <a:lnTo>
                    <a:pt x="34" y="6"/>
                  </a:lnTo>
                  <a:lnTo>
                    <a:pt x="34" y="6"/>
                  </a:lnTo>
                  <a:lnTo>
                    <a:pt x="34" y="7"/>
                  </a:lnTo>
                  <a:lnTo>
                    <a:pt x="34" y="8"/>
                  </a:lnTo>
                  <a:lnTo>
                    <a:pt x="34" y="8"/>
                  </a:lnTo>
                  <a:lnTo>
                    <a:pt x="35" y="10"/>
                  </a:lnTo>
                  <a:lnTo>
                    <a:pt x="35" y="12"/>
                  </a:lnTo>
                  <a:lnTo>
                    <a:pt x="35" y="13"/>
                  </a:lnTo>
                  <a:lnTo>
                    <a:pt x="35" y="14"/>
                  </a:lnTo>
                  <a:lnTo>
                    <a:pt x="35" y="15"/>
                  </a:lnTo>
                  <a:lnTo>
                    <a:pt x="36" y="19"/>
                  </a:lnTo>
                  <a:lnTo>
                    <a:pt x="36" y="26"/>
                  </a:lnTo>
                  <a:lnTo>
                    <a:pt x="37" y="27"/>
                  </a:lnTo>
                  <a:lnTo>
                    <a:pt x="37" y="28"/>
                  </a:lnTo>
                  <a:lnTo>
                    <a:pt x="37" y="30"/>
                  </a:lnTo>
                  <a:lnTo>
                    <a:pt x="37" y="34"/>
                  </a:lnTo>
                  <a:lnTo>
                    <a:pt x="38" y="42"/>
                  </a:lnTo>
                  <a:lnTo>
                    <a:pt x="40" y="60"/>
                  </a:lnTo>
                  <a:lnTo>
                    <a:pt x="40" y="61"/>
                  </a:lnTo>
                  <a:lnTo>
                    <a:pt x="40" y="62"/>
                  </a:lnTo>
                  <a:lnTo>
                    <a:pt x="40" y="65"/>
                  </a:lnTo>
                  <a:lnTo>
                    <a:pt x="40" y="69"/>
                  </a:lnTo>
                  <a:lnTo>
                    <a:pt x="41" y="77"/>
                  </a:lnTo>
                  <a:lnTo>
                    <a:pt x="41" y="78"/>
                  </a:lnTo>
                  <a:lnTo>
                    <a:pt x="41" y="79"/>
                  </a:lnTo>
                  <a:lnTo>
                    <a:pt x="41" y="81"/>
                  </a:lnTo>
                  <a:lnTo>
                    <a:pt x="42" y="85"/>
                  </a:lnTo>
                  <a:lnTo>
                    <a:pt x="42" y="92"/>
                  </a:lnTo>
                  <a:lnTo>
                    <a:pt x="42" y="93"/>
                  </a:lnTo>
                  <a:lnTo>
                    <a:pt x="42" y="94"/>
                  </a:lnTo>
                  <a:lnTo>
                    <a:pt x="43" y="95"/>
                  </a:lnTo>
                  <a:lnTo>
                    <a:pt x="43" y="98"/>
                  </a:lnTo>
                  <a:lnTo>
                    <a:pt x="43" y="99"/>
                  </a:lnTo>
                  <a:lnTo>
                    <a:pt x="43" y="100"/>
                  </a:lnTo>
                  <a:lnTo>
                    <a:pt x="43" y="101"/>
                  </a:lnTo>
                  <a:lnTo>
                    <a:pt x="44" y="104"/>
                  </a:lnTo>
                  <a:lnTo>
                    <a:pt x="44" y="105"/>
                  </a:lnTo>
                  <a:lnTo>
                    <a:pt x="44" y="105"/>
                  </a:lnTo>
                  <a:lnTo>
                    <a:pt x="44" y="106"/>
                  </a:lnTo>
                  <a:lnTo>
                    <a:pt x="44" y="107"/>
                  </a:lnTo>
                  <a:lnTo>
                    <a:pt x="44" y="108"/>
                  </a:lnTo>
                  <a:lnTo>
                    <a:pt x="44" y="109"/>
                  </a:lnTo>
                  <a:lnTo>
                    <a:pt x="45" y="109"/>
                  </a:lnTo>
                  <a:lnTo>
                    <a:pt x="45" y="110"/>
                  </a:lnTo>
                  <a:lnTo>
                    <a:pt x="45" y="110"/>
                  </a:lnTo>
                  <a:lnTo>
                    <a:pt x="45" y="111"/>
                  </a:lnTo>
                  <a:lnTo>
                    <a:pt x="45" y="111"/>
                  </a:lnTo>
                  <a:lnTo>
                    <a:pt x="45" y="112"/>
                  </a:lnTo>
                  <a:lnTo>
                    <a:pt x="45" y="112"/>
                  </a:lnTo>
                  <a:lnTo>
                    <a:pt x="45" y="113"/>
                  </a:lnTo>
                  <a:lnTo>
                    <a:pt x="46" y="113"/>
                  </a:lnTo>
                  <a:lnTo>
                    <a:pt x="46" y="113"/>
                  </a:lnTo>
                  <a:lnTo>
                    <a:pt x="46" y="114"/>
                  </a:lnTo>
                  <a:lnTo>
                    <a:pt x="46" y="114"/>
                  </a:lnTo>
                  <a:lnTo>
                    <a:pt x="46" y="114"/>
                  </a:lnTo>
                  <a:lnTo>
                    <a:pt x="46" y="115"/>
                  </a:lnTo>
                  <a:lnTo>
                    <a:pt x="46" y="115"/>
                  </a:lnTo>
                  <a:lnTo>
                    <a:pt x="46" y="115"/>
                  </a:lnTo>
                  <a:lnTo>
                    <a:pt x="46" y="115"/>
                  </a:lnTo>
                  <a:lnTo>
                    <a:pt x="46" y="115"/>
                  </a:lnTo>
                  <a:lnTo>
                    <a:pt x="46" y="115"/>
                  </a:lnTo>
                  <a:lnTo>
                    <a:pt x="46" y="115"/>
                  </a:lnTo>
                  <a:lnTo>
                    <a:pt x="47" y="116"/>
                  </a:lnTo>
                  <a:lnTo>
                    <a:pt x="47" y="116"/>
                  </a:lnTo>
                  <a:lnTo>
                    <a:pt x="47" y="116"/>
                  </a:lnTo>
                  <a:lnTo>
                    <a:pt x="47" y="116"/>
                  </a:lnTo>
                  <a:lnTo>
                    <a:pt x="47" y="116"/>
                  </a:lnTo>
                  <a:lnTo>
                    <a:pt x="47" y="116"/>
                  </a:lnTo>
                  <a:lnTo>
                    <a:pt x="47" y="116"/>
                  </a:lnTo>
                  <a:lnTo>
                    <a:pt x="47" y="115"/>
                  </a:lnTo>
                  <a:lnTo>
                    <a:pt x="47" y="115"/>
                  </a:lnTo>
                  <a:lnTo>
                    <a:pt x="47" y="115"/>
                  </a:lnTo>
                  <a:lnTo>
                    <a:pt x="47" y="115"/>
                  </a:lnTo>
                  <a:lnTo>
                    <a:pt x="48" y="115"/>
                  </a:lnTo>
                  <a:lnTo>
                    <a:pt x="48" y="115"/>
                  </a:lnTo>
                  <a:lnTo>
                    <a:pt x="48" y="115"/>
                  </a:lnTo>
                  <a:lnTo>
                    <a:pt x="48" y="114"/>
                  </a:lnTo>
                  <a:lnTo>
                    <a:pt x="48" y="114"/>
                  </a:lnTo>
                  <a:lnTo>
                    <a:pt x="48" y="114"/>
                  </a:lnTo>
                  <a:lnTo>
                    <a:pt x="48" y="114"/>
                  </a:lnTo>
                  <a:lnTo>
                    <a:pt x="48" y="114"/>
                  </a:lnTo>
                  <a:lnTo>
                    <a:pt x="48" y="113"/>
                  </a:lnTo>
                  <a:lnTo>
                    <a:pt x="48" y="113"/>
                  </a:lnTo>
                  <a:lnTo>
                    <a:pt x="48" y="112"/>
                  </a:lnTo>
                  <a:lnTo>
                    <a:pt x="49" y="112"/>
                  </a:lnTo>
                  <a:lnTo>
                    <a:pt x="49" y="111"/>
                  </a:lnTo>
                  <a:lnTo>
                    <a:pt x="49" y="111"/>
                  </a:lnTo>
                  <a:lnTo>
                    <a:pt x="49" y="110"/>
                  </a:lnTo>
                  <a:lnTo>
                    <a:pt x="49" y="108"/>
                  </a:lnTo>
                  <a:lnTo>
                    <a:pt x="49" y="107"/>
                  </a:lnTo>
                  <a:lnTo>
                    <a:pt x="50" y="107"/>
                  </a:lnTo>
                  <a:lnTo>
                    <a:pt x="50" y="106"/>
                  </a:lnTo>
                  <a:lnTo>
                    <a:pt x="50" y="103"/>
                  </a:lnTo>
                  <a:lnTo>
                    <a:pt x="50" y="102"/>
                  </a:lnTo>
                  <a:lnTo>
                    <a:pt x="50" y="102"/>
                  </a:lnTo>
                  <a:lnTo>
                    <a:pt x="50" y="100"/>
                  </a:lnTo>
                  <a:lnTo>
                    <a:pt x="51" y="98"/>
                  </a:lnTo>
                  <a:lnTo>
                    <a:pt x="51" y="97"/>
                  </a:lnTo>
                  <a:lnTo>
                    <a:pt x="51" y="96"/>
                  </a:lnTo>
                  <a:lnTo>
                    <a:pt x="51" y="94"/>
                  </a:lnTo>
                  <a:lnTo>
                    <a:pt x="52" y="90"/>
                  </a:lnTo>
                  <a:lnTo>
                    <a:pt x="52" y="83"/>
                  </a:lnTo>
                  <a:lnTo>
                    <a:pt x="54" y="65"/>
                  </a:lnTo>
                  <a:lnTo>
                    <a:pt x="54" y="64"/>
                  </a:lnTo>
                  <a:lnTo>
                    <a:pt x="54" y="63"/>
                  </a:lnTo>
                  <a:lnTo>
                    <a:pt x="54" y="61"/>
                  </a:lnTo>
                  <a:lnTo>
                    <a:pt x="54" y="56"/>
                  </a:lnTo>
                  <a:lnTo>
                    <a:pt x="55" y="47"/>
                  </a:lnTo>
                  <a:lnTo>
                    <a:pt x="57" y="30"/>
                  </a:lnTo>
                  <a:lnTo>
                    <a:pt x="57" y="29"/>
                  </a:lnTo>
                  <a:lnTo>
                    <a:pt x="57" y="28"/>
                  </a:lnTo>
                  <a:lnTo>
                    <a:pt x="57" y="26"/>
                  </a:lnTo>
                  <a:lnTo>
                    <a:pt x="57" y="23"/>
                  </a:lnTo>
                  <a:lnTo>
                    <a:pt x="58" y="22"/>
                  </a:lnTo>
                  <a:lnTo>
                    <a:pt x="58" y="21"/>
                  </a:lnTo>
                  <a:lnTo>
                    <a:pt x="58" y="20"/>
                  </a:lnTo>
                  <a:lnTo>
                    <a:pt x="58" y="16"/>
                  </a:lnTo>
                  <a:lnTo>
                    <a:pt x="58" y="16"/>
                  </a:lnTo>
                  <a:lnTo>
                    <a:pt x="58" y="15"/>
                  </a:lnTo>
                  <a:lnTo>
                    <a:pt x="58" y="14"/>
                  </a:lnTo>
                  <a:lnTo>
                    <a:pt x="59" y="11"/>
                  </a:lnTo>
                  <a:lnTo>
                    <a:pt x="59" y="10"/>
                  </a:lnTo>
                  <a:lnTo>
                    <a:pt x="59" y="10"/>
                  </a:lnTo>
                  <a:lnTo>
                    <a:pt x="59" y="8"/>
                  </a:lnTo>
                  <a:lnTo>
                    <a:pt x="60" y="6"/>
                  </a:lnTo>
                  <a:lnTo>
                    <a:pt x="60" y="6"/>
                  </a:lnTo>
                  <a:lnTo>
                    <a:pt x="60" y="5"/>
                  </a:lnTo>
                  <a:lnTo>
                    <a:pt x="60" y="4"/>
                  </a:lnTo>
                  <a:lnTo>
                    <a:pt x="60" y="4"/>
                  </a:lnTo>
                  <a:lnTo>
                    <a:pt x="60" y="4"/>
                  </a:lnTo>
                  <a:lnTo>
                    <a:pt x="60" y="3"/>
                  </a:lnTo>
                  <a:lnTo>
                    <a:pt x="60" y="3"/>
                  </a:lnTo>
                  <a:lnTo>
                    <a:pt x="60" y="2"/>
                  </a:lnTo>
                  <a:lnTo>
                    <a:pt x="60" y="2"/>
                  </a:lnTo>
                  <a:lnTo>
                    <a:pt x="60" y="2"/>
                  </a:lnTo>
                  <a:lnTo>
                    <a:pt x="61" y="1"/>
                  </a:lnTo>
                  <a:lnTo>
                    <a:pt x="61" y="1"/>
                  </a:lnTo>
                  <a:lnTo>
                    <a:pt x="61" y="1"/>
                  </a:lnTo>
                  <a:lnTo>
                    <a:pt x="61" y="1"/>
                  </a:lnTo>
                  <a:lnTo>
                    <a:pt x="61" y="0"/>
                  </a:lnTo>
                  <a:lnTo>
                    <a:pt x="61" y="0"/>
                  </a:lnTo>
                  <a:lnTo>
                    <a:pt x="61" y="0"/>
                  </a:lnTo>
                  <a:lnTo>
                    <a:pt x="61" y="0"/>
                  </a:lnTo>
                  <a:lnTo>
                    <a:pt x="61" y="0"/>
                  </a:lnTo>
                  <a:lnTo>
                    <a:pt x="61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3" y="0"/>
                  </a:lnTo>
                  <a:lnTo>
                    <a:pt x="63" y="1"/>
                  </a:lnTo>
                  <a:lnTo>
                    <a:pt x="63" y="1"/>
                  </a:lnTo>
                  <a:lnTo>
                    <a:pt x="63" y="1"/>
                  </a:lnTo>
                  <a:lnTo>
                    <a:pt x="63" y="1"/>
                  </a:lnTo>
                  <a:lnTo>
                    <a:pt x="63" y="2"/>
                  </a:lnTo>
                  <a:lnTo>
                    <a:pt x="63" y="2"/>
                  </a:lnTo>
                  <a:lnTo>
                    <a:pt x="63" y="2"/>
                  </a:lnTo>
                  <a:lnTo>
                    <a:pt x="63" y="3"/>
                  </a:lnTo>
                  <a:lnTo>
                    <a:pt x="64" y="3"/>
                  </a:lnTo>
                  <a:lnTo>
                    <a:pt x="64" y="4"/>
                  </a:lnTo>
                  <a:lnTo>
                    <a:pt x="64" y="5"/>
                  </a:lnTo>
                  <a:lnTo>
                    <a:pt x="64" y="5"/>
                  </a:lnTo>
                  <a:lnTo>
                    <a:pt x="64" y="6"/>
                  </a:lnTo>
                  <a:lnTo>
                    <a:pt x="64" y="7"/>
                  </a:lnTo>
                  <a:lnTo>
                    <a:pt x="65" y="9"/>
                  </a:lnTo>
                  <a:lnTo>
                    <a:pt x="65" y="10"/>
                  </a:lnTo>
                  <a:lnTo>
                    <a:pt x="65" y="10"/>
                  </a:lnTo>
                  <a:lnTo>
                    <a:pt x="65" y="12"/>
                  </a:lnTo>
                  <a:lnTo>
                    <a:pt x="65" y="15"/>
                  </a:lnTo>
                  <a:lnTo>
                    <a:pt x="65" y="16"/>
                  </a:lnTo>
                  <a:lnTo>
                    <a:pt x="66" y="16"/>
                  </a:lnTo>
                  <a:lnTo>
                    <a:pt x="66" y="18"/>
                  </a:lnTo>
                  <a:lnTo>
                    <a:pt x="66" y="22"/>
                  </a:lnTo>
                  <a:lnTo>
                    <a:pt x="67" y="29"/>
                  </a:lnTo>
                  <a:lnTo>
                    <a:pt x="67" y="30"/>
                  </a:lnTo>
                  <a:lnTo>
                    <a:pt x="67" y="32"/>
                  </a:lnTo>
                  <a:lnTo>
                    <a:pt x="67" y="34"/>
                  </a:lnTo>
                  <a:lnTo>
                    <a:pt x="68" y="38"/>
                  </a:lnTo>
                  <a:lnTo>
                    <a:pt x="68" y="47"/>
                  </a:lnTo>
                  <a:lnTo>
                    <a:pt x="68" y="48"/>
                  </a:lnTo>
                  <a:lnTo>
                    <a:pt x="68" y="49"/>
                  </a:lnTo>
                  <a:lnTo>
                    <a:pt x="69" y="51"/>
                  </a:lnTo>
                  <a:lnTo>
                    <a:pt x="69" y="56"/>
                  </a:lnTo>
                  <a:lnTo>
                    <a:pt x="70" y="65"/>
                  </a:lnTo>
                  <a:lnTo>
                    <a:pt x="70" y="66"/>
                  </a:lnTo>
                  <a:lnTo>
                    <a:pt x="70" y="67"/>
                  </a:lnTo>
                  <a:lnTo>
                    <a:pt x="70" y="70"/>
                  </a:lnTo>
                  <a:lnTo>
                    <a:pt x="71" y="74"/>
                  </a:lnTo>
                  <a:lnTo>
                    <a:pt x="71" y="82"/>
                  </a:lnTo>
                  <a:lnTo>
                    <a:pt x="71" y="84"/>
                  </a:lnTo>
                  <a:lnTo>
                    <a:pt x="72" y="84"/>
                  </a:lnTo>
                  <a:lnTo>
                    <a:pt x="72" y="86"/>
                  </a:lnTo>
                  <a:lnTo>
                    <a:pt x="72" y="90"/>
                  </a:lnTo>
                  <a:lnTo>
                    <a:pt x="72" y="91"/>
                  </a:lnTo>
                  <a:lnTo>
                    <a:pt x="72" y="92"/>
                  </a:lnTo>
                  <a:lnTo>
                    <a:pt x="72" y="94"/>
                  </a:lnTo>
                  <a:lnTo>
                    <a:pt x="73" y="97"/>
                  </a:lnTo>
                  <a:lnTo>
                    <a:pt x="73" y="98"/>
                  </a:lnTo>
                  <a:lnTo>
                    <a:pt x="73" y="99"/>
                  </a:lnTo>
                  <a:lnTo>
                    <a:pt x="73" y="101"/>
                  </a:lnTo>
                  <a:lnTo>
                    <a:pt x="74" y="104"/>
                  </a:lnTo>
                  <a:lnTo>
                    <a:pt x="74" y="104"/>
                  </a:lnTo>
                  <a:lnTo>
                    <a:pt x="74" y="105"/>
                  </a:lnTo>
                  <a:lnTo>
                    <a:pt x="74" y="106"/>
                  </a:lnTo>
                  <a:lnTo>
                    <a:pt x="74" y="108"/>
                  </a:lnTo>
                  <a:lnTo>
                    <a:pt x="74" y="109"/>
                  </a:lnTo>
                  <a:lnTo>
                    <a:pt x="74" y="110"/>
                  </a:lnTo>
                  <a:lnTo>
                    <a:pt x="75" y="110"/>
                  </a:lnTo>
                  <a:lnTo>
                    <a:pt x="75" y="111"/>
                  </a:lnTo>
                  <a:lnTo>
                    <a:pt x="75" y="111"/>
                  </a:lnTo>
                  <a:lnTo>
                    <a:pt x="75" y="112"/>
                  </a:lnTo>
                  <a:lnTo>
                    <a:pt x="75" y="112"/>
                  </a:lnTo>
                  <a:lnTo>
                    <a:pt x="75" y="113"/>
                  </a:lnTo>
                  <a:lnTo>
                    <a:pt x="75" y="113"/>
                  </a:lnTo>
                  <a:lnTo>
                    <a:pt x="75" y="113"/>
                  </a:lnTo>
                  <a:lnTo>
                    <a:pt x="75" y="114"/>
                  </a:lnTo>
                  <a:lnTo>
                    <a:pt x="76" y="114"/>
                  </a:lnTo>
                  <a:lnTo>
                    <a:pt x="76" y="114"/>
                  </a:lnTo>
                  <a:lnTo>
                    <a:pt x="76" y="114"/>
                  </a:lnTo>
                  <a:lnTo>
                    <a:pt x="76" y="115"/>
                  </a:lnTo>
                  <a:lnTo>
                    <a:pt x="76" y="115"/>
                  </a:lnTo>
                  <a:lnTo>
                    <a:pt x="76" y="115"/>
                  </a:lnTo>
                  <a:lnTo>
                    <a:pt x="76" y="115"/>
                  </a:lnTo>
                  <a:lnTo>
                    <a:pt x="76" y="115"/>
                  </a:lnTo>
                  <a:lnTo>
                    <a:pt x="76" y="115"/>
                  </a:lnTo>
                  <a:lnTo>
                    <a:pt x="76" y="115"/>
                  </a:lnTo>
                  <a:lnTo>
                    <a:pt x="76" y="116"/>
                  </a:lnTo>
                  <a:lnTo>
                    <a:pt x="76" y="116"/>
                  </a:lnTo>
                  <a:lnTo>
                    <a:pt x="77" y="116"/>
                  </a:lnTo>
                  <a:lnTo>
                    <a:pt x="77" y="116"/>
                  </a:lnTo>
                  <a:lnTo>
                    <a:pt x="77" y="116"/>
                  </a:lnTo>
                  <a:lnTo>
                    <a:pt x="77" y="116"/>
                  </a:lnTo>
                  <a:lnTo>
                    <a:pt x="77" y="116"/>
                  </a:lnTo>
                  <a:lnTo>
                    <a:pt x="77" y="115"/>
                  </a:lnTo>
                  <a:lnTo>
                    <a:pt x="77" y="115"/>
                  </a:lnTo>
                  <a:lnTo>
                    <a:pt x="77" y="115"/>
                  </a:lnTo>
                  <a:lnTo>
                    <a:pt x="77" y="115"/>
                  </a:lnTo>
                  <a:lnTo>
                    <a:pt x="77" y="115"/>
                  </a:lnTo>
                  <a:lnTo>
                    <a:pt x="77" y="115"/>
                  </a:lnTo>
                  <a:lnTo>
                    <a:pt x="78" y="115"/>
                  </a:lnTo>
                  <a:lnTo>
                    <a:pt x="78" y="114"/>
                  </a:lnTo>
                  <a:lnTo>
                    <a:pt x="78" y="114"/>
                  </a:lnTo>
                  <a:lnTo>
                    <a:pt x="78" y="114"/>
                  </a:lnTo>
                  <a:lnTo>
                    <a:pt x="78" y="114"/>
                  </a:lnTo>
                  <a:lnTo>
                    <a:pt x="78" y="113"/>
                  </a:lnTo>
                  <a:lnTo>
                    <a:pt x="78" y="113"/>
                  </a:lnTo>
                  <a:lnTo>
                    <a:pt x="78" y="112"/>
                  </a:lnTo>
                  <a:lnTo>
                    <a:pt x="78" y="112"/>
                  </a:lnTo>
                  <a:lnTo>
                    <a:pt x="78" y="111"/>
                  </a:lnTo>
                  <a:lnTo>
                    <a:pt x="78" y="111"/>
                  </a:lnTo>
                  <a:lnTo>
                    <a:pt x="79" y="110"/>
                  </a:lnTo>
                  <a:lnTo>
                    <a:pt x="79" y="110"/>
                  </a:lnTo>
                  <a:lnTo>
                    <a:pt x="79" y="109"/>
                  </a:lnTo>
                  <a:lnTo>
                    <a:pt x="79" y="108"/>
                  </a:lnTo>
                  <a:lnTo>
                    <a:pt x="79" y="108"/>
                  </a:lnTo>
                  <a:lnTo>
                    <a:pt x="79" y="107"/>
                  </a:lnTo>
                  <a:lnTo>
                    <a:pt x="79" y="106"/>
                  </a:lnTo>
                  <a:lnTo>
                    <a:pt x="80" y="105"/>
                  </a:lnTo>
                  <a:lnTo>
                    <a:pt x="80" y="103"/>
                  </a:lnTo>
                  <a:lnTo>
                    <a:pt x="80" y="102"/>
                  </a:lnTo>
                  <a:lnTo>
                    <a:pt x="80" y="101"/>
                  </a:lnTo>
                  <a:lnTo>
                    <a:pt x="80" y="100"/>
                  </a:lnTo>
                  <a:lnTo>
                    <a:pt x="81" y="96"/>
                  </a:lnTo>
                  <a:lnTo>
                    <a:pt x="81" y="89"/>
                  </a:lnTo>
                  <a:lnTo>
                    <a:pt x="82" y="88"/>
                  </a:lnTo>
                  <a:lnTo>
                    <a:pt x="82" y="87"/>
                  </a:lnTo>
                  <a:lnTo>
                    <a:pt x="82" y="85"/>
                  </a:lnTo>
                  <a:lnTo>
                    <a:pt x="82" y="81"/>
                  </a:lnTo>
                  <a:lnTo>
                    <a:pt x="83" y="72"/>
                  </a:lnTo>
                  <a:lnTo>
                    <a:pt x="83" y="71"/>
                  </a:lnTo>
                  <a:lnTo>
                    <a:pt x="83" y="70"/>
                  </a:lnTo>
                  <a:lnTo>
                    <a:pt x="83" y="67"/>
                  </a:lnTo>
                  <a:lnTo>
                    <a:pt x="84" y="63"/>
                  </a:lnTo>
                  <a:lnTo>
                    <a:pt x="85" y="54"/>
                  </a:lnTo>
                  <a:lnTo>
                    <a:pt x="86" y="35"/>
                  </a:lnTo>
                  <a:lnTo>
                    <a:pt x="86" y="34"/>
                  </a:lnTo>
                  <a:lnTo>
                    <a:pt x="86" y="34"/>
                  </a:lnTo>
                  <a:lnTo>
                    <a:pt x="86" y="32"/>
                  </a:lnTo>
                  <a:lnTo>
                    <a:pt x="87" y="28"/>
                  </a:lnTo>
                  <a:lnTo>
                    <a:pt x="87" y="27"/>
                  </a:lnTo>
                  <a:lnTo>
                    <a:pt x="87" y="26"/>
                  </a:lnTo>
                  <a:lnTo>
                    <a:pt x="87" y="24"/>
                  </a:lnTo>
                  <a:lnTo>
                    <a:pt x="87" y="21"/>
                  </a:lnTo>
                  <a:lnTo>
                    <a:pt x="87" y="20"/>
                  </a:lnTo>
                  <a:lnTo>
                    <a:pt x="88" y="19"/>
                  </a:lnTo>
                  <a:lnTo>
                    <a:pt x="88" y="17"/>
                  </a:lnTo>
                  <a:lnTo>
                    <a:pt x="88" y="14"/>
                  </a:lnTo>
                </a:path>
              </a:pathLst>
            </a:custGeom>
            <a:grpFill/>
            <a:ln w="9525" cap="sq">
              <a:solidFill>
                <a:srgbClr val="0D8BE6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783">
                <a:defRPr/>
              </a:pPr>
              <a:endParaRPr lang="en-US" sz="1350" kern="0" dirty="0">
                <a:solidFill>
                  <a:srgbClr val="0D8BE6"/>
                </a:solidFill>
              </a:endParaRPr>
            </a:p>
          </p:txBody>
        </p:sp>
        <p:sp>
          <p:nvSpPr>
            <p:cNvPr id="162" name="Freeform 78"/>
            <p:cNvSpPr>
              <a:spLocks/>
            </p:cNvSpPr>
            <p:nvPr/>
          </p:nvSpPr>
          <p:spPr bwMode="auto">
            <a:xfrm>
              <a:off x="4146" y="2186"/>
              <a:ext cx="83" cy="116"/>
            </a:xfrm>
            <a:custGeom>
              <a:avLst/>
              <a:gdLst/>
              <a:ahLst/>
              <a:cxnLst>
                <a:cxn ang="0">
                  <a:pos x="1" y="7"/>
                </a:cxn>
                <a:cxn ang="0">
                  <a:pos x="2" y="2"/>
                </a:cxn>
                <a:cxn ang="0">
                  <a:pos x="3" y="0"/>
                </a:cxn>
                <a:cxn ang="0">
                  <a:pos x="3" y="0"/>
                </a:cxn>
                <a:cxn ang="0">
                  <a:pos x="4" y="0"/>
                </a:cxn>
                <a:cxn ang="0">
                  <a:pos x="5" y="3"/>
                </a:cxn>
                <a:cxn ang="0">
                  <a:pos x="6" y="8"/>
                </a:cxn>
                <a:cxn ang="0">
                  <a:pos x="8" y="27"/>
                </a:cxn>
                <a:cxn ang="0">
                  <a:pos x="10" y="53"/>
                </a:cxn>
                <a:cxn ang="0">
                  <a:pos x="13" y="82"/>
                </a:cxn>
                <a:cxn ang="0">
                  <a:pos x="14" y="97"/>
                </a:cxn>
                <a:cxn ang="0">
                  <a:pos x="16" y="109"/>
                </a:cxn>
                <a:cxn ang="0">
                  <a:pos x="17" y="113"/>
                </a:cxn>
                <a:cxn ang="0">
                  <a:pos x="17" y="115"/>
                </a:cxn>
                <a:cxn ang="0">
                  <a:pos x="18" y="116"/>
                </a:cxn>
                <a:cxn ang="0">
                  <a:pos x="19" y="115"/>
                </a:cxn>
                <a:cxn ang="0">
                  <a:pos x="20" y="113"/>
                </a:cxn>
                <a:cxn ang="0">
                  <a:pos x="21" y="108"/>
                </a:cxn>
                <a:cxn ang="0">
                  <a:pos x="22" y="97"/>
                </a:cxn>
                <a:cxn ang="0">
                  <a:pos x="25" y="70"/>
                </a:cxn>
                <a:cxn ang="0">
                  <a:pos x="28" y="27"/>
                </a:cxn>
                <a:cxn ang="0">
                  <a:pos x="29" y="14"/>
                </a:cxn>
                <a:cxn ang="0">
                  <a:pos x="31" y="6"/>
                </a:cxn>
                <a:cxn ang="0">
                  <a:pos x="31" y="2"/>
                </a:cxn>
                <a:cxn ang="0">
                  <a:pos x="32" y="0"/>
                </a:cxn>
                <a:cxn ang="0">
                  <a:pos x="33" y="0"/>
                </a:cxn>
                <a:cxn ang="0">
                  <a:pos x="34" y="1"/>
                </a:cxn>
                <a:cxn ang="0">
                  <a:pos x="34" y="4"/>
                </a:cxn>
                <a:cxn ang="0">
                  <a:pos x="35" y="9"/>
                </a:cxn>
                <a:cxn ang="0">
                  <a:pos x="37" y="26"/>
                </a:cxn>
                <a:cxn ang="0">
                  <a:pos x="40" y="58"/>
                </a:cxn>
                <a:cxn ang="0">
                  <a:pos x="42" y="81"/>
                </a:cxn>
                <a:cxn ang="0">
                  <a:pos x="43" y="97"/>
                </a:cxn>
                <a:cxn ang="0">
                  <a:pos x="45" y="108"/>
                </a:cxn>
                <a:cxn ang="0">
                  <a:pos x="46" y="113"/>
                </a:cxn>
                <a:cxn ang="0">
                  <a:pos x="47" y="115"/>
                </a:cxn>
                <a:cxn ang="0">
                  <a:pos x="47" y="116"/>
                </a:cxn>
                <a:cxn ang="0">
                  <a:pos x="48" y="115"/>
                </a:cxn>
                <a:cxn ang="0">
                  <a:pos x="49" y="112"/>
                </a:cxn>
                <a:cxn ang="0">
                  <a:pos x="49" y="108"/>
                </a:cxn>
                <a:cxn ang="0">
                  <a:pos x="52" y="89"/>
                </a:cxn>
                <a:cxn ang="0">
                  <a:pos x="54" y="63"/>
                </a:cxn>
                <a:cxn ang="0">
                  <a:pos x="57" y="24"/>
                </a:cxn>
                <a:cxn ang="0">
                  <a:pos x="59" y="11"/>
                </a:cxn>
                <a:cxn ang="0">
                  <a:pos x="60" y="3"/>
                </a:cxn>
                <a:cxn ang="0">
                  <a:pos x="61" y="1"/>
                </a:cxn>
                <a:cxn ang="0">
                  <a:pos x="62" y="0"/>
                </a:cxn>
                <a:cxn ang="0">
                  <a:pos x="62" y="0"/>
                </a:cxn>
                <a:cxn ang="0">
                  <a:pos x="63" y="2"/>
                </a:cxn>
                <a:cxn ang="0">
                  <a:pos x="64" y="7"/>
                </a:cxn>
                <a:cxn ang="0">
                  <a:pos x="65" y="18"/>
                </a:cxn>
                <a:cxn ang="0">
                  <a:pos x="69" y="65"/>
                </a:cxn>
                <a:cxn ang="0">
                  <a:pos x="71" y="88"/>
                </a:cxn>
                <a:cxn ang="0">
                  <a:pos x="73" y="102"/>
                </a:cxn>
                <a:cxn ang="0">
                  <a:pos x="74" y="110"/>
                </a:cxn>
                <a:cxn ang="0">
                  <a:pos x="75" y="114"/>
                </a:cxn>
                <a:cxn ang="0">
                  <a:pos x="76" y="115"/>
                </a:cxn>
                <a:cxn ang="0">
                  <a:pos x="76" y="115"/>
                </a:cxn>
                <a:cxn ang="0">
                  <a:pos x="77" y="114"/>
                </a:cxn>
                <a:cxn ang="0">
                  <a:pos x="78" y="110"/>
                </a:cxn>
                <a:cxn ang="0">
                  <a:pos x="79" y="102"/>
                </a:cxn>
                <a:cxn ang="0">
                  <a:pos x="82" y="67"/>
                </a:cxn>
              </a:cxnLst>
              <a:rect l="0" t="0" r="r" b="b"/>
              <a:pathLst>
                <a:path w="83" h="116">
                  <a:moveTo>
                    <a:pt x="0" y="14"/>
                  </a:moveTo>
                  <a:lnTo>
                    <a:pt x="0" y="14"/>
                  </a:lnTo>
                  <a:lnTo>
                    <a:pt x="0" y="13"/>
                  </a:lnTo>
                  <a:lnTo>
                    <a:pt x="0" y="12"/>
                  </a:lnTo>
                  <a:lnTo>
                    <a:pt x="1" y="9"/>
                  </a:lnTo>
                  <a:lnTo>
                    <a:pt x="1" y="8"/>
                  </a:lnTo>
                  <a:lnTo>
                    <a:pt x="1" y="8"/>
                  </a:lnTo>
                  <a:lnTo>
                    <a:pt x="1" y="7"/>
                  </a:lnTo>
                  <a:lnTo>
                    <a:pt x="1" y="6"/>
                  </a:lnTo>
                  <a:lnTo>
                    <a:pt x="1" y="6"/>
                  </a:lnTo>
                  <a:lnTo>
                    <a:pt x="1" y="5"/>
                  </a:lnTo>
                  <a:lnTo>
                    <a:pt x="2" y="4"/>
                  </a:lnTo>
                  <a:lnTo>
                    <a:pt x="2" y="4"/>
                  </a:lnTo>
                  <a:lnTo>
                    <a:pt x="2" y="3"/>
                  </a:lnTo>
                  <a:lnTo>
                    <a:pt x="2" y="3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1"/>
                  </a:lnTo>
                  <a:lnTo>
                    <a:pt x="3" y="1"/>
                  </a:lnTo>
                  <a:lnTo>
                    <a:pt x="3" y="1"/>
                  </a:lnTo>
                  <a:lnTo>
                    <a:pt x="3" y="1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1"/>
                  </a:lnTo>
                  <a:lnTo>
                    <a:pt x="5" y="1"/>
                  </a:lnTo>
                  <a:lnTo>
                    <a:pt x="5" y="1"/>
                  </a:lnTo>
                  <a:lnTo>
                    <a:pt x="5" y="1"/>
                  </a:lnTo>
                  <a:lnTo>
                    <a:pt x="5" y="2"/>
                  </a:lnTo>
                  <a:lnTo>
                    <a:pt x="5" y="2"/>
                  </a:lnTo>
                  <a:lnTo>
                    <a:pt x="5" y="2"/>
                  </a:lnTo>
                  <a:lnTo>
                    <a:pt x="5" y="3"/>
                  </a:lnTo>
                  <a:lnTo>
                    <a:pt x="5" y="4"/>
                  </a:lnTo>
                  <a:lnTo>
                    <a:pt x="5" y="4"/>
                  </a:lnTo>
                  <a:lnTo>
                    <a:pt x="5" y="5"/>
                  </a:lnTo>
                  <a:lnTo>
                    <a:pt x="6" y="5"/>
                  </a:lnTo>
                  <a:lnTo>
                    <a:pt x="6" y="6"/>
                  </a:lnTo>
                  <a:lnTo>
                    <a:pt x="6" y="7"/>
                  </a:lnTo>
                  <a:lnTo>
                    <a:pt x="6" y="8"/>
                  </a:lnTo>
                  <a:lnTo>
                    <a:pt x="6" y="8"/>
                  </a:lnTo>
                  <a:lnTo>
                    <a:pt x="6" y="10"/>
                  </a:lnTo>
                  <a:lnTo>
                    <a:pt x="7" y="12"/>
                  </a:lnTo>
                  <a:lnTo>
                    <a:pt x="7" y="13"/>
                  </a:lnTo>
                  <a:lnTo>
                    <a:pt x="7" y="14"/>
                  </a:lnTo>
                  <a:lnTo>
                    <a:pt x="7" y="15"/>
                  </a:lnTo>
                  <a:lnTo>
                    <a:pt x="7" y="19"/>
                  </a:lnTo>
                  <a:lnTo>
                    <a:pt x="8" y="26"/>
                  </a:lnTo>
                  <a:lnTo>
                    <a:pt x="8" y="27"/>
                  </a:lnTo>
                  <a:lnTo>
                    <a:pt x="8" y="28"/>
                  </a:lnTo>
                  <a:lnTo>
                    <a:pt x="9" y="30"/>
                  </a:lnTo>
                  <a:lnTo>
                    <a:pt x="9" y="34"/>
                  </a:lnTo>
                  <a:lnTo>
                    <a:pt x="10" y="44"/>
                  </a:lnTo>
                  <a:lnTo>
                    <a:pt x="10" y="45"/>
                  </a:lnTo>
                  <a:lnTo>
                    <a:pt x="10" y="46"/>
                  </a:lnTo>
                  <a:lnTo>
                    <a:pt x="10" y="48"/>
                  </a:lnTo>
                  <a:lnTo>
                    <a:pt x="10" y="53"/>
                  </a:lnTo>
                  <a:lnTo>
                    <a:pt x="11" y="62"/>
                  </a:lnTo>
                  <a:lnTo>
                    <a:pt x="11" y="63"/>
                  </a:lnTo>
                  <a:lnTo>
                    <a:pt x="11" y="64"/>
                  </a:lnTo>
                  <a:lnTo>
                    <a:pt x="12" y="66"/>
                  </a:lnTo>
                  <a:lnTo>
                    <a:pt x="12" y="71"/>
                  </a:lnTo>
                  <a:lnTo>
                    <a:pt x="13" y="80"/>
                  </a:lnTo>
                  <a:lnTo>
                    <a:pt x="13" y="81"/>
                  </a:lnTo>
                  <a:lnTo>
                    <a:pt x="13" y="82"/>
                  </a:lnTo>
                  <a:lnTo>
                    <a:pt x="13" y="84"/>
                  </a:lnTo>
                  <a:lnTo>
                    <a:pt x="13" y="88"/>
                  </a:lnTo>
                  <a:lnTo>
                    <a:pt x="13" y="89"/>
                  </a:lnTo>
                  <a:lnTo>
                    <a:pt x="14" y="90"/>
                  </a:lnTo>
                  <a:lnTo>
                    <a:pt x="14" y="92"/>
                  </a:lnTo>
                  <a:lnTo>
                    <a:pt x="14" y="96"/>
                  </a:lnTo>
                  <a:lnTo>
                    <a:pt x="14" y="96"/>
                  </a:lnTo>
                  <a:lnTo>
                    <a:pt x="14" y="97"/>
                  </a:lnTo>
                  <a:lnTo>
                    <a:pt x="15" y="99"/>
                  </a:lnTo>
                  <a:lnTo>
                    <a:pt x="15" y="102"/>
                  </a:lnTo>
                  <a:lnTo>
                    <a:pt x="15" y="103"/>
                  </a:lnTo>
                  <a:lnTo>
                    <a:pt x="15" y="104"/>
                  </a:lnTo>
                  <a:lnTo>
                    <a:pt x="15" y="105"/>
                  </a:lnTo>
                  <a:lnTo>
                    <a:pt x="16" y="108"/>
                  </a:lnTo>
                  <a:lnTo>
                    <a:pt x="16" y="108"/>
                  </a:lnTo>
                  <a:lnTo>
                    <a:pt x="16" y="109"/>
                  </a:lnTo>
                  <a:lnTo>
                    <a:pt x="16" y="110"/>
                  </a:lnTo>
                  <a:lnTo>
                    <a:pt x="16" y="110"/>
                  </a:lnTo>
                  <a:lnTo>
                    <a:pt x="16" y="110"/>
                  </a:lnTo>
                  <a:lnTo>
                    <a:pt x="16" y="111"/>
                  </a:lnTo>
                  <a:lnTo>
                    <a:pt x="17" y="112"/>
                  </a:lnTo>
                  <a:lnTo>
                    <a:pt x="17" y="112"/>
                  </a:lnTo>
                  <a:lnTo>
                    <a:pt x="17" y="112"/>
                  </a:lnTo>
                  <a:lnTo>
                    <a:pt x="17" y="113"/>
                  </a:lnTo>
                  <a:lnTo>
                    <a:pt x="17" y="113"/>
                  </a:lnTo>
                  <a:lnTo>
                    <a:pt x="17" y="113"/>
                  </a:lnTo>
                  <a:lnTo>
                    <a:pt x="17" y="114"/>
                  </a:lnTo>
                  <a:lnTo>
                    <a:pt x="17" y="114"/>
                  </a:lnTo>
                  <a:lnTo>
                    <a:pt x="17" y="114"/>
                  </a:lnTo>
                  <a:lnTo>
                    <a:pt x="17" y="115"/>
                  </a:lnTo>
                  <a:lnTo>
                    <a:pt x="17" y="115"/>
                  </a:lnTo>
                  <a:lnTo>
                    <a:pt x="17" y="115"/>
                  </a:lnTo>
                  <a:lnTo>
                    <a:pt x="18" y="115"/>
                  </a:lnTo>
                  <a:lnTo>
                    <a:pt x="18" y="115"/>
                  </a:lnTo>
                  <a:lnTo>
                    <a:pt x="18" y="115"/>
                  </a:lnTo>
                  <a:lnTo>
                    <a:pt x="18" y="115"/>
                  </a:lnTo>
                  <a:lnTo>
                    <a:pt x="18" y="116"/>
                  </a:lnTo>
                  <a:lnTo>
                    <a:pt x="18" y="116"/>
                  </a:lnTo>
                  <a:lnTo>
                    <a:pt x="18" y="116"/>
                  </a:lnTo>
                  <a:lnTo>
                    <a:pt x="18" y="116"/>
                  </a:lnTo>
                  <a:lnTo>
                    <a:pt x="18" y="116"/>
                  </a:lnTo>
                  <a:lnTo>
                    <a:pt x="18" y="116"/>
                  </a:lnTo>
                  <a:lnTo>
                    <a:pt x="19" y="115"/>
                  </a:lnTo>
                  <a:lnTo>
                    <a:pt x="19" y="115"/>
                  </a:lnTo>
                  <a:lnTo>
                    <a:pt x="19" y="115"/>
                  </a:lnTo>
                  <a:lnTo>
                    <a:pt x="19" y="115"/>
                  </a:lnTo>
                  <a:lnTo>
                    <a:pt x="19" y="115"/>
                  </a:lnTo>
                  <a:lnTo>
                    <a:pt x="19" y="115"/>
                  </a:lnTo>
                  <a:lnTo>
                    <a:pt x="19" y="115"/>
                  </a:lnTo>
                  <a:lnTo>
                    <a:pt x="19" y="114"/>
                  </a:lnTo>
                  <a:lnTo>
                    <a:pt x="19" y="114"/>
                  </a:lnTo>
                  <a:lnTo>
                    <a:pt x="19" y="114"/>
                  </a:lnTo>
                  <a:lnTo>
                    <a:pt x="19" y="114"/>
                  </a:lnTo>
                  <a:lnTo>
                    <a:pt x="19" y="113"/>
                  </a:lnTo>
                  <a:lnTo>
                    <a:pt x="19" y="113"/>
                  </a:lnTo>
                  <a:lnTo>
                    <a:pt x="20" y="113"/>
                  </a:lnTo>
                  <a:lnTo>
                    <a:pt x="20" y="112"/>
                  </a:lnTo>
                  <a:lnTo>
                    <a:pt x="20" y="112"/>
                  </a:lnTo>
                  <a:lnTo>
                    <a:pt x="20" y="111"/>
                  </a:lnTo>
                  <a:lnTo>
                    <a:pt x="20" y="111"/>
                  </a:lnTo>
                  <a:lnTo>
                    <a:pt x="20" y="110"/>
                  </a:lnTo>
                  <a:lnTo>
                    <a:pt x="20" y="110"/>
                  </a:lnTo>
                  <a:lnTo>
                    <a:pt x="20" y="109"/>
                  </a:lnTo>
                  <a:lnTo>
                    <a:pt x="21" y="108"/>
                  </a:lnTo>
                  <a:lnTo>
                    <a:pt x="21" y="107"/>
                  </a:lnTo>
                  <a:lnTo>
                    <a:pt x="21" y="107"/>
                  </a:lnTo>
                  <a:lnTo>
                    <a:pt x="21" y="106"/>
                  </a:lnTo>
                  <a:lnTo>
                    <a:pt x="21" y="103"/>
                  </a:lnTo>
                  <a:lnTo>
                    <a:pt x="21" y="102"/>
                  </a:lnTo>
                  <a:lnTo>
                    <a:pt x="21" y="102"/>
                  </a:lnTo>
                  <a:lnTo>
                    <a:pt x="22" y="100"/>
                  </a:lnTo>
                  <a:lnTo>
                    <a:pt x="22" y="97"/>
                  </a:lnTo>
                  <a:lnTo>
                    <a:pt x="23" y="89"/>
                  </a:lnTo>
                  <a:lnTo>
                    <a:pt x="23" y="88"/>
                  </a:lnTo>
                  <a:lnTo>
                    <a:pt x="23" y="87"/>
                  </a:lnTo>
                  <a:lnTo>
                    <a:pt x="23" y="85"/>
                  </a:lnTo>
                  <a:lnTo>
                    <a:pt x="23" y="81"/>
                  </a:lnTo>
                  <a:lnTo>
                    <a:pt x="24" y="72"/>
                  </a:lnTo>
                  <a:lnTo>
                    <a:pt x="24" y="71"/>
                  </a:lnTo>
                  <a:lnTo>
                    <a:pt x="25" y="70"/>
                  </a:lnTo>
                  <a:lnTo>
                    <a:pt x="25" y="67"/>
                  </a:lnTo>
                  <a:lnTo>
                    <a:pt x="25" y="63"/>
                  </a:lnTo>
                  <a:lnTo>
                    <a:pt x="26" y="53"/>
                  </a:lnTo>
                  <a:lnTo>
                    <a:pt x="27" y="35"/>
                  </a:lnTo>
                  <a:lnTo>
                    <a:pt x="27" y="34"/>
                  </a:lnTo>
                  <a:lnTo>
                    <a:pt x="27" y="33"/>
                  </a:lnTo>
                  <a:lnTo>
                    <a:pt x="28" y="31"/>
                  </a:lnTo>
                  <a:lnTo>
                    <a:pt x="28" y="27"/>
                  </a:lnTo>
                  <a:lnTo>
                    <a:pt x="28" y="26"/>
                  </a:lnTo>
                  <a:lnTo>
                    <a:pt x="28" y="25"/>
                  </a:lnTo>
                  <a:lnTo>
                    <a:pt x="28" y="23"/>
                  </a:lnTo>
                  <a:lnTo>
                    <a:pt x="29" y="20"/>
                  </a:lnTo>
                  <a:lnTo>
                    <a:pt x="29" y="19"/>
                  </a:lnTo>
                  <a:lnTo>
                    <a:pt x="29" y="18"/>
                  </a:lnTo>
                  <a:lnTo>
                    <a:pt x="29" y="17"/>
                  </a:lnTo>
                  <a:lnTo>
                    <a:pt x="29" y="14"/>
                  </a:lnTo>
                  <a:lnTo>
                    <a:pt x="29" y="13"/>
                  </a:lnTo>
                  <a:lnTo>
                    <a:pt x="30" y="12"/>
                  </a:lnTo>
                  <a:lnTo>
                    <a:pt x="30" y="11"/>
                  </a:lnTo>
                  <a:lnTo>
                    <a:pt x="30" y="8"/>
                  </a:lnTo>
                  <a:lnTo>
                    <a:pt x="30" y="8"/>
                  </a:lnTo>
                  <a:lnTo>
                    <a:pt x="30" y="7"/>
                  </a:lnTo>
                  <a:lnTo>
                    <a:pt x="31" y="6"/>
                  </a:lnTo>
                  <a:lnTo>
                    <a:pt x="31" y="6"/>
                  </a:lnTo>
                  <a:lnTo>
                    <a:pt x="31" y="5"/>
                  </a:lnTo>
                  <a:lnTo>
                    <a:pt x="31" y="4"/>
                  </a:lnTo>
                  <a:lnTo>
                    <a:pt x="31" y="4"/>
                  </a:lnTo>
                  <a:lnTo>
                    <a:pt x="31" y="4"/>
                  </a:lnTo>
                  <a:lnTo>
                    <a:pt x="31" y="3"/>
                  </a:lnTo>
                  <a:lnTo>
                    <a:pt x="31" y="2"/>
                  </a:lnTo>
                  <a:lnTo>
                    <a:pt x="31" y="2"/>
                  </a:lnTo>
                  <a:lnTo>
                    <a:pt x="31" y="2"/>
                  </a:lnTo>
                  <a:lnTo>
                    <a:pt x="32" y="1"/>
                  </a:lnTo>
                  <a:lnTo>
                    <a:pt x="32" y="1"/>
                  </a:lnTo>
                  <a:lnTo>
                    <a:pt x="32" y="1"/>
                  </a:lnTo>
                  <a:lnTo>
                    <a:pt x="32" y="0"/>
                  </a:lnTo>
                  <a:lnTo>
                    <a:pt x="32" y="0"/>
                  </a:lnTo>
                  <a:lnTo>
                    <a:pt x="32" y="0"/>
                  </a:lnTo>
                  <a:lnTo>
                    <a:pt x="32" y="0"/>
                  </a:lnTo>
                  <a:lnTo>
                    <a:pt x="32" y="0"/>
                  </a:lnTo>
                  <a:lnTo>
                    <a:pt x="32" y="0"/>
                  </a:lnTo>
                  <a:lnTo>
                    <a:pt x="32" y="0"/>
                  </a:lnTo>
                  <a:lnTo>
                    <a:pt x="33" y="0"/>
                  </a:lnTo>
                  <a:lnTo>
                    <a:pt x="33" y="0"/>
                  </a:lnTo>
                  <a:lnTo>
                    <a:pt x="33" y="0"/>
                  </a:lnTo>
                  <a:lnTo>
                    <a:pt x="33" y="0"/>
                  </a:lnTo>
                  <a:lnTo>
                    <a:pt x="33" y="0"/>
                  </a:lnTo>
                  <a:lnTo>
                    <a:pt x="33" y="0"/>
                  </a:lnTo>
                  <a:lnTo>
                    <a:pt x="33" y="0"/>
                  </a:lnTo>
                  <a:lnTo>
                    <a:pt x="33" y="0"/>
                  </a:lnTo>
                  <a:lnTo>
                    <a:pt x="33" y="0"/>
                  </a:lnTo>
                  <a:lnTo>
                    <a:pt x="33" y="0"/>
                  </a:lnTo>
                  <a:lnTo>
                    <a:pt x="33" y="0"/>
                  </a:lnTo>
                  <a:lnTo>
                    <a:pt x="33" y="0"/>
                  </a:lnTo>
                  <a:lnTo>
                    <a:pt x="33" y="1"/>
                  </a:lnTo>
                  <a:lnTo>
                    <a:pt x="34" y="1"/>
                  </a:lnTo>
                  <a:lnTo>
                    <a:pt x="34" y="1"/>
                  </a:lnTo>
                  <a:lnTo>
                    <a:pt x="34" y="1"/>
                  </a:lnTo>
                  <a:lnTo>
                    <a:pt x="34" y="2"/>
                  </a:lnTo>
                  <a:lnTo>
                    <a:pt x="34" y="2"/>
                  </a:lnTo>
                  <a:lnTo>
                    <a:pt x="34" y="2"/>
                  </a:lnTo>
                  <a:lnTo>
                    <a:pt x="34" y="2"/>
                  </a:lnTo>
                  <a:lnTo>
                    <a:pt x="34" y="3"/>
                  </a:lnTo>
                  <a:lnTo>
                    <a:pt x="34" y="4"/>
                  </a:lnTo>
                  <a:lnTo>
                    <a:pt x="35" y="4"/>
                  </a:lnTo>
                  <a:lnTo>
                    <a:pt x="35" y="5"/>
                  </a:lnTo>
                  <a:lnTo>
                    <a:pt x="35" y="5"/>
                  </a:lnTo>
                  <a:lnTo>
                    <a:pt x="35" y="6"/>
                  </a:lnTo>
                  <a:lnTo>
                    <a:pt x="35" y="7"/>
                  </a:lnTo>
                  <a:lnTo>
                    <a:pt x="35" y="7"/>
                  </a:lnTo>
                  <a:lnTo>
                    <a:pt x="35" y="8"/>
                  </a:lnTo>
                  <a:lnTo>
                    <a:pt x="35" y="9"/>
                  </a:lnTo>
                  <a:lnTo>
                    <a:pt x="36" y="12"/>
                  </a:lnTo>
                  <a:lnTo>
                    <a:pt x="36" y="12"/>
                  </a:lnTo>
                  <a:lnTo>
                    <a:pt x="36" y="13"/>
                  </a:lnTo>
                  <a:lnTo>
                    <a:pt x="36" y="14"/>
                  </a:lnTo>
                  <a:lnTo>
                    <a:pt x="36" y="17"/>
                  </a:lnTo>
                  <a:lnTo>
                    <a:pt x="37" y="24"/>
                  </a:lnTo>
                  <a:lnTo>
                    <a:pt x="37" y="25"/>
                  </a:lnTo>
                  <a:lnTo>
                    <a:pt x="37" y="26"/>
                  </a:lnTo>
                  <a:lnTo>
                    <a:pt x="37" y="28"/>
                  </a:lnTo>
                  <a:lnTo>
                    <a:pt x="38" y="32"/>
                  </a:lnTo>
                  <a:lnTo>
                    <a:pt x="39" y="40"/>
                  </a:lnTo>
                  <a:lnTo>
                    <a:pt x="39" y="41"/>
                  </a:lnTo>
                  <a:lnTo>
                    <a:pt x="39" y="42"/>
                  </a:lnTo>
                  <a:lnTo>
                    <a:pt x="39" y="44"/>
                  </a:lnTo>
                  <a:lnTo>
                    <a:pt x="39" y="49"/>
                  </a:lnTo>
                  <a:lnTo>
                    <a:pt x="40" y="58"/>
                  </a:lnTo>
                  <a:lnTo>
                    <a:pt x="40" y="59"/>
                  </a:lnTo>
                  <a:lnTo>
                    <a:pt x="40" y="61"/>
                  </a:lnTo>
                  <a:lnTo>
                    <a:pt x="40" y="63"/>
                  </a:lnTo>
                  <a:lnTo>
                    <a:pt x="41" y="68"/>
                  </a:lnTo>
                  <a:lnTo>
                    <a:pt x="41" y="77"/>
                  </a:lnTo>
                  <a:lnTo>
                    <a:pt x="42" y="78"/>
                  </a:lnTo>
                  <a:lnTo>
                    <a:pt x="42" y="79"/>
                  </a:lnTo>
                  <a:lnTo>
                    <a:pt x="42" y="81"/>
                  </a:lnTo>
                  <a:lnTo>
                    <a:pt x="42" y="85"/>
                  </a:lnTo>
                  <a:lnTo>
                    <a:pt x="42" y="86"/>
                  </a:lnTo>
                  <a:lnTo>
                    <a:pt x="42" y="88"/>
                  </a:lnTo>
                  <a:lnTo>
                    <a:pt x="43" y="90"/>
                  </a:lnTo>
                  <a:lnTo>
                    <a:pt x="43" y="93"/>
                  </a:lnTo>
                  <a:lnTo>
                    <a:pt x="43" y="94"/>
                  </a:lnTo>
                  <a:lnTo>
                    <a:pt x="43" y="95"/>
                  </a:lnTo>
                  <a:lnTo>
                    <a:pt x="43" y="97"/>
                  </a:lnTo>
                  <a:lnTo>
                    <a:pt x="44" y="100"/>
                  </a:lnTo>
                  <a:lnTo>
                    <a:pt x="44" y="101"/>
                  </a:lnTo>
                  <a:lnTo>
                    <a:pt x="44" y="102"/>
                  </a:lnTo>
                  <a:lnTo>
                    <a:pt x="44" y="103"/>
                  </a:lnTo>
                  <a:lnTo>
                    <a:pt x="45" y="106"/>
                  </a:lnTo>
                  <a:lnTo>
                    <a:pt x="45" y="107"/>
                  </a:lnTo>
                  <a:lnTo>
                    <a:pt x="45" y="107"/>
                  </a:lnTo>
                  <a:lnTo>
                    <a:pt x="45" y="108"/>
                  </a:lnTo>
                  <a:lnTo>
                    <a:pt x="45" y="109"/>
                  </a:lnTo>
                  <a:lnTo>
                    <a:pt x="45" y="109"/>
                  </a:lnTo>
                  <a:lnTo>
                    <a:pt x="45" y="110"/>
                  </a:lnTo>
                  <a:lnTo>
                    <a:pt x="45" y="111"/>
                  </a:lnTo>
                  <a:lnTo>
                    <a:pt x="45" y="111"/>
                  </a:lnTo>
                  <a:lnTo>
                    <a:pt x="45" y="112"/>
                  </a:lnTo>
                  <a:lnTo>
                    <a:pt x="46" y="112"/>
                  </a:lnTo>
                  <a:lnTo>
                    <a:pt x="46" y="113"/>
                  </a:lnTo>
                  <a:lnTo>
                    <a:pt x="46" y="113"/>
                  </a:lnTo>
                  <a:lnTo>
                    <a:pt x="46" y="114"/>
                  </a:lnTo>
                  <a:lnTo>
                    <a:pt x="46" y="114"/>
                  </a:lnTo>
                  <a:lnTo>
                    <a:pt x="46" y="114"/>
                  </a:lnTo>
                  <a:lnTo>
                    <a:pt x="46" y="114"/>
                  </a:lnTo>
                  <a:lnTo>
                    <a:pt x="46" y="115"/>
                  </a:lnTo>
                  <a:lnTo>
                    <a:pt x="46" y="115"/>
                  </a:lnTo>
                  <a:lnTo>
                    <a:pt x="47" y="115"/>
                  </a:lnTo>
                  <a:lnTo>
                    <a:pt x="47" y="115"/>
                  </a:lnTo>
                  <a:lnTo>
                    <a:pt x="47" y="115"/>
                  </a:lnTo>
                  <a:lnTo>
                    <a:pt x="47" y="115"/>
                  </a:lnTo>
                  <a:lnTo>
                    <a:pt x="47" y="115"/>
                  </a:lnTo>
                  <a:lnTo>
                    <a:pt x="47" y="116"/>
                  </a:lnTo>
                  <a:lnTo>
                    <a:pt x="47" y="116"/>
                  </a:lnTo>
                  <a:lnTo>
                    <a:pt x="47" y="116"/>
                  </a:lnTo>
                  <a:lnTo>
                    <a:pt x="47" y="116"/>
                  </a:lnTo>
                  <a:lnTo>
                    <a:pt x="47" y="116"/>
                  </a:lnTo>
                  <a:lnTo>
                    <a:pt x="47" y="116"/>
                  </a:lnTo>
                  <a:lnTo>
                    <a:pt x="47" y="115"/>
                  </a:lnTo>
                  <a:lnTo>
                    <a:pt x="47" y="115"/>
                  </a:lnTo>
                  <a:lnTo>
                    <a:pt x="48" y="115"/>
                  </a:lnTo>
                  <a:lnTo>
                    <a:pt x="48" y="115"/>
                  </a:lnTo>
                  <a:lnTo>
                    <a:pt x="48" y="115"/>
                  </a:lnTo>
                  <a:lnTo>
                    <a:pt x="48" y="115"/>
                  </a:lnTo>
                  <a:lnTo>
                    <a:pt x="48" y="115"/>
                  </a:lnTo>
                  <a:lnTo>
                    <a:pt x="48" y="114"/>
                  </a:lnTo>
                  <a:lnTo>
                    <a:pt x="48" y="114"/>
                  </a:lnTo>
                  <a:lnTo>
                    <a:pt x="48" y="114"/>
                  </a:lnTo>
                  <a:lnTo>
                    <a:pt x="48" y="114"/>
                  </a:lnTo>
                  <a:lnTo>
                    <a:pt x="48" y="113"/>
                  </a:lnTo>
                  <a:lnTo>
                    <a:pt x="49" y="113"/>
                  </a:lnTo>
                  <a:lnTo>
                    <a:pt x="49" y="112"/>
                  </a:lnTo>
                  <a:lnTo>
                    <a:pt x="49" y="112"/>
                  </a:lnTo>
                  <a:lnTo>
                    <a:pt x="49" y="112"/>
                  </a:lnTo>
                  <a:lnTo>
                    <a:pt x="49" y="111"/>
                  </a:lnTo>
                  <a:lnTo>
                    <a:pt x="49" y="110"/>
                  </a:lnTo>
                  <a:lnTo>
                    <a:pt x="49" y="110"/>
                  </a:lnTo>
                  <a:lnTo>
                    <a:pt x="49" y="109"/>
                  </a:lnTo>
                  <a:lnTo>
                    <a:pt x="49" y="108"/>
                  </a:lnTo>
                  <a:lnTo>
                    <a:pt x="49" y="108"/>
                  </a:lnTo>
                  <a:lnTo>
                    <a:pt x="50" y="106"/>
                  </a:lnTo>
                  <a:lnTo>
                    <a:pt x="50" y="104"/>
                  </a:lnTo>
                  <a:lnTo>
                    <a:pt x="50" y="103"/>
                  </a:lnTo>
                  <a:lnTo>
                    <a:pt x="50" y="102"/>
                  </a:lnTo>
                  <a:lnTo>
                    <a:pt x="51" y="101"/>
                  </a:lnTo>
                  <a:lnTo>
                    <a:pt x="51" y="98"/>
                  </a:lnTo>
                  <a:lnTo>
                    <a:pt x="52" y="90"/>
                  </a:lnTo>
                  <a:lnTo>
                    <a:pt x="52" y="89"/>
                  </a:lnTo>
                  <a:lnTo>
                    <a:pt x="52" y="88"/>
                  </a:lnTo>
                  <a:lnTo>
                    <a:pt x="52" y="86"/>
                  </a:lnTo>
                  <a:lnTo>
                    <a:pt x="52" y="82"/>
                  </a:lnTo>
                  <a:lnTo>
                    <a:pt x="53" y="73"/>
                  </a:lnTo>
                  <a:lnTo>
                    <a:pt x="53" y="72"/>
                  </a:lnTo>
                  <a:lnTo>
                    <a:pt x="53" y="70"/>
                  </a:lnTo>
                  <a:lnTo>
                    <a:pt x="53" y="68"/>
                  </a:lnTo>
                  <a:lnTo>
                    <a:pt x="54" y="63"/>
                  </a:lnTo>
                  <a:lnTo>
                    <a:pt x="55" y="54"/>
                  </a:lnTo>
                  <a:lnTo>
                    <a:pt x="56" y="35"/>
                  </a:lnTo>
                  <a:lnTo>
                    <a:pt x="56" y="34"/>
                  </a:lnTo>
                  <a:lnTo>
                    <a:pt x="56" y="33"/>
                  </a:lnTo>
                  <a:lnTo>
                    <a:pt x="57" y="31"/>
                  </a:lnTo>
                  <a:lnTo>
                    <a:pt x="57" y="26"/>
                  </a:lnTo>
                  <a:lnTo>
                    <a:pt x="57" y="26"/>
                  </a:lnTo>
                  <a:lnTo>
                    <a:pt x="57" y="24"/>
                  </a:lnTo>
                  <a:lnTo>
                    <a:pt x="57" y="23"/>
                  </a:lnTo>
                  <a:lnTo>
                    <a:pt x="58" y="19"/>
                  </a:lnTo>
                  <a:lnTo>
                    <a:pt x="58" y="18"/>
                  </a:lnTo>
                  <a:lnTo>
                    <a:pt x="58" y="17"/>
                  </a:lnTo>
                  <a:lnTo>
                    <a:pt x="58" y="16"/>
                  </a:lnTo>
                  <a:lnTo>
                    <a:pt x="58" y="12"/>
                  </a:lnTo>
                  <a:lnTo>
                    <a:pt x="59" y="12"/>
                  </a:lnTo>
                  <a:lnTo>
                    <a:pt x="59" y="11"/>
                  </a:lnTo>
                  <a:lnTo>
                    <a:pt x="59" y="10"/>
                  </a:lnTo>
                  <a:lnTo>
                    <a:pt x="59" y="7"/>
                  </a:lnTo>
                  <a:lnTo>
                    <a:pt x="59" y="6"/>
                  </a:lnTo>
                  <a:lnTo>
                    <a:pt x="59" y="6"/>
                  </a:lnTo>
                  <a:lnTo>
                    <a:pt x="60" y="5"/>
                  </a:lnTo>
                  <a:lnTo>
                    <a:pt x="60" y="4"/>
                  </a:lnTo>
                  <a:lnTo>
                    <a:pt x="60" y="4"/>
                  </a:lnTo>
                  <a:lnTo>
                    <a:pt x="60" y="3"/>
                  </a:lnTo>
                  <a:lnTo>
                    <a:pt x="60" y="3"/>
                  </a:lnTo>
                  <a:lnTo>
                    <a:pt x="60" y="2"/>
                  </a:lnTo>
                  <a:lnTo>
                    <a:pt x="60" y="2"/>
                  </a:lnTo>
                  <a:lnTo>
                    <a:pt x="60" y="2"/>
                  </a:lnTo>
                  <a:lnTo>
                    <a:pt x="60" y="1"/>
                  </a:lnTo>
                  <a:lnTo>
                    <a:pt x="60" y="1"/>
                  </a:lnTo>
                  <a:lnTo>
                    <a:pt x="61" y="1"/>
                  </a:lnTo>
                  <a:lnTo>
                    <a:pt x="61" y="1"/>
                  </a:lnTo>
                  <a:lnTo>
                    <a:pt x="61" y="0"/>
                  </a:lnTo>
                  <a:lnTo>
                    <a:pt x="61" y="0"/>
                  </a:lnTo>
                  <a:lnTo>
                    <a:pt x="61" y="0"/>
                  </a:lnTo>
                  <a:lnTo>
                    <a:pt x="61" y="0"/>
                  </a:lnTo>
                  <a:lnTo>
                    <a:pt x="61" y="0"/>
                  </a:lnTo>
                  <a:lnTo>
                    <a:pt x="61" y="0"/>
                  </a:lnTo>
                  <a:lnTo>
                    <a:pt x="61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1"/>
                  </a:lnTo>
                  <a:lnTo>
                    <a:pt x="62" y="1"/>
                  </a:lnTo>
                  <a:lnTo>
                    <a:pt x="63" y="1"/>
                  </a:lnTo>
                  <a:lnTo>
                    <a:pt x="63" y="1"/>
                  </a:lnTo>
                  <a:lnTo>
                    <a:pt x="63" y="2"/>
                  </a:lnTo>
                  <a:lnTo>
                    <a:pt x="63" y="2"/>
                  </a:lnTo>
                  <a:lnTo>
                    <a:pt x="63" y="2"/>
                  </a:lnTo>
                  <a:lnTo>
                    <a:pt x="63" y="3"/>
                  </a:lnTo>
                  <a:lnTo>
                    <a:pt x="63" y="4"/>
                  </a:lnTo>
                  <a:lnTo>
                    <a:pt x="63" y="4"/>
                  </a:lnTo>
                  <a:lnTo>
                    <a:pt x="63" y="4"/>
                  </a:lnTo>
                  <a:lnTo>
                    <a:pt x="64" y="5"/>
                  </a:lnTo>
                  <a:lnTo>
                    <a:pt x="64" y="6"/>
                  </a:lnTo>
                  <a:lnTo>
                    <a:pt x="64" y="6"/>
                  </a:lnTo>
                  <a:lnTo>
                    <a:pt x="64" y="7"/>
                  </a:lnTo>
                  <a:lnTo>
                    <a:pt x="64" y="10"/>
                  </a:lnTo>
                  <a:lnTo>
                    <a:pt x="64" y="10"/>
                  </a:lnTo>
                  <a:lnTo>
                    <a:pt x="64" y="11"/>
                  </a:lnTo>
                  <a:lnTo>
                    <a:pt x="65" y="12"/>
                  </a:lnTo>
                  <a:lnTo>
                    <a:pt x="65" y="15"/>
                  </a:lnTo>
                  <a:lnTo>
                    <a:pt x="65" y="16"/>
                  </a:lnTo>
                  <a:lnTo>
                    <a:pt x="65" y="17"/>
                  </a:lnTo>
                  <a:lnTo>
                    <a:pt x="65" y="18"/>
                  </a:lnTo>
                  <a:lnTo>
                    <a:pt x="66" y="22"/>
                  </a:lnTo>
                  <a:lnTo>
                    <a:pt x="66" y="29"/>
                  </a:lnTo>
                  <a:lnTo>
                    <a:pt x="68" y="46"/>
                  </a:lnTo>
                  <a:lnTo>
                    <a:pt x="68" y="47"/>
                  </a:lnTo>
                  <a:lnTo>
                    <a:pt x="68" y="48"/>
                  </a:lnTo>
                  <a:lnTo>
                    <a:pt x="68" y="50"/>
                  </a:lnTo>
                  <a:lnTo>
                    <a:pt x="68" y="55"/>
                  </a:lnTo>
                  <a:lnTo>
                    <a:pt x="69" y="65"/>
                  </a:lnTo>
                  <a:lnTo>
                    <a:pt x="69" y="66"/>
                  </a:lnTo>
                  <a:lnTo>
                    <a:pt x="70" y="67"/>
                  </a:lnTo>
                  <a:lnTo>
                    <a:pt x="70" y="70"/>
                  </a:lnTo>
                  <a:lnTo>
                    <a:pt x="70" y="74"/>
                  </a:lnTo>
                  <a:lnTo>
                    <a:pt x="71" y="83"/>
                  </a:lnTo>
                  <a:lnTo>
                    <a:pt x="71" y="84"/>
                  </a:lnTo>
                  <a:lnTo>
                    <a:pt x="71" y="85"/>
                  </a:lnTo>
                  <a:lnTo>
                    <a:pt x="71" y="88"/>
                  </a:lnTo>
                  <a:lnTo>
                    <a:pt x="72" y="92"/>
                  </a:lnTo>
                  <a:lnTo>
                    <a:pt x="72" y="92"/>
                  </a:lnTo>
                  <a:lnTo>
                    <a:pt x="72" y="94"/>
                  </a:lnTo>
                  <a:lnTo>
                    <a:pt x="72" y="95"/>
                  </a:lnTo>
                  <a:lnTo>
                    <a:pt x="72" y="99"/>
                  </a:lnTo>
                  <a:lnTo>
                    <a:pt x="72" y="100"/>
                  </a:lnTo>
                  <a:lnTo>
                    <a:pt x="72" y="100"/>
                  </a:lnTo>
                  <a:lnTo>
                    <a:pt x="73" y="102"/>
                  </a:lnTo>
                  <a:lnTo>
                    <a:pt x="73" y="103"/>
                  </a:lnTo>
                  <a:lnTo>
                    <a:pt x="73" y="104"/>
                  </a:lnTo>
                  <a:lnTo>
                    <a:pt x="73" y="105"/>
                  </a:lnTo>
                  <a:lnTo>
                    <a:pt x="73" y="106"/>
                  </a:lnTo>
                  <a:lnTo>
                    <a:pt x="73" y="106"/>
                  </a:lnTo>
                  <a:lnTo>
                    <a:pt x="73" y="108"/>
                  </a:lnTo>
                  <a:lnTo>
                    <a:pt x="74" y="110"/>
                  </a:lnTo>
                  <a:lnTo>
                    <a:pt x="74" y="110"/>
                  </a:lnTo>
                  <a:lnTo>
                    <a:pt x="74" y="111"/>
                  </a:lnTo>
                  <a:lnTo>
                    <a:pt x="74" y="112"/>
                  </a:lnTo>
                  <a:lnTo>
                    <a:pt x="74" y="112"/>
                  </a:lnTo>
                  <a:lnTo>
                    <a:pt x="74" y="112"/>
                  </a:lnTo>
                  <a:lnTo>
                    <a:pt x="74" y="113"/>
                  </a:lnTo>
                  <a:lnTo>
                    <a:pt x="75" y="113"/>
                  </a:lnTo>
                  <a:lnTo>
                    <a:pt x="75" y="114"/>
                  </a:lnTo>
                  <a:lnTo>
                    <a:pt x="75" y="114"/>
                  </a:lnTo>
                  <a:lnTo>
                    <a:pt x="75" y="114"/>
                  </a:lnTo>
                  <a:lnTo>
                    <a:pt x="75" y="114"/>
                  </a:lnTo>
                  <a:lnTo>
                    <a:pt x="75" y="115"/>
                  </a:lnTo>
                  <a:lnTo>
                    <a:pt x="75" y="115"/>
                  </a:lnTo>
                  <a:lnTo>
                    <a:pt x="75" y="115"/>
                  </a:lnTo>
                  <a:lnTo>
                    <a:pt x="75" y="115"/>
                  </a:lnTo>
                  <a:lnTo>
                    <a:pt x="75" y="115"/>
                  </a:lnTo>
                  <a:lnTo>
                    <a:pt x="76" y="115"/>
                  </a:lnTo>
                  <a:lnTo>
                    <a:pt x="76" y="116"/>
                  </a:lnTo>
                  <a:lnTo>
                    <a:pt x="76" y="116"/>
                  </a:lnTo>
                  <a:lnTo>
                    <a:pt x="76" y="116"/>
                  </a:lnTo>
                  <a:lnTo>
                    <a:pt x="76" y="116"/>
                  </a:lnTo>
                  <a:lnTo>
                    <a:pt x="76" y="116"/>
                  </a:lnTo>
                  <a:lnTo>
                    <a:pt x="76" y="116"/>
                  </a:lnTo>
                  <a:lnTo>
                    <a:pt x="76" y="115"/>
                  </a:lnTo>
                  <a:lnTo>
                    <a:pt x="76" y="115"/>
                  </a:lnTo>
                  <a:lnTo>
                    <a:pt x="76" y="115"/>
                  </a:lnTo>
                  <a:lnTo>
                    <a:pt x="76" y="115"/>
                  </a:lnTo>
                  <a:lnTo>
                    <a:pt x="76" y="115"/>
                  </a:lnTo>
                  <a:lnTo>
                    <a:pt x="76" y="115"/>
                  </a:lnTo>
                  <a:lnTo>
                    <a:pt x="77" y="115"/>
                  </a:lnTo>
                  <a:lnTo>
                    <a:pt x="77" y="114"/>
                  </a:lnTo>
                  <a:lnTo>
                    <a:pt x="77" y="114"/>
                  </a:lnTo>
                  <a:lnTo>
                    <a:pt x="77" y="114"/>
                  </a:lnTo>
                  <a:lnTo>
                    <a:pt x="77" y="114"/>
                  </a:lnTo>
                  <a:lnTo>
                    <a:pt x="77" y="113"/>
                  </a:lnTo>
                  <a:lnTo>
                    <a:pt x="77" y="113"/>
                  </a:lnTo>
                  <a:lnTo>
                    <a:pt x="77" y="112"/>
                  </a:lnTo>
                  <a:lnTo>
                    <a:pt x="77" y="112"/>
                  </a:lnTo>
                  <a:lnTo>
                    <a:pt x="78" y="112"/>
                  </a:lnTo>
                  <a:lnTo>
                    <a:pt x="78" y="111"/>
                  </a:lnTo>
                  <a:lnTo>
                    <a:pt x="78" y="110"/>
                  </a:lnTo>
                  <a:lnTo>
                    <a:pt x="78" y="110"/>
                  </a:lnTo>
                  <a:lnTo>
                    <a:pt x="78" y="109"/>
                  </a:lnTo>
                  <a:lnTo>
                    <a:pt x="78" y="108"/>
                  </a:lnTo>
                  <a:lnTo>
                    <a:pt x="78" y="108"/>
                  </a:lnTo>
                  <a:lnTo>
                    <a:pt x="78" y="106"/>
                  </a:lnTo>
                  <a:lnTo>
                    <a:pt x="79" y="104"/>
                  </a:lnTo>
                  <a:lnTo>
                    <a:pt x="79" y="103"/>
                  </a:lnTo>
                  <a:lnTo>
                    <a:pt x="79" y="102"/>
                  </a:lnTo>
                  <a:lnTo>
                    <a:pt x="79" y="101"/>
                  </a:lnTo>
                  <a:lnTo>
                    <a:pt x="79" y="98"/>
                  </a:lnTo>
                  <a:lnTo>
                    <a:pt x="80" y="97"/>
                  </a:lnTo>
                  <a:lnTo>
                    <a:pt x="80" y="96"/>
                  </a:lnTo>
                  <a:lnTo>
                    <a:pt x="80" y="95"/>
                  </a:lnTo>
                  <a:lnTo>
                    <a:pt x="80" y="91"/>
                  </a:lnTo>
                  <a:lnTo>
                    <a:pt x="81" y="84"/>
                  </a:lnTo>
                  <a:lnTo>
                    <a:pt x="82" y="67"/>
                  </a:lnTo>
                  <a:lnTo>
                    <a:pt x="82" y="66"/>
                  </a:lnTo>
                  <a:lnTo>
                    <a:pt x="82" y="64"/>
                  </a:lnTo>
                  <a:lnTo>
                    <a:pt x="82" y="62"/>
                  </a:lnTo>
                  <a:lnTo>
                    <a:pt x="83" y="58"/>
                  </a:lnTo>
                </a:path>
              </a:pathLst>
            </a:custGeom>
            <a:grpFill/>
            <a:ln w="9525" cap="sq">
              <a:solidFill>
                <a:srgbClr val="0D8BE6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783">
                <a:defRPr/>
              </a:pPr>
              <a:endParaRPr lang="en-US" sz="1350" kern="0" dirty="0">
                <a:solidFill>
                  <a:srgbClr val="0D8BE6"/>
                </a:solidFill>
              </a:endParaRPr>
            </a:p>
          </p:txBody>
        </p:sp>
        <p:sp>
          <p:nvSpPr>
            <p:cNvPr id="163" name="Freeform 79"/>
            <p:cNvSpPr>
              <a:spLocks/>
            </p:cNvSpPr>
            <p:nvPr/>
          </p:nvSpPr>
          <p:spPr bwMode="auto">
            <a:xfrm>
              <a:off x="4229" y="2186"/>
              <a:ext cx="87" cy="116"/>
            </a:xfrm>
            <a:custGeom>
              <a:avLst/>
              <a:gdLst/>
              <a:ahLst/>
              <a:cxnLst>
                <a:cxn ang="0">
                  <a:pos x="3" y="23"/>
                </a:cxn>
                <a:cxn ang="0">
                  <a:pos x="4" y="12"/>
                </a:cxn>
                <a:cxn ang="0">
                  <a:pos x="5" y="4"/>
                </a:cxn>
                <a:cxn ang="0">
                  <a:pos x="6" y="1"/>
                </a:cxn>
                <a:cxn ang="0">
                  <a:pos x="7" y="0"/>
                </a:cxn>
                <a:cxn ang="0">
                  <a:pos x="8" y="0"/>
                </a:cxn>
                <a:cxn ang="0">
                  <a:pos x="8" y="2"/>
                </a:cxn>
                <a:cxn ang="0">
                  <a:pos x="9" y="9"/>
                </a:cxn>
                <a:cxn ang="0">
                  <a:pos x="11" y="21"/>
                </a:cxn>
                <a:cxn ang="0">
                  <a:pos x="14" y="61"/>
                </a:cxn>
                <a:cxn ang="0">
                  <a:pos x="17" y="91"/>
                </a:cxn>
                <a:cxn ang="0">
                  <a:pos x="18" y="105"/>
                </a:cxn>
                <a:cxn ang="0">
                  <a:pos x="19" y="111"/>
                </a:cxn>
                <a:cxn ang="0">
                  <a:pos x="20" y="114"/>
                </a:cxn>
                <a:cxn ang="0">
                  <a:pos x="21" y="116"/>
                </a:cxn>
                <a:cxn ang="0">
                  <a:pos x="21" y="115"/>
                </a:cxn>
                <a:cxn ang="0">
                  <a:pos x="22" y="113"/>
                </a:cxn>
                <a:cxn ang="0">
                  <a:pos x="23" y="109"/>
                </a:cxn>
                <a:cxn ang="0">
                  <a:pos x="25" y="92"/>
                </a:cxn>
                <a:cxn ang="0">
                  <a:pos x="28" y="56"/>
                </a:cxn>
                <a:cxn ang="0">
                  <a:pos x="31" y="24"/>
                </a:cxn>
                <a:cxn ang="0">
                  <a:pos x="32" y="10"/>
                </a:cxn>
                <a:cxn ang="0">
                  <a:pos x="33" y="4"/>
                </a:cxn>
                <a:cxn ang="0">
                  <a:pos x="34" y="1"/>
                </a:cxn>
                <a:cxn ang="0">
                  <a:pos x="35" y="0"/>
                </a:cxn>
                <a:cxn ang="0">
                  <a:pos x="36" y="0"/>
                </a:cxn>
                <a:cxn ang="0">
                  <a:pos x="36" y="2"/>
                </a:cxn>
                <a:cxn ang="0">
                  <a:pos x="37" y="7"/>
                </a:cxn>
                <a:cxn ang="0">
                  <a:pos x="38" y="16"/>
                </a:cxn>
                <a:cxn ang="0">
                  <a:pos x="41" y="45"/>
                </a:cxn>
                <a:cxn ang="0">
                  <a:pos x="44" y="85"/>
                </a:cxn>
                <a:cxn ang="0">
                  <a:pos x="46" y="104"/>
                </a:cxn>
                <a:cxn ang="0">
                  <a:pos x="47" y="111"/>
                </a:cxn>
                <a:cxn ang="0">
                  <a:pos x="48" y="114"/>
                </a:cxn>
                <a:cxn ang="0">
                  <a:pos x="49" y="116"/>
                </a:cxn>
                <a:cxn ang="0">
                  <a:pos x="50" y="115"/>
                </a:cxn>
                <a:cxn ang="0">
                  <a:pos x="50" y="113"/>
                </a:cxn>
                <a:cxn ang="0">
                  <a:pos x="52" y="106"/>
                </a:cxn>
                <a:cxn ang="0">
                  <a:pos x="53" y="92"/>
                </a:cxn>
                <a:cxn ang="0">
                  <a:pos x="55" y="70"/>
                </a:cxn>
                <a:cxn ang="0">
                  <a:pos x="57" y="37"/>
                </a:cxn>
                <a:cxn ang="0">
                  <a:pos x="59" y="21"/>
                </a:cxn>
                <a:cxn ang="0">
                  <a:pos x="60" y="9"/>
                </a:cxn>
                <a:cxn ang="0">
                  <a:pos x="61" y="3"/>
                </a:cxn>
                <a:cxn ang="0">
                  <a:pos x="62" y="0"/>
                </a:cxn>
                <a:cxn ang="0">
                  <a:pos x="63" y="0"/>
                </a:cxn>
                <a:cxn ang="0">
                  <a:pos x="64" y="0"/>
                </a:cxn>
                <a:cxn ang="0">
                  <a:pos x="64" y="4"/>
                </a:cxn>
                <a:cxn ang="0">
                  <a:pos x="65" y="10"/>
                </a:cxn>
                <a:cxn ang="0">
                  <a:pos x="67" y="24"/>
                </a:cxn>
                <a:cxn ang="0">
                  <a:pos x="70" y="69"/>
                </a:cxn>
                <a:cxn ang="0">
                  <a:pos x="72" y="93"/>
                </a:cxn>
                <a:cxn ang="0">
                  <a:pos x="74" y="104"/>
                </a:cxn>
                <a:cxn ang="0">
                  <a:pos x="75" y="111"/>
                </a:cxn>
                <a:cxn ang="0">
                  <a:pos x="76" y="114"/>
                </a:cxn>
                <a:cxn ang="0">
                  <a:pos x="76" y="116"/>
                </a:cxn>
                <a:cxn ang="0">
                  <a:pos x="77" y="115"/>
                </a:cxn>
                <a:cxn ang="0">
                  <a:pos x="78" y="113"/>
                </a:cxn>
                <a:cxn ang="0">
                  <a:pos x="79" y="106"/>
                </a:cxn>
                <a:cxn ang="0">
                  <a:pos x="80" y="93"/>
                </a:cxn>
                <a:cxn ang="0">
                  <a:pos x="84" y="52"/>
                </a:cxn>
                <a:cxn ang="0">
                  <a:pos x="86" y="21"/>
                </a:cxn>
              </a:cxnLst>
              <a:rect l="0" t="0" r="r" b="b"/>
              <a:pathLst>
                <a:path w="87" h="116">
                  <a:moveTo>
                    <a:pt x="0" y="58"/>
                  </a:moveTo>
                  <a:lnTo>
                    <a:pt x="1" y="49"/>
                  </a:lnTo>
                  <a:lnTo>
                    <a:pt x="2" y="32"/>
                  </a:lnTo>
                  <a:lnTo>
                    <a:pt x="2" y="31"/>
                  </a:lnTo>
                  <a:lnTo>
                    <a:pt x="2" y="30"/>
                  </a:lnTo>
                  <a:lnTo>
                    <a:pt x="2" y="28"/>
                  </a:lnTo>
                  <a:lnTo>
                    <a:pt x="3" y="24"/>
                  </a:lnTo>
                  <a:lnTo>
                    <a:pt x="3" y="23"/>
                  </a:lnTo>
                  <a:lnTo>
                    <a:pt x="3" y="22"/>
                  </a:lnTo>
                  <a:lnTo>
                    <a:pt x="3" y="20"/>
                  </a:lnTo>
                  <a:lnTo>
                    <a:pt x="3" y="16"/>
                  </a:lnTo>
                  <a:lnTo>
                    <a:pt x="3" y="16"/>
                  </a:lnTo>
                  <a:lnTo>
                    <a:pt x="4" y="15"/>
                  </a:lnTo>
                  <a:lnTo>
                    <a:pt x="4" y="13"/>
                  </a:lnTo>
                  <a:lnTo>
                    <a:pt x="4" y="12"/>
                  </a:lnTo>
                  <a:lnTo>
                    <a:pt x="4" y="12"/>
                  </a:lnTo>
                  <a:lnTo>
                    <a:pt x="4" y="10"/>
                  </a:lnTo>
                  <a:lnTo>
                    <a:pt x="4" y="10"/>
                  </a:lnTo>
                  <a:lnTo>
                    <a:pt x="4" y="9"/>
                  </a:lnTo>
                  <a:lnTo>
                    <a:pt x="5" y="8"/>
                  </a:lnTo>
                  <a:lnTo>
                    <a:pt x="5" y="5"/>
                  </a:lnTo>
                  <a:lnTo>
                    <a:pt x="5" y="5"/>
                  </a:lnTo>
                  <a:lnTo>
                    <a:pt x="5" y="4"/>
                  </a:lnTo>
                  <a:lnTo>
                    <a:pt x="5" y="4"/>
                  </a:lnTo>
                  <a:lnTo>
                    <a:pt x="5" y="3"/>
                  </a:lnTo>
                  <a:lnTo>
                    <a:pt x="5" y="3"/>
                  </a:lnTo>
                  <a:lnTo>
                    <a:pt x="6" y="2"/>
                  </a:lnTo>
                  <a:lnTo>
                    <a:pt x="6" y="2"/>
                  </a:lnTo>
                  <a:lnTo>
                    <a:pt x="6" y="1"/>
                  </a:lnTo>
                  <a:lnTo>
                    <a:pt x="6" y="1"/>
                  </a:lnTo>
                  <a:lnTo>
                    <a:pt x="6" y="1"/>
                  </a:lnTo>
                  <a:lnTo>
                    <a:pt x="6" y="1"/>
                  </a:lnTo>
                  <a:lnTo>
                    <a:pt x="6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7" y="0"/>
                  </a:lnTo>
                  <a:lnTo>
                    <a:pt x="7" y="0"/>
                  </a:lnTo>
                  <a:lnTo>
                    <a:pt x="7" y="0"/>
                  </a:lnTo>
                  <a:lnTo>
                    <a:pt x="7" y="0"/>
                  </a:lnTo>
                  <a:lnTo>
                    <a:pt x="7" y="0"/>
                  </a:lnTo>
                  <a:lnTo>
                    <a:pt x="7" y="0"/>
                  </a:lnTo>
                  <a:lnTo>
                    <a:pt x="7" y="0"/>
                  </a:lnTo>
                  <a:lnTo>
                    <a:pt x="7" y="0"/>
                  </a:lnTo>
                  <a:lnTo>
                    <a:pt x="7" y="0"/>
                  </a:lnTo>
                  <a:lnTo>
                    <a:pt x="7" y="0"/>
                  </a:lnTo>
                  <a:lnTo>
                    <a:pt x="7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8" y="1"/>
                  </a:lnTo>
                  <a:lnTo>
                    <a:pt x="8" y="1"/>
                  </a:lnTo>
                  <a:lnTo>
                    <a:pt x="8" y="1"/>
                  </a:lnTo>
                  <a:lnTo>
                    <a:pt x="8" y="2"/>
                  </a:lnTo>
                  <a:lnTo>
                    <a:pt x="8" y="2"/>
                  </a:lnTo>
                  <a:lnTo>
                    <a:pt x="8" y="2"/>
                  </a:lnTo>
                  <a:lnTo>
                    <a:pt x="8" y="2"/>
                  </a:lnTo>
                  <a:lnTo>
                    <a:pt x="9" y="3"/>
                  </a:lnTo>
                  <a:lnTo>
                    <a:pt x="9" y="4"/>
                  </a:lnTo>
                  <a:lnTo>
                    <a:pt x="9" y="4"/>
                  </a:lnTo>
                  <a:lnTo>
                    <a:pt x="9" y="4"/>
                  </a:lnTo>
                  <a:lnTo>
                    <a:pt x="9" y="5"/>
                  </a:lnTo>
                  <a:lnTo>
                    <a:pt x="9" y="8"/>
                  </a:lnTo>
                  <a:lnTo>
                    <a:pt x="9" y="8"/>
                  </a:lnTo>
                  <a:lnTo>
                    <a:pt x="9" y="9"/>
                  </a:lnTo>
                  <a:lnTo>
                    <a:pt x="10" y="10"/>
                  </a:lnTo>
                  <a:lnTo>
                    <a:pt x="10" y="13"/>
                  </a:lnTo>
                  <a:lnTo>
                    <a:pt x="10" y="13"/>
                  </a:lnTo>
                  <a:lnTo>
                    <a:pt x="10" y="14"/>
                  </a:lnTo>
                  <a:lnTo>
                    <a:pt x="10" y="16"/>
                  </a:lnTo>
                  <a:lnTo>
                    <a:pt x="11" y="19"/>
                  </a:lnTo>
                  <a:lnTo>
                    <a:pt x="11" y="20"/>
                  </a:lnTo>
                  <a:lnTo>
                    <a:pt x="11" y="21"/>
                  </a:lnTo>
                  <a:lnTo>
                    <a:pt x="11" y="22"/>
                  </a:lnTo>
                  <a:lnTo>
                    <a:pt x="11" y="26"/>
                  </a:lnTo>
                  <a:lnTo>
                    <a:pt x="12" y="34"/>
                  </a:lnTo>
                  <a:lnTo>
                    <a:pt x="13" y="51"/>
                  </a:lnTo>
                  <a:lnTo>
                    <a:pt x="14" y="53"/>
                  </a:lnTo>
                  <a:lnTo>
                    <a:pt x="14" y="54"/>
                  </a:lnTo>
                  <a:lnTo>
                    <a:pt x="14" y="56"/>
                  </a:lnTo>
                  <a:lnTo>
                    <a:pt x="14" y="61"/>
                  </a:lnTo>
                  <a:lnTo>
                    <a:pt x="15" y="71"/>
                  </a:lnTo>
                  <a:lnTo>
                    <a:pt x="15" y="72"/>
                  </a:lnTo>
                  <a:lnTo>
                    <a:pt x="15" y="73"/>
                  </a:lnTo>
                  <a:lnTo>
                    <a:pt x="15" y="76"/>
                  </a:lnTo>
                  <a:lnTo>
                    <a:pt x="16" y="80"/>
                  </a:lnTo>
                  <a:lnTo>
                    <a:pt x="17" y="89"/>
                  </a:lnTo>
                  <a:lnTo>
                    <a:pt x="17" y="90"/>
                  </a:lnTo>
                  <a:lnTo>
                    <a:pt x="17" y="91"/>
                  </a:lnTo>
                  <a:lnTo>
                    <a:pt x="17" y="93"/>
                  </a:lnTo>
                  <a:lnTo>
                    <a:pt x="17" y="97"/>
                  </a:lnTo>
                  <a:lnTo>
                    <a:pt x="17" y="98"/>
                  </a:lnTo>
                  <a:lnTo>
                    <a:pt x="17" y="98"/>
                  </a:lnTo>
                  <a:lnTo>
                    <a:pt x="18" y="100"/>
                  </a:lnTo>
                  <a:lnTo>
                    <a:pt x="18" y="103"/>
                  </a:lnTo>
                  <a:lnTo>
                    <a:pt x="18" y="104"/>
                  </a:lnTo>
                  <a:lnTo>
                    <a:pt x="18" y="105"/>
                  </a:lnTo>
                  <a:lnTo>
                    <a:pt x="18" y="106"/>
                  </a:lnTo>
                  <a:lnTo>
                    <a:pt x="19" y="107"/>
                  </a:lnTo>
                  <a:lnTo>
                    <a:pt x="19" y="107"/>
                  </a:lnTo>
                  <a:lnTo>
                    <a:pt x="19" y="109"/>
                  </a:lnTo>
                  <a:lnTo>
                    <a:pt x="19" y="109"/>
                  </a:lnTo>
                  <a:lnTo>
                    <a:pt x="19" y="110"/>
                  </a:lnTo>
                  <a:lnTo>
                    <a:pt x="19" y="111"/>
                  </a:lnTo>
                  <a:lnTo>
                    <a:pt x="19" y="111"/>
                  </a:lnTo>
                  <a:lnTo>
                    <a:pt x="19" y="112"/>
                  </a:lnTo>
                  <a:lnTo>
                    <a:pt x="20" y="112"/>
                  </a:lnTo>
                  <a:lnTo>
                    <a:pt x="20" y="113"/>
                  </a:lnTo>
                  <a:lnTo>
                    <a:pt x="20" y="113"/>
                  </a:lnTo>
                  <a:lnTo>
                    <a:pt x="20" y="114"/>
                  </a:lnTo>
                  <a:lnTo>
                    <a:pt x="20" y="114"/>
                  </a:lnTo>
                  <a:lnTo>
                    <a:pt x="20" y="114"/>
                  </a:lnTo>
                  <a:lnTo>
                    <a:pt x="20" y="114"/>
                  </a:lnTo>
                  <a:lnTo>
                    <a:pt x="20" y="115"/>
                  </a:lnTo>
                  <a:lnTo>
                    <a:pt x="20" y="115"/>
                  </a:lnTo>
                  <a:lnTo>
                    <a:pt x="20" y="115"/>
                  </a:lnTo>
                  <a:lnTo>
                    <a:pt x="21" y="115"/>
                  </a:lnTo>
                  <a:lnTo>
                    <a:pt x="21" y="115"/>
                  </a:lnTo>
                  <a:lnTo>
                    <a:pt x="21" y="115"/>
                  </a:lnTo>
                  <a:lnTo>
                    <a:pt x="21" y="115"/>
                  </a:lnTo>
                  <a:lnTo>
                    <a:pt x="21" y="116"/>
                  </a:lnTo>
                  <a:lnTo>
                    <a:pt x="21" y="116"/>
                  </a:lnTo>
                  <a:lnTo>
                    <a:pt x="21" y="116"/>
                  </a:lnTo>
                  <a:lnTo>
                    <a:pt x="21" y="116"/>
                  </a:lnTo>
                  <a:lnTo>
                    <a:pt x="21" y="116"/>
                  </a:lnTo>
                  <a:lnTo>
                    <a:pt x="21" y="116"/>
                  </a:lnTo>
                  <a:lnTo>
                    <a:pt x="21" y="115"/>
                  </a:lnTo>
                  <a:lnTo>
                    <a:pt x="21" y="115"/>
                  </a:lnTo>
                  <a:lnTo>
                    <a:pt x="21" y="115"/>
                  </a:lnTo>
                  <a:lnTo>
                    <a:pt x="22" y="115"/>
                  </a:lnTo>
                  <a:lnTo>
                    <a:pt x="22" y="115"/>
                  </a:lnTo>
                  <a:lnTo>
                    <a:pt x="22" y="115"/>
                  </a:lnTo>
                  <a:lnTo>
                    <a:pt x="22" y="114"/>
                  </a:lnTo>
                  <a:lnTo>
                    <a:pt x="22" y="114"/>
                  </a:lnTo>
                  <a:lnTo>
                    <a:pt x="22" y="114"/>
                  </a:lnTo>
                  <a:lnTo>
                    <a:pt x="22" y="114"/>
                  </a:lnTo>
                  <a:lnTo>
                    <a:pt x="22" y="113"/>
                  </a:lnTo>
                  <a:lnTo>
                    <a:pt x="22" y="113"/>
                  </a:lnTo>
                  <a:lnTo>
                    <a:pt x="23" y="112"/>
                  </a:lnTo>
                  <a:lnTo>
                    <a:pt x="23" y="112"/>
                  </a:lnTo>
                  <a:lnTo>
                    <a:pt x="23" y="111"/>
                  </a:lnTo>
                  <a:lnTo>
                    <a:pt x="23" y="111"/>
                  </a:lnTo>
                  <a:lnTo>
                    <a:pt x="23" y="110"/>
                  </a:lnTo>
                  <a:lnTo>
                    <a:pt x="23" y="109"/>
                  </a:lnTo>
                  <a:lnTo>
                    <a:pt x="23" y="109"/>
                  </a:lnTo>
                  <a:lnTo>
                    <a:pt x="23" y="108"/>
                  </a:lnTo>
                  <a:lnTo>
                    <a:pt x="23" y="107"/>
                  </a:lnTo>
                  <a:lnTo>
                    <a:pt x="24" y="104"/>
                  </a:lnTo>
                  <a:lnTo>
                    <a:pt x="24" y="104"/>
                  </a:lnTo>
                  <a:lnTo>
                    <a:pt x="24" y="103"/>
                  </a:lnTo>
                  <a:lnTo>
                    <a:pt x="24" y="102"/>
                  </a:lnTo>
                  <a:lnTo>
                    <a:pt x="25" y="98"/>
                  </a:lnTo>
                  <a:lnTo>
                    <a:pt x="25" y="92"/>
                  </a:lnTo>
                  <a:lnTo>
                    <a:pt x="25" y="91"/>
                  </a:lnTo>
                  <a:lnTo>
                    <a:pt x="25" y="90"/>
                  </a:lnTo>
                  <a:lnTo>
                    <a:pt x="26" y="88"/>
                  </a:lnTo>
                  <a:lnTo>
                    <a:pt x="26" y="84"/>
                  </a:lnTo>
                  <a:lnTo>
                    <a:pt x="27" y="76"/>
                  </a:lnTo>
                  <a:lnTo>
                    <a:pt x="28" y="58"/>
                  </a:lnTo>
                  <a:lnTo>
                    <a:pt x="28" y="57"/>
                  </a:lnTo>
                  <a:lnTo>
                    <a:pt x="28" y="56"/>
                  </a:lnTo>
                  <a:lnTo>
                    <a:pt x="28" y="53"/>
                  </a:lnTo>
                  <a:lnTo>
                    <a:pt x="29" y="49"/>
                  </a:lnTo>
                  <a:lnTo>
                    <a:pt x="29" y="40"/>
                  </a:lnTo>
                  <a:lnTo>
                    <a:pt x="29" y="39"/>
                  </a:lnTo>
                  <a:lnTo>
                    <a:pt x="30" y="38"/>
                  </a:lnTo>
                  <a:lnTo>
                    <a:pt x="30" y="36"/>
                  </a:lnTo>
                  <a:lnTo>
                    <a:pt x="30" y="32"/>
                  </a:lnTo>
                  <a:lnTo>
                    <a:pt x="31" y="24"/>
                  </a:lnTo>
                  <a:lnTo>
                    <a:pt x="31" y="23"/>
                  </a:lnTo>
                  <a:lnTo>
                    <a:pt x="31" y="22"/>
                  </a:lnTo>
                  <a:lnTo>
                    <a:pt x="31" y="20"/>
                  </a:lnTo>
                  <a:lnTo>
                    <a:pt x="31" y="16"/>
                  </a:lnTo>
                  <a:lnTo>
                    <a:pt x="32" y="16"/>
                  </a:lnTo>
                  <a:lnTo>
                    <a:pt x="32" y="15"/>
                  </a:lnTo>
                  <a:lnTo>
                    <a:pt x="32" y="13"/>
                  </a:lnTo>
                  <a:lnTo>
                    <a:pt x="32" y="10"/>
                  </a:lnTo>
                  <a:lnTo>
                    <a:pt x="32" y="9"/>
                  </a:lnTo>
                  <a:lnTo>
                    <a:pt x="33" y="9"/>
                  </a:lnTo>
                  <a:lnTo>
                    <a:pt x="33" y="8"/>
                  </a:lnTo>
                  <a:lnTo>
                    <a:pt x="33" y="7"/>
                  </a:lnTo>
                  <a:lnTo>
                    <a:pt x="33" y="6"/>
                  </a:lnTo>
                  <a:lnTo>
                    <a:pt x="33" y="5"/>
                  </a:lnTo>
                  <a:lnTo>
                    <a:pt x="33" y="5"/>
                  </a:lnTo>
                  <a:lnTo>
                    <a:pt x="33" y="4"/>
                  </a:lnTo>
                  <a:lnTo>
                    <a:pt x="33" y="4"/>
                  </a:lnTo>
                  <a:lnTo>
                    <a:pt x="33" y="3"/>
                  </a:lnTo>
                  <a:lnTo>
                    <a:pt x="33" y="3"/>
                  </a:lnTo>
                  <a:lnTo>
                    <a:pt x="34" y="2"/>
                  </a:lnTo>
                  <a:lnTo>
                    <a:pt x="34" y="2"/>
                  </a:lnTo>
                  <a:lnTo>
                    <a:pt x="34" y="1"/>
                  </a:lnTo>
                  <a:lnTo>
                    <a:pt x="34" y="1"/>
                  </a:lnTo>
                  <a:lnTo>
                    <a:pt x="34" y="1"/>
                  </a:lnTo>
                  <a:lnTo>
                    <a:pt x="34" y="1"/>
                  </a:lnTo>
                  <a:lnTo>
                    <a:pt x="34" y="0"/>
                  </a:lnTo>
                  <a:lnTo>
                    <a:pt x="34" y="0"/>
                  </a:lnTo>
                  <a:lnTo>
                    <a:pt x="34" y="0"/>
                  </a:lnTo>
                  <a:lnTo>
                    <a:pt x="35" y="0"/>
                  </a:lnTo>
                  <a:lnTo>
                    <a:pt x="35" y="0"/>
                  </a:lnTo>
                  <a:lnTo>
                    <a:pt x="35" y="0"/>
                  </a:lnTo>
                  <a:lnTo>
                    <a:pt x="35" y="0"/>
                  </a:lnTo>
                  <a:lnTo>
                    <a:pt x="35" y="0"/>
                  </a:lnTo>
                  <a:lnTo>
                    <a:pt x="35" y="0"/>
                  </a:lnTo>
                  <a:lnTo>
                    <a:pt x="35" y="0"/>
                  </a:lnTo>
                  <a:lnTo>
                    <a:pt x="35" y="0"/>
                  </a:lnTo>
                  <a:lnTo>
                    <a:pt x="35" y="0"/>
                  </a:lnTo>
                  <a:lnTo>
                    <a:pt x="35" y="0"/>
                  </a:lnTo>
                  <a:lnTo>
                    <a:pt x="35" y="0"/>
                  </a:lnTo>
                  <a:lnTo>
                    <a:pt x="36" y="0"/>
                  </a:lnTo>
                  <a:lnTo>
                    <a:pt x="36" y="0"/>
                  </a:lnTo>
                  <a:lnTo>
                    <a:pt x="36" y="0"/>
                  </a:lnTo>
                  <a:lnTo>
                    <a:pt x="36" y="1"/>
                  </a:lnTo>
                  <a:lnTo>
                    <a:pt x="36" y="1"/>
                  </a:lnTo>
                  <a:lnTo>
                    <a:pt x="36" y="1"/>
                  </a:lnTo>
                  <a:lnTo>
                    <a:pt x="36" y="2"/>
                  </a:lnTo>
                  <a:lnTo>
                    <a:pt x="36" y="2"/>
                  </a:lnTo>
                  <a:lnTo>
                    <a:pt x="36" y="2"/>
                  </a:lnTo>
                  <a:lnTo>
                    <a:pt x="36" y="3"/>
                  </a:lnTo>
                  <a:lnTo>
                    <a:pt x="37" y="3"/>
                  </a:lnTo>
                  <a:lnTo>
                    <a:pt x="37" y="4"/>
                  </a:lnTo>
                  <a:lnTo>
                    <a:pt x="37" y="4"/>
                  </a:lnTo>
                  <a:lnTo>
                    <a:pt x="37" y="5"/>
                  </a:lnTo>
                  <a:lnTo>
                    <a:pt x="37" y="5"/>
                  </a:lnTo>
                  <a:lnTo>
                    <a:pt x="37" y="6"/>
                  </a:lnTo>
                  <a:lnTo>
                    <a:pt x="37" y="7"/>
                  </a:lnTo>
                  <a:lnTo>
                    <a:pt x="37" y="8"/>
                  </a:lnTo>
                  <a:lnTo>
                    <a:pt x="37" y="9"/>
                  </a:lnTo>
                  <a:lnTo>
                    <a:pt x="38" y="9"/>
                  </a:lnTo>
                  <a:lnTo>
                    <a:pt x="38" y="10"/>
                  </a:lnTo>
                  <a:lnTo>
                    <a:pt x="38" y="11"/>
                  </a:lnTo>
                  <a:lnTo>
                    <a:pt x="38" y="14"/>
                  </a:lnTo>
                  <a:lnTo>
                    <a:pt x="38" y="15"/>
                  </a:lnTo>
                  <a:lnTo>
                    <a:pt x="38" y="16"/>
                  </a:lnTo>
                  <a:lnTo>
                    <a:pt x="39" y="17"/>
                  </a:lnTo>
                  <a:lnTo>
                    <a:pt x="39" y="21"/>
                  </a:lnTo>
                  <a:lnTo>
                    <a:pt x="40" y="28"/>
                  </a:lnTo>
                  <a:lnTo>
                    <a:pt x="40" y="29"/>
                  </a:lnTo>
                  <a:lnTo>
                    <a:pt x="40" y="30"/>
                  </a:lnTo>
                  <a:lnTo>
                    <a:pt x="40" y="32"/>
                  </a:lnTo>
                  <a:lnTo>
                    <a:pt x="40" y="37"/>
                  </a:lnTo>
                  <a:lnTo>
                    <a:pt x="41" y="45"/>
                  </a:lnTo>
                  <a:lnTo>
                    <a:pt x="42" y="64"/>
                  </a:lnTo>
                  <a:lnTo>
                    <a:pt x="43" y="65"/>
                  </a:lnTo>
                  <a:lnTo>
                    <a:pt x="43" y="66"/>
                  </a:lnTo>
                  <a:lnTo>
                    <a:pt x="43" y="69"/>
                  </a:lnTo>
                  <a:lnTo>
                    <a:pt x="43" y="74"/>
                  </a:lnTo>
                  <a:lnTo>
                    <a:pt x="44" y="83"/>
                  </a:lnTo>
                  <a:lnTo>
                    <a:pt x="44" y="84"/>
                  </a:lnTo>
                  <a:lnTo>
                    <a:pt x="44" y="85"/>
                  </a:lnTo>
                  <a:lnTo>
                    <a:pt x="44" y="87"/>
                  </a:lnTo>
                  <a:lnTo>
                    <a:pt x="45" y="91"/>
                  </a:lnTo>
                  <a:lnTo>
                    <a:pt x="46" y="99"/>
                  </a:lnTo>
                  <a:lnTo>
                    <a:pt x="46" y="100"/>
                  </a:lnTo>
                  <a:lnTo>
                    <a:pt x="46" y="101"/>
                  </a:lnTo>
                  <a:lnTo>
                    <a:pt x="46" y="102"/>
                  </a:lnTo>
                  <a:lnTo>
                    <a:pt x="46" y="103"/>
                  </a:lnTo>
                  <a:lnTo>
                    <a:pt x="46" y="104"/>
                  </a:lnTo>
                  <a:lnTo>
                    <a:pt x="46" y="105"/>
                  </a:lnTo>
                  <a:lnTo>
                    <a:pt x="46" y="106"/>
                  </a:lnTo>
                  <a:lnTo>
                    <a:pt x="46" y="107"/>
                  </a:lnTo>
                  <a:lnTo>
                    <a:pt x="47" y="108"/>
                  </a:lnTo>
                  <a:lnTo>
                    <a:pt x="47" y="109"/>
                  </a:lnTo>
                  <a:lnTo>
                    <a:pt x="47" y="109"/>
                  </a:lnTo>
                  <a:lnTo>
                    <a:pt x="47" y="110"/>
                  </a:lnTo>
                  <a:lnTo>
                    <a:pt x="47" y="111"/>
                  </a:lnTo>
                  <a:lnTo>
                    <a:pt x="47" y="111"/>
                  </a:lnTo>
                  <a:lnTo>
                    <a:pt x="47" y="112"/>
                  </a:lnTo>
                  <a:lnTo>
                    <a:pt x="47" y="112"/>
                  </a:lnTo>
                  <a:lnTo>
                    <a:pt x="48" y="113"/>
                  </a:lnTo>
                  <a:lnTo>
                    <a:pt x="48" y="113"/>
                  </a:lnTo>
                  <a:lnTo>
                    <a:pt x="48" y="114"/>
                  </a:lnTo>
                  <a:lnTo>
                    <a:pt x="48" y="114"/>
                  </a:lnTo>
                  <a:lnTo>
                    <a:pt x="48" y="114"/>
                  </a:lnTo>
                  <a:lnTo>
                    <a:pt x="48" y="114"/>
                  </a:lnTo>
                  <a:lnTo>
                    <a:pt x="48" y="115"/>
                  </a:lnTo>
                  <a:lnTo>
                    <a:pt x="48" y="115"/>
                  </a:lnTo>
                  <a:lnTo>
                    <a:pt x="48" y="115"/>
                  </a:lnTo>
                  <a:lnTo>
                    <a:pt x="48" y="115"/>
                  </a:lnTo>
                  <a:lnTo>
                    <a:pt x="49" y="115"/>
                  </a:lnTo>
                  <a:lnTo>
                    <a:pt x="49" y="115"/>
                  </a:lnTo>
                  <a:lnTo>
                    <a:pt x="49" y="116"/>
                  </a:lnTo>
                  <a:lnTo>
                    <a:pt x="49" y="116"/>
                  </a:lnTo>
                  <a:lnTo>
                    <a:pt x="49" y="116"/>
                  </a:lnTo>
                  <a:lnTo>
                    <a:pt x="49" y="116"/>
                  </a:lnTo>
                  <a:lnTo>
                    <a:pt x="49" y="116"/>
                  </a:lnTo>
                  <a:lnTo>
                    <a:pt x="49" y="115"/>
                  </a:lnTo>
                  <a:lnTo>
                    <a:pt x="49" y="115"/>
                  </a:lnTo>
                  <a:lnTo>
                    <a:pt x="49" y="115"/>
                  </a:lnTo>
                  <a:lnTo>
                    <a:pt x="50" y="115"/>
                  </a:lnTo>
                  <a:lnTo>
                    <a:pt x="50" y="115"/>
                  </a:lnTo>
                  <a:lnTo>
                    <a:pt x="50" y="115"/>
                  </a:lnTo>
                  <a:lnTo>
                    <a:pt x="50" y="114"/>
                  </a:lnTo>
                  <a:lnTo>
                    <a:pt x="50" y="114"/>
                  </a:lnTo>
                  <a:lnTo>
                    <a:pt x="50" y="114"/>
                  </a:lnTo>
                  <a:lnTo>
                    <a:pt x="50" y="114"/>
                  </a:lnTo>
                  <a:lnTo>
                    <a:pt x="50" y="113"/>
                  </a:lnTo>
                  <a:lnTo>
                    <a:pt x="50" y="113"/>
                  </a:lnTo>
                  <a:lnTo>
                    <a:pt x="50" y="112"/>
                  </a:lnTo>
                  <a:lnTo>
                    <a:pt x="50" y="112"/>
                  </a:lnTo>
                  <a:lnTo>
                    <a:pt x="51" y="111"/>
                  </a:lnTo>
                  <a:lnTo>
                    <a:pt x="51" y="110"/>
                  </a:lnTo>
                  <a:lnTo>
                    <a:pt x="51" y="110"/>
                  </a:lnTo>
                  <a:lnTo>
                    <a:pt x="51" y="109"/>
                  </a:lnTo>
                  <a:lnTo>
                    <a:pt x="51" y="108"/>
                  </a:lnTo>
                  <a:lnTo>
                    <a:pt x="52" y="106"/>
                  </a:lnTo>
                  <a:lnTo>
                    <a:pt x="52" y="105"/>
                  </a:lnTo>
                  <a:lnTo>
                    <a:pt x="52" y="104"/>
                  </a:lnTo>
                  <a:lnTo>
                    <a:pt x="52" y="103"/>
                  </a:lnTo>
                  <a:lnTo>
                    <a:pt x="52" y="100"/>
                  </a:lnTo>
                  <a:lnTo>
                    <a:pt x="52" y="99"/>
                  </a:lnTo>
                  <a:lnTo>
                    <a:pt x="52" y="98"/>
                  </a:lnTo>
                  <a:lnTo>
                    <a:pt x="53" y="96"/>
                  </a:lnTo>
                  <a:lnTo>
                    <a:pt x="53" y="92"/>
                  </a:lnTo>
                  <a:lnTo>
                    <a:pt x="53" y="91"/>
                  </a:lnTo>
                  <a:lnTo>
                    <a:pt x="53" y="90"/>
                  </a:lnTo>
                  <a:lnTo>
                    <a:pt x="53" y="88"/>
                  </a:lnTo>
                  <a:lnTo>
                    <a:pt x="54" y="84"/>
                  </a:lnTo>
                  <a:lnTo>
                    <a:pt x="54" y="75"/>
                  </a:lnTo>
                  <a:lnTo>
                    <a:pt x="55" y="74"/>
                  </a:lnTo>
                  <a:lnTo>
                    <a:pt x="55" y="72"/>
                  </a:lnTo>
                  <a:lnTo>
                    <a:pt x="55" y="70"/>
                  </a:lnTo>
                  <a:lnTo>
                    <a:pt x="55" y="66"/>
                  </a:lnTo>
                  <a:lnTo>
                    <a:pt x="56" y="56"/>
                  </a:lnTo>
                  <a:lnTo>
                    <a:pt x="56" y="55"/>
                  </a:lnTo>
                  <a:lnTo>
                    <a:pt x="56" y="54"/>
                  </a:lnTo>
                  <a:lnTo>
                    <a:pt x="56" y="52"/>
                  </a:lnTo>
                  <a:lnTo>
                    <a:pt x="57" y="47"/>
                  </a:lnTo>
                  <a:lnTo>
                    <a:pt x="57" y="38"/>
                  </a:lnTo>
                  <a:lnTo>
                    <a:pt x="57" y="37"/>
                  </a:lnTo>
                  <a:lnTo>
                    <a:pt x="58" y="36"/>
                  </a:lnTo>
                  <a:lnTo>
                    <a:pt x="58" y="34"/>
                  </a:lnTo>
                  <a:lnTo>
                    <a:pt x="58" y="30"/>
                  </a:lnTo>
                  <a:lnTo>
                    <a:pt x="58" y="29"/>
                  </a:lnTo>
                  <a:lnTo>
                    <a:pt x="58" y="28"/>
                  </a:lnTo>
                  <a:lnTo>
                    <a:pt x="58" y="26"/>
                  </a:lnTo>
                  <a:lnTo>
                    <a:pt x="59" y="22"/>
                  </a:lnTo>
                  <a:lnTo>
                    <a:pt x="59" y="21"/>
                  </a:lnTo>
                  <a:lnTo>
                    <a:pt x="59" y="20"/>
                  </a:lnTo>
                  <a:lnTo>
                    <a:pt x="59" y="19"/>
                  </a:lnTo>
                  <a:lnTo>
                    <a:pt x="59" y="16"/>
                  </a:lnTo>
                  <a:lnTo>
                    <a:pt x="60" y="15"/>
                  </a:lnTo>
                  <a:lnTo>
                    <a:pt x="60" y="14"/>
                  </a:lnTo>
                  <a:lnTo>
                    <a:pt x="60" y="12"/>
                  </a:lnTo>
                  <a:lnTo>
                    <a:pt x="60" y="10"/>
                  </a:lnTo>
                  <a:lnTo>
                    <a:pt x="60" y="9"/>
                  </a:lnTo>
                  <a:lnTo>
                    <a:pt x="60" y="8"/>
                  </a:lnTo>
                  <a:lnTo>
                    <a:pt x="60" y="7"/>
                  </a:lnTo>
                  <a:lnTo>
                    <a:pt x="61" y="6"/>
                  </a:lnTo>
                  <a:lnTo>
                    <a:pt x="61" y="6"/>
                  </a:lnTo>
                  <a:lnTo>
                    <a:pt x="61" y="5"/>
                  </a:lnTo>
                  <a:lnTo>
                    <a:pt x="61" y="4"/>
                  </a:lnTo>
                  <a:lnTo>
                    <a:pt x="61" y="4"/>
                  </a:lnTo>
                  <a:lnTo>
                    <a:pt x="61" y="3"/>
                  </a:lnTo>
                  <a:lnTo>
                    <a:pt x="61" y="3"/>
                  </a:lnTo>
                  <a:lnTo>
                    <a:pt x="61" y="2"/>
                  </a:lnTo>
                  <a:lnTo>
                    <a:pt x="62" y="2"/>
                  </a:lnTo>
                  <a:lnTo>
                    <a:pt x="62" y="2"/>
                  </a:lnTo>
                  <a:lnTo>
                    <a:pt x="62" y="1"/>
                  </a:lnTo>
                  <a:lnTo>
                    <a:pt x="62" y="1"/>
                  </a:lnTo>
                  <a:lnTo>
                    <a:pt x="62" y="1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4" y="0"/>
                  </a:lnTo>
                  <a:lnTo>
                    <a:pt x="64" y="1"/>
                  </a:lnTo>
                  <a:lnTo>
                    <a:pt x="64" y="1"/>
                  </a:lnTo>
                  <a:lnTo>
                    <a:pt x="64" y="1"/>
                  </a:lnTo>
                  <a:lnTo>
                    <a:pt x="64" y="2"/>
                  </a:lnTo>
                  <a:lnTo>
                    <a:pt x="64" y="2"/>
                  </a:lnTo>
                  <a:lnTo>
                    <a:pt x="64" y="2"/>
                  </a:lnTo>
                  <a:lnTo>
                    <a:pt x="64" y="3"/>
                  </a:lnTo>
                  <a:lnTo>
                    <a:pt x="64" y="4"/>
                  </a:lnTo>
                  <a:lnTo>
                    <a:pt x="64" y="4"/>
                  </a:lnTo>
                  <a:lnTo>
                    <a:pt x="65" y="5"/>
                  </a:lnTo>
                  <a:lnTo>
                    <a:pt x="65" y="6"/>
                  </a:lnTo>
                  <a:lnTo>
                    <a:pt x="65" y="6"/>
                  </a:lnTo>
                  <a:lnTo>
                    <a:pt x="65" y="7"/>
                  </a:lnTo>
                  <a:lnTo>
                    <a:pt x="65" y="8"/>
                  </a:lnTo>
                  <a:lnTo>
                    <a:pt x="65" y="9"/>
                  </a:lnTo>
                  <a:lnTo>
                    <a:pt x="65" y="10"/>
                  </a:lnTo>
                  <a:lnTo>
                    <a:pt x="66" y="11"/>
                  </a:lnTo>
                  <a:lnTo>
                    <a:pt x="66" y="12"/>
                  </a:lnTo>
                  <a:lnTo>
                    <a:pt x="66" y="13"/>
                  </a:lnTo>
                  <a:lnTo>
                    <a:pt x="66" y="16"/>
                  </a:lnTo>
                  <a:lnTo>
                    <a:pt x="66" y="17"/>
                  </a:lnTo>
                  <a:lnTo>
                    <a:pt x="66" y="18"/>
                  </a:lnTo>
                  <a:lnTo>
                    <a:pt x="66" y="20"/>
                  </a:lnTo>
                  <a:lnTo>
                    <a:pt x="67" y="24"/>
                  </a:lnTo>
                  <a:lnTo>
                    <a:pt x="68" y="32"/>
                  </a:lnTo>
                  <a:lnTo>
                    <a:pt x="69" y="49"/>
                  </a:lnTo>
                  <a:lnTo>
                    <a:pt x="69" y="50"/>
                  </a:lnTo>
                  <a:lnTo>
                    <a:pt x="69" y="52"/>
                  </a:lnTo>
                  <a:lnTo>
                    <a:pt x="69" y="54"/>
                  </a:lnTo>
                  <a:lnTo>
                    <a:pt x="70" y="59"/>
                  </a:lnTo>
                  <a:lnTo>
                    <a:pt x="70" y="68"/>
                  </a:lnTo>
                  <a:lnTo>
                    <a:pt x="70" y="69"/>
                  </a:lnTo>
                  <a:lnTo>
                    <a:pt x="71" y="70"/>
                  </a:lnTo>
                  <a:lnTo>
                    <a:pt x="71" y="73"/>
                  </a:lnTo>
                  <a:lnTo>
                    <a:pt x="71" y="77"/>
                  </a:lnTo>
                  <a:lnTo>
                    <a:pt x="72" y="86"/>
                  </a:lnTo>
                  <a:lnTo>
                    <a:pt x="72" y="87"/>
                  </a:lnTo>
                  <a:lnTo>
                    <a:pt x="72" y="88"/>
                  </a:lnTo>
                  <a:lnTo>
                    <a:pt x="72" y="90"/>
                  </a:lnTo>
                  <a:lnTo>
                    <a:pt x="72" y="93"/>
                  </a:lnTo>
                  <a:lnTo>
                    <a:pt x="73" y="94"/>
                  </a:lnTo>
                  <a:lnTo>
                    <a:pt x="73" y="95"/>
                  </a:lnTo>
                  <a:lnTo>
                    <a:pt x="73" y="97"/>
                  </a:lnTo>
                  <a:lnTo>
                    <a:pt x="73" y="100"/>
                  </a:lnTo>
                  <a:lnTo>
                    <a:pt x="73" y="101"/>
                  </a:lnTo>
                  <a:lnTo>
                    <a:pt x="73" y="102"/>
                  </a:lnTo>
                  <a:lnTo>
                    <a:pt x="74" y="103"/>
                  </a:lnTo>
                  <a:lnTo>
                    <a:pt x="74" y="104"/>
                  </a:lnTo>
                  <a:lnTo>
                    <a:pt x="74" y="104"/>
                  </a:lnTo>
                  <a:lnTo>
                    <a:pt x="74" y="106"/>
                  </a:lnTo>
                  <a:lnTo>
                    <a:pt x="74" y="106"/>
                  </a:lnTo>
                  <a:lnTo>
                    <a:pt x="74" y="107"/>
                  </a:lnTo>
                  <a:lnTo>
                    <a:pt x="74" y="108"/>
                  </a:lnTo>
                  <a:lnTo>
                    <a:pt x="75" y="110"/>
                  </a:lnTo>
                  <a:lnTo>
                    <a:pt x="75" y="111"/>
                  </a:lnTo>
                  <a:lnTo>
                    <a:pt x="75" y="111"/>
                  </a:lnTo>
                  <a:lnTo>
                    <a:pt x="75" y="112"/>
                  </a:lnTo>
                  <a:lnTo>
                    <a:pt x="75" y="112"/>
                  </a:lnTo>
                  <a:lnTo>
                    <a:pt x="75" y="113"/>
                  </a:lnTo>
                  <a:lnTo>
                    <a:pt x="75" y="113"/>
                  </a:lnTo>
                  <a:lnTo>
                    <a:pt x="75" y="114"/>
                  </a:lnTo>
                  <a:lnTo>
                    <a:pt x="75" y="114"/>
                  </a:lnTo>
                  <a:lnTo>
                    <a:pt x="76" y="114"/>
                  </a:lnTo>
                  <a:lnTo>
                    <a:pt x="76" y="114"/>
                  </a:lnTo>
                  <a:lnTo>
                    <a:pt x="76" y="115"/>
                  </a:lnTo>
                  <a:lnTo>
                    <a:pt x="76" y="115"/>
                  </a:lnTo>
                  <a:lnTo>
                    <a:pt x="76" y="115"/>
                  </a:lnTo>
                  <a:lnTo>
                    <a:pt x="76" y="115"/>
                  </a:lnTo>
                  <a:lnTo>
                    <a:pt x="76" y="115"/>
                  </a:lnTo>
                  <a:lnTo>
                    <a:pt x="76" y="115"/>
                  </a:lnTo>
                  <a:lnTo>
                    <a:pt x="76" y="116"/>
                  </a:lnTo>
                  <a:lnTo>
                    <a:pt x="76" y="116"/>
                  </a:lnTo>
                  <a:lnTo>
                    <a:pt x="76" y="116"/>
                  </a:lnTo>
                  <a:lnTo>
                    <a:pt x="76" y="116"/>
                  </a:lnTo>
                  <a:lnTo>
                    <a:pt x="76" y="116"/>
                  </a:lnTo>
                  <a:lnTo>
                    <a:pt x="77" y="116"/>
                  </a:lnTo>
                  <a:lnTo>
                    <a:pt x="77" y="115"/>
                  </a:lnTo>
                  <a:lnTo>
                    <a:pt x="77" y="115"/>
                  </a:lnTo>
                  <a:lnTo>
                    <a:pt x="77" y="115"/>
                  </a:lnTo>
                  <a:lnTo>
                    <a:pt x="77" y="115"/>
                  </a:lnTo>
                  <a:lnTo>
                    <a:pt x="77" y="115"/>
                  </a:lnTo>
                  <a:lnTo>
                    <a:pt x="77" y="115"/>
                  </a:lnTo>
                  <a:lnTo>
                    <a:pt x="77" y="115"/>
                  </a:lnTo>
                  <a:lnTo>
                    <a:pt x="77" y="114"/>
                  </a:lnTo>
                  <a:lnTo>
                    <a:pt x="77" y="114"/>
                  </a:lnTo>
                  <a:lnTo>
                    <a:pt x="78" y="114"/>
                  </a:lnTo>
                  <a:lnTo>
                    <a:pt x="78" y="114"/>
                  </a:lnTo>
                  <a:lnTo>
                    <a:pt x="78" y="113"/>
                  </a:lnTo>
                  <a:lnTo>
                    <a:pt x="78" y="113"/>
                  </a:lnTo>
                  <a:lnTo>
                    <a:pt x="78" y="112"/>
                  </a:lnTo>
                  <a:lnTo>
                    <a:pt x="78" y="112"/>
                  </a:lnTo>
                  <a:lnTo>
                    <a:pt x="78" y="111"/>
                  </a:lnTo>
                  <a:lnTo>
                    <a:pt x="78" y="110"/>
                  </a:lnTo>
                  <a:lnTo>
                    <a:pt x="78" y="109"/>
                  </a:lnTo>
                  <a:lnTo>
                    <a:pt x="79" y="107"/>
                  </a:lnTo>
                  <a:lnTo>
                    <a:pt x="79" y="106"/>
                  </a:lnTo>
                  <a:lnTo>
                    <a:pt x="79" y="106"/>
                  </a:lnTo>
                  <a:lnTo>
                    <a:pt x="79" y="104"/>
                  </a:lnTo>
                  <a:lnTo>
                    <a:pt x="80" y="101"/>
                  </a:lnTo>
                  <a:lnTo>
                    <a:pt x="80" y="100"/>
                  </a:lnTo>
                  <a:lnTo>
                    <a:pt x="80" y="99"/>
                  </a:lnTo>
                  <a:lnTo>
                    <a:pt x="80" y="98"/>
                  </a:lnTo>
                  <a:lnTo>
                    <a:pt x="80" y="94"/>
                  </a:lnTo>
                  <a:lnTo>
                    <a:pt x="80" y="93"/>
                  </a:lnTo>
                  <a:lnTo>
                    <a:pt x="80" y="92"/>
                  </a:lnTo>
                  <a:lnTo>
                    <a:pt x="81" y="90"/>
                  </a:lnTo>
                  <a:lnTo>
                    <a:pt x="81" y="86"/>
                  </a:lnTo>
                  <a:lnTo>
                    <a:pt x="82" y="76"/>
                  </a:lnTo>
                  <a:lnTo>
                    <a:pt x="83" y="57"/>
                  </a:lnTo>
                  <a:lnTo>
                    <a:pt x="83" y="56"/>
                  </a:lnTo>
                  <a:lnTo>
                    <a:pt x="84" y="54"/>
                  </a:lnTo>
                  <a:lnTo>
                    <a:pt x="84" y="52"/>
                  </a:lnTo>
                  <a:lnTo>
                    <a:pt x="84" y="47"/>
                  </a:lnTo>
                  <a:lnTo>
                    <a:pt x="85" y="38"/>
                  </a:lnTo>
                  <a:lnTo>
                    <a:pt x="85" y="37"/>
                  </a:lnTo>
                  <a:lnTo>
                    <a:pt x="85" y="36"/>
                  </a:lnTo>
                  <a:lnTo>
                    <a:pt x="85" y="34"/>
                  </a:lnTo>
                  <a:lnTo>
                    <a:pt x="85" y="30"/>
                  </a:lnTo>
                  <a:lnTo>
                    <a:pt x="86" y="22"/>
                  </a:lnTo>
                  <a:lnTo>
                    <a:pt x="86" y="21"/>
                  </a:lnTo>
                  <a:lnTo>
                    <a:pt x="86" y="20"/>
                  </a:lnTo>
                  <a:lnTo>
                    <a:pt x="86" y="18"/>
                  </a:lnTo>
                  <a:lnTo>
                    <a:pt x="87" y="15"/>
                  </a:lnTo>
                  <a:lnTo>
                    <a:pt x="87" y="14"/>
                  </a:lnTo>
                </a:path>
              </a:pathLst>
            </a:custGeom>
            <a:grpFill/>
            <a:ln w="9525" cap="sq">
              <a:solidFill>
                <a:srgbClr val="0D8BE6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783">
                <a:defRPr/>
              </a:pPr>
              <a:endParaRPr lang="en-US" sz="1350" kern="0" dirty="0">
                <a:solidFill>
                  <a:srgbClr val="0D8BE6"/>
                </a:solidFill>
              </a:endParaRPr>
            </a:p>
          </p:txBody>
        </p:sp>
        <p:sp>
          <p:nvSpPr>
            <p:cNvPr id="164" name="Freeform 80"/>
            <p:cNvSpPr>
              <a:spLocks/>
            </p:cNvSpPr>
            <p:nvPr/>
          </p:nvSpPr>
          <p:spPr bwMode="auto">
            <a:xfrm>
              <a:off x="4316" y="2186"/>
              <a:ext cx="82" cy="116"/>
            </a:xfrm>
            <a:custGeom>
              <a:avLst/>
              <a:gdLst/>
              <a:ahLst/>
              <a:cxnLst>
                <a:cxn ang="0">
                  <a:pos x="1" y="6"/>
                </a:cxn>
                <a:cxn ang="0">
                  <a:pos x="2" y="2"/>
                </a:cxn>
                <a:cxn ang="0">
                  <a:pos x="3" y="0"/>
                </a:cxn>
                <a:cxn ang="0">
                  <a:pos x="3" y="0"/>
                </a:cxn>
                <a:cxn ang="0">
                  <a:pos x="4" y="1"/>
                </a:cxn>
                <a:cxn ang="0">
                  <a:pos x="5" y="6"/>
                </a:cxn>
                <a:cxn ang="0">
                  <a:pos x="6" y="14"/>
                </a:cxn>
                <a:cxn ang="0">
                  <a:pos x="8" y="36"/>
                </a:cxn>
                <a:cxn ang="0">
                  <a:pos x="11" y="73"/>
                </a:cxn>
                <a:cxn ang="0">
                  <a:pos x="13" y="91"/>
                </a:cxn>
                <a:cxn ang="0">
                  <a:pos x="14" y="105"/>
                </a:cxn>
                <a:cxn ang="0">
                  <a:pos x="15" y="111"/>
                </a:cxn>
                <a:cxn ang="0">
                  <a:pos x="16" y="114"/>
                </a:cxn>
                <a:cxn ang="0">
                  <a:pos x="16" y="116"/>
                </a:cxn>
                <a:cxn ang="0">
                  <a:pos x="17" y="115"/>
                </a:cxn>
                <a:cxn ang="0">
                  <a:pos x="18" y="113"/>
                </a:cxn>
                <a:cxn ang="0">
                  <a:pos x="19" y="109"/>
                </a:cxn>
                <a:cxn ang="0">
                  <a:pos x="20" y="99"/>
                </a:cxn>
                <a:cxn ang="0">
                  <a:pos x="23" y="67"/>
                </a:cxn>
                <a:cxn ang="0">
                  <a:pos x="25" y="38"/>
                </a:cxn>
                <a:cxn ang="0">
                  <a:pos x="27" y="18"/>
                </a:cxn>
                <a:cxn ang="0">
                  <a:pos x="28" y="8"/>
                </a:cxn>
                <a:cxn ang="0">
                  <a:pos x="29" y="3"/>
                </a:cxn>
                <a:cxn ang="0">
                  <a:pos x="30" y="0"/>
                </a:cxn>
                <a:cxn ang="0">
                  <a:pos x="30" y="0"/>
                </a:cxn>
                <a:cxn ang="0">
                  <a:pos x="31" y="1"/>
                </a:cxn>
                <a:cxn ang="0">
                  <a:pos x="32" y="4"/>
                </a:cxn>
                <a:cxn ang="0">
                  <a:pos x="33" y="12"/>
                </a:cxn>
                <a:cxn ang="0">
                  <a:pos x="34" y="28"/>
                </a:cxn>
                <a:cxn ang="0">
                  <a:pos x="38" y="75"/>
                </a:cxn>
                <a:cxn ang="0">
                  <a:pos x="40" y="97"/>
                </a:cxn>
                <a:cxn ang="0">
                  <a:pos x="41" y="107"/>
                </a:cxn>
                <a:cxn ang="0">
                  <a:pos x="42" y="112"/>
                </a:cxn>
                <a:cxn ang="0">
                  <a:pos x="43" y="115"/>
                </a:cxn>
                <a:cxn ang="0">
                  <a:pos x="44" y="116"/>
                </a:cxn>
                <a:cxn ang="0">
                  <a:pos x="44" y="114"/>
                </a:cxn>
                <a:cxn ang="0">
                  <a:pos x="45" y="111"/>
                </a:cxn>
                <a:cxn ang="0">
                  <a:pos x="46" y="103"/>
                </a:cxn>
                <a:cxn ang="0">
                  <a:pos x="49" y="74"/>
                </a:cxn>
                <a:cxn ang="0">
                  <a:pos x="51" y="48"/>
                </a:cxn>
                <a:cxn ang="0">
                  <a:pos x="53" y="23"/>
                </a:cxn>
                <a:cxn ang="0">
                  <a:pos x="54" y="10"/>
                </a:cxn>
                <a:cxn ang="0">
                  <a:pos x="55" y="4"/>
                </a:cxn>
                <a:cxn ang="0">
                  <a:pos x="56" y="1"/>
                </a:cxn>
                <a:cxn ang="0">
                  <a:pos x="57" y="0"/>
                </a:cxn>
                <a:cxn ang="0">
                  <a:pos x="57" y="0"/>
                </a:cxn>
                <a:cxn ang="0">
                  <a:pos x="58" y="2"/>
                </a:cxn>
                <a:cxn ang="0">
                  <a:pos x="59" y="9"/>
                </a:cxn>
                <a:cxn ang="0">
                  <a:pos x="61" y="22"/>
                </a:cxn>
                <a:cxn ang="0">
                  <a:pos x="64" y="60"/>
                </a:cxn>
                <a:cxn ang="0">
                  <a:pos x="66" y="93"/>
                </a:cxn>
                <a:cxn ang="0">
                  <a:pos x="68" y="107"/>
                </a:cxn>
                <a:cxn ang="0">
                  <a:pos x="69" y="112"/>
                </a:cxn>
                <a:cxn ang="0">
                  <a:pos x="69" y="115"/>
                </a:cxn>
                <a:cxn ang="0">
                  <a:pos x="70" y="116"/>
                </a:cxn>
                <a:cxn ang="0">
                  <a:pos x="71" y="114"/>
                </a:cxn>
                <a:cxn ang="0">
                  <a:pos x="72" y="110"/>
                </a:cxn>
                <a:cxn ang="0">
                  <a:pos x="73" y="102"/>
                </a:cxn>
                <a:cxn ang="0">
                  <a:pos x="75" y="79"/>
                </a:cxn>
                <a:cxn ang="0">
                  <a:pos x="78" y="38"/>
                </a:cxn>
                <a:cxn ang="0">
                  <a:pos x="80" y="20"/>
                </a:cxn>
                <a:cxn ang="0">
                  <a:pos x="81" y="7"/>
                </a:cxn>
              </a:cxnLst>
              <a:rect l="0" t="0" r="r" b="b"/>
              <a:pathLst>
                <a:path w="82" h="116">
                  <a:moveTo>
                    <a:pt x="0" y="14"/>
                  </a:moveTo>
                  <a:lnTo>
                    <a:pt x="0" y="14"/>
                  </a:lnTo>
                  <a:lnTo>
                    <a:pt x="0" y="12"/>
                  </a:lnTo>
                  <a:lnTo>
                    <a:pt x="1" y="9"/>
                  </a:lnTo>
                  <a:lnTo>
                    <a:pt x="1" y="9"/>
                  </a:lnTo>
                  <a:lnTo>
                    <a:pt x="1" y="8"/>
                  </a:lnTo>
                  <a:lnTo>
                    <a:pt x="1" y="7"/>
                  </a:lnTo>
                  <a:lnTo>
                    <a:pt x="1" y="6"/>
                  </a:lnTo>
                  <a:lnTo>
                    <a:pt x="1" y="6"/>
                  </a:lnTo>
                  <a:lnTo>
                    <a:pt x="1" y="5"/>
                  </a:lnTo>
                  <a:lnTo>
                    <a:pt x="1" y="4"/>
                  </a:lnTo>
                  <a:lnTo>
                    <a:pt x="1" y="4"/>
                  </a:lnTo>
                  <a:lnTo>
                    <a:pt x="1" y="3"/>
                  </a:lnTo>
                  <a:lnTo>
                    <a:pt x="2" y="3"/>
                  </a:lnTo>
                  <a:lnTo>
                    <a:pt x="2" y="3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0"/>
                  </a:lnTo>
                  <a:lnTo>
                    <a:pt x="2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1"/>
                  </a:lnTo>
                  <a:lnTo>
                    <a:pt x="4" y="1"/>
                  </a:lnTo>
                  <a:lnTo>
                    <a:pt x="4" y="1"/>
                  </a:lnTo>
                  <a:lnTo>
                    <a:pt x="4" y="2"/>
                  </a:lnTo>
                  <a:lnTo>
                    <a:pt x="4" y="2"/>
                  </a:lnTo>
                  <a:lnTo>
                    <a:pt x="4" y="2"/>
                  </a:lnTo>
                  <a:lnTo>
                    <a:pt x="5" y="3"/>
                  </a:lnTo>
                  <a:lnTo>
                    <a:pt x="5" y="4"/>
                  </a:lnTo>
                  <a:lnTo>
                    <a:pt x="5" y="4"/>
                  </a:lnTo>
                  <a:lnTo>
                    <a:pt x="5" y="5"/>
                  </a:lnTo>
                  <a:lnTo>
                    <a:pt x="5" y="6"/>
                  </a:lnTo>
                  <a:lnTo>
                    <a:pt x="5" y="6"/>
                  </a:lnTo>
                  <a:lnTo>
                    <a:pt x="5" y="8"/>
                  </a:lnTo>
                  <a:lnTo>
                    <a:pt x="5" y="8"/>
                  </a:lnTo>
                  <a:lnTo>
                    <a:pt x="5" y="9"/>
                  </a:lnTo>
                  <a:lnTo>
                    <a:pt x="6" y="10"/>
                  </a:lnTo>
                  <a:lnTo>
                    <a:pt x="6" y="11"/>
                  </a:lnTo>
                  <a:lnTo>
                    <a:pt x="6" y="12"/>
                  </a:lnTo>
                  <a:lnTo>
                    <a:pt x="6" y="14"/>
                  </a:lnTo>
                  <a:lnTo>
                    <a:pt x="7" y="17"/>
                  </a:lnTo>
                  <a:lnTo>
                    <a:pt x="7" y="18"/>
                  </a:lnTo>
                  <a:lnTo>
                    <a:pt x="7" y="19"/>
                  </a:lnTo>
                  <a:lnTo>
                    <a:pt x="7" y="21"/>
                  </a:lnTo>
                  <a:lnTo>
                    <a:pt x="7" y="25"/>
                  </a:lnTo>
                  <a:lnTo>
                    <a:pt x="8" y="34"/>
                  </a:lnTo>
                  <a:lnTo>
                    <a:pt x="8" y="35"/>
                  </a:lnTo>
                  <a:lnTo>
                    <a:pt x="8" y="36"/>
                  </a:lnTo>
                  <a:lnTo>
                    <a:pt x="8" y="38"/>
                  </a:lnTo>
                  <a:lnTo>
                    <a:pt x="9" y="43"/>
                  </a:lnTo>
                  <a:lnTo>
                    <a:pt x="9" y="53"/>
                  </a:lnTo>
                  <a:lnTo>
                    <a:pt x="10" y="54"/>
                  </a:lnTo>
                  <a:lnTo>
                    <a:pt x="10" y="56"/>
                  </a:lnTo>
                  <a:lnTo>
                    <a:pt x="10" y="58"/>
                  </a:lnTo>
                  <a:lnTo>
                    <a:pt x="10" y="63"/>
                  </a:lnTo>
                  <a:lnTo>
                    <a:pt x="11" y="73"/>
                  </a:lnTo>
                  <a:lnTo>
                    <a:pt x="11" y="74"/>
                  </a:lnTo>
                  <a:lnTo>
                    <a:pt x="11" y="75"/>
                  </a:lnTo>
                  <a:lnTo>
                    <a:pt x="11" y="78"/>
                  </a:lnTo>
                  <a:lnTo>
                    <a:pt x="12" y="82"/>
                  </a:lnTo>
                  <a:lnTo>
                    <a:pt x="12" y="83"/>
                  </a:lnTo>
                  <a:lnTo>
                    <a:pt x="12" y="84"/>
                  </a:lnTo>
                  <a:lnTo>
                    <a:pt x="12" y="87"/>
                  </a:lnTo>
                  <a:lnTo>
                    <a:pt x="13" y="91"/>
                  </a:lnTo>
                  <a:lnTo>
                    <a:pt x="13" y="92"/>
                  </a:lnTo>
                  <a:lnTo>
                    <a:pt x="13" y="93"/>
                  </a:lnTo>
                  <a:lnTo>
                    <a:pt x="13" y="95"/>
                  </a:lnTo>
                  <a:lnTo>
                    <a:pt x="13" y="98"/>
                  </a:lnTo>
                  <a:lnTo>
                    <a:pt x="13" y="99"/>
                  </a:lnTo>
                  <a:lnTo>
                    <a:pt x="13" y="100"/>
                  </a:lnTo>
                  <a:lnTo>
                    <a:pt x="14" y="102"/>
                  </a:lnTo>
                  <a:lnTo>
                    <a:pt x="14" y="105"/>
                  </a:lnTo>
                  <a:lnTo>
                    <a:pt x="14" y="106"/>
                  </a:lnTo>
                  <a:lnTo>
                    <a:pt x="14" y="106"/>
                  </a:lnTo>
                  <a:lnTo>
                    <a:pt x="14" y="108"/>
                  </a:lnTo>
                  <a:lnTo>
                    <a:pt x="14" y="108"/>
                  </a:lnTo>
                  <a:lnTo>
                    <a:pt x="15" y="109"/>
                  </a:lnTo>
                  <a:lnTo>
                    <a:pt x="15" y="110"/>
                  </a:lnTo>
                  <a:lnTo>
                    <a:pt x="15" y="110"/>
                  </a:lnTo>
                  <a:lnTo>
                    <a:pt x="15" y="111"/>
                  </a:lnTo>
                  <a:lnTo>
                    <a:pt x="15" y="112"/>
                  </a:lnTo>
                  <a:lnTo>
                    <a:pt x="15" y="112"/>
                  </a:lnTo>
                  <a:lnTo>
                    <a:pt x="15" y="112"/>
                  </a:lnTo>
                  <a:lnTo>
                    <a:pt x="15" y="113"/>
                  </a:lnTo>
                  <a:lnTo>
                    <a:pt x="16" y="114"/>
                  </a:lnTo>
                  <a:lnTo>
                    <a:pt x="16" y="114"/>
                  </a:lnTo>
                  <a:lnTo>
                    <a:pt x="16" y="114"/>
                  </a:lnTo>
                  <a:lnTo>
                    <a:pt x="16" y="114"/>
                  </a:lnTo>
                  <a:lnTo>
                    <a:pt x="16" y="114"/>
                  </a:lnTo>
                  <a:lnTo>
                    <a:pt x="16" y="115"/>
                  </a:lnTo>
                  <a:lnTo>
                    <a:pt x="16" y="115"/>
                  </a:lnTo>
                  <a:lnTo>
                    <a:pt x="16" y="115"/>
                  </a:lnTo>
                  <a:lnTo>
                    <a:pt x="16" y="115"/>
                  </a:lnTo>
                  <a:lnTo>
                    <a:pt x="16" y="115"/>
                  </a:lnTo>
                  <a:lnTo>
                    <a:pt x="16" y="115"/>
                  </a:lnTo>
                  <a:lnTo>
                    <a:pt x="16" y="116"/>
                  </a:lnTo>
                  <a:lnTo>
                    <a:pt x="17" y="116"/>
                  </a:lnTo>
                  <a:lnTo>
                    <a:pt x="17" y="116"/>
                  </a:lnTo>
                  <a:lnTo>
                    <a:pt x="17" y="116"/>
                  </a:lnTo>
                  <a:lnTo>
                    <a:pt x="17" y="116"/>
                  </a:lnTo>
                  <a:lnTo>
                    <a:pt x="17" y="116"/>
                  </a:lnTo>
                  <a:lnTo>
                    <a:pt x="17" y="115"/>
                  </a:lnTo>
                  <a:lnTo>
                    <a:pt x="17" y="115"/>
                  </a:lnTo>
                  <a:lnTo>
                    <a:pt x="17" y="115"/>
                  </a:lnTo>
                  <a:lnTo>
                    <a:pt x="17" y="115"/>
                  </a:lnTo>
                  <a:lnTo>
                    <a:pt x="17" y="115"/>
                  </a:lnTo>
                  <a:lnTo>
                    <a:pt x="17" y="115"/>
                  </a:lnTo>
                  <a:lnTo>
                    <a:pt x="18" y="114"/>
                  </a:lnTo>
                  <a:lnTo>
                    <a:pt x="18" y="114"/>
                  </a:lnTo>
                  <a:lnTo>
                    <a:pt x="18" y="114"/>
                  </a:lnTo>
                  <a:lnTo>
                    <a:pt x="18" y="114"/>
                  </a:lnTo>
                  <a:lnTo>
                    <a:pt x="18" y="113"/>
                  </a:lnTo>
                  <a:lnTo>
                    <a:pt x="18" y="113"/>
                  </a:lnTo>
                  <a:lnTo>
                    <a:pt x="18" y="113"/>
                  </a:lnTo>
                  <a:lnTo>
                    <a:pt x="18" y="112"/>
                  </a:lnTo>
                  <a:lnTo>
                    <a:pt x="18" y="112"/>
                  </a:lnTo>
                  <a:lnTo>
                    <a:pt x="18" y="111"/>
                  </a:lnTo>
                  <a:lnTo>
                    <a:pt x="19" y="110"/>
                  </a:lnTo>
                  <a:lnTo>
                    <a:pt x="19" y="110"/>
                  </a:lnTo>
                  <a:lnTo>
                    <a:pt x="19" y="109"/>
                  </a:lnTo>
                  <a:lnTo>
                    <a:pt x="19" y="108"/>
                  </a:lnTo>
                  <a:lnTo>
                    <a:pt x="19" y="107"/>
                  </a:lnTo>
                  <a:lnTo>
                    <a:pt x="19" y="107"/>
                  </a:lnTo>
                  <a:lnTo>
                    <a:pt x="19" y="105"/>
                  </a:lnTo>
                  <a:lnTo>
                    <a:pt x="20" y="103"/>
                  </a:lnTo>
                  <a:lnTo>
                    <a:pt x="20" y="102"/>
                  </a:lnTo>
                  <a:lnTo>
                    <a:pt x="20" y="101"/>
                  </a:lnTo>
                  <a:lnTo>
                    <a:pt x="20" y="99"/>
                  </a:lnTo>
                  <a:lnTo>
                    <a:pt x="20" y="96"/>
                  </a:lnTo>
                  <a:lnTo>
                    <a:pt x="21" y="87"/>
                  </a:lnTo>
                  <a:lnTo>
                    <a:pt x="21" y="86"/>
                  </a:lnTo>
                  <a:lnTo>
                    <a:pt x="21" y="85"/>
                  </a:lnTo>
                  <a:lnTo>
                    <a:pt x="22" y="83"/>
                  </a:lnTo>
                  <a:lnTo>
                    <a:pt x="22" y="78"/>
                  </a:lnTo>
                  <a:lnTo>
                    <a:pt x="23" y="68"/>
                  </a:lnTo>
                  <a:lnTo>
                    <a:pt x="23" y="67"/>
                  </a:lnTo>
                  <a:lnTo>
                    <a:pt x="23" y="66"/>
                  </a:lnTo>
                  <a:lnTo>
                    <a:pt x="23" y="63"/>
                  </a:lnTo>
                  <a:lnTo>
                    <a:pt x="23" y="58"/>
                  </a:lnTo>
                  <a:lnTo>
                    <a:pt x="24" y="48"/>
                  </a:lnTo>
                  <a:lnTo>
                    <a:pt x="24" y="47"/>
                  </a:lnTo>
                  <a:lnTo>
                    <a:pt x="24" y="46"/>
                  </a:lnTo>
                  <a:lnTo>
                    <a:pt x="24" y="43"/>
                  </a:lnTo>
                  <a:lnTo>
                    <a:pt x="25" y="38"/>
                  </a:lnTo>
                  <a:lnTo>
                    <a:pt x="26" y="29"/>
                  </a:lnTo>
                  <a:lnTo>
                    <a:pt x="26" y="28"/>
                  </a:lnTo>
                  <a:lnTo>
                    <a:pt x="26" y="27"/>
                  </a:lnTo>
                  <a:lnTo>
                    <a:pt x="26" y="25"/>
                  </a:lnTo>
                  <a:lnTo>
                    <a:pt x="26" y="21"/>
                  </a:lnTo>
                  <a:lnTo>
                    <a:pt x="26" y="20"/>
                  </a:lnTo>
                  <a:lnTo>
                    <a:pt x="26" y="19"/>
                  </a:lnTo>
                  <a:lnTo>
                    <a:pt x="27" y="18"/>
                  </a:lnTo>
                  <a:lnTo>
                    <a:pt x="27" y="14"/>
                  </a:lnTo>
                  <a:lnTo>
                    <a:pt x="27" y="13"/>
                  </a:lnTo>
                  <a:lnTo>
                    <a:pt x="27" y="13"/>
                  </a:lnTo>
                  <a:lnTo>
                    <a:pt x="27" y="11"/>
                  </a:lnTo>
                  <a:lnTo>
                    <a:pt x="28" y="10"/>
                  </a:lnTo>
                  <a:lnTo>
                    <a:pt x="28" y="10"/>
                  </a:lnTo>
                  <a:lnTo>
                    <a:pt x="28" y="8"/>
                  </a:lnTo>
                  <a:lnTo>
                    <a:pt x="28" y="8"/>
                  </a:lnTo>
                  <a:lnTo>
                    <a:pt x="28" y="7"/>
                  </a:lnTo>
                  <a:lnTo>
                    <a:pt x="28" y="6"/>
                  </a:lnTo>
                  <a:lnTo>
                    <a:pt x="28" y="6"/>
                  </a:lnTo>
                  <a:lnTo>
                    <a:pt x="28" y="5"/>
                  </a:lnTo>
                  <a:lnTo>
                    <a:pt x="28" y="4"/>
                  </a:lnTo>
                  <a:lnTo>
                    <a:pt x="28" y="4"/>
                  </a:lnTo>
                  <a:lnTo>
                    <a:pt x="29" y="3"/>
                  </a:lnTo>
                  <a:lnTo>
                    <a:pt x="29" y="3"/>
                  </a:lnTo>
                  <a:lnTo>
                    <a:pt x="29" y="2"/>
                  </a:lnTo>
                  <a:lnTo>
                    <a:pt x="29" y="2"/>
                  </a:lnTo>
                  <a:lnTo>
                    <a:pt x="29" y="2"/>
                  </a:lnTo>
                  <a:lnTo>
                    <a:pt x="29" y="1"/>
                  </a:lnTo>
                  <a:lnTo>
                    <a:pt x="29" y="1"/>
                  </a:lnTo>
                  <a:lnTo>
                    <a:pt x="29" y="1"/>
                  </a:lnTo>
                  <a:lnTo>
                    <a:pt x="29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1" y="0"/>
                  </a:lnTo>
                  <a:lnTo>
                    <a:pt x="31" y="0"/>
                  </a:lnTo>
                  <a:lnTo>
                    <a:pt x="31" y="0"/>
                  </a:lnTo>
                  <a:lnTo>
                    <a:pt x="31" y="1"/>
                  </a:lnTo>
                  <a:lnTo>
                    <a:pt x="31" y="1"/>
                  </a:lnTo>
                  <a:lnTo>
                    <a:pt x="31" y="1"/>
                  </a:lnTo>
                  <a:lnTo>
                    <a:pt x="31" y="1"/>
                  </a:lnTo>
                  <a:lnTo>
                    <a:pt x="31" y="2"/>
                  </a:lnTo>
                  <a:lnTo>
                    <a:pt x="31" y="2"/>
                  </a:lnTo>
                  <a:lnTo>
                    <a:pt x="31" y="2"/>
                  </a:lnTo>
                  <a:lnTo>
                    <a:pt x="32" y="3"/>
                  </a:lnTo>
                  <a:lnTo>
                    <a:pt x="32" y="4"/>
                  </a:lnTo>
                  <a:lnTo>
                    <a:pt x="32" y="4"/>
                  </a:lnTo>
                  <a:lnTo>
                    <a:pt x="32" y="5"/>
                  </a:lnTo>
                  <a:lnTo>
                    <a:pt x="32" y="6"/>
                  </a:lnTo>
                  <a:lnTo>
                    <a:pt x="32" y="6"/>
                  </a:lnTo>
                  <a:lnTo>
                    <a:pt x="32" y="8"/>
                  </a:lnTo>
                  <a:lnTo>
                    <a:pt x="33" y="10"/>
                  </a:lnTo>
                  <a:lnTo>
                    <a:pt x="33" y="11"/>
                  </a:lnTo>
                  <a:lnTo>
                    <a:pt x="33" y="12"/>
                  </a:lnTo>
                  <a:lnTo>
                    <a:pt x="33" y="14"/>
                  </a:lnTo>
                  <a:lnTo>
                    <a:pt x="34" y="17"/>
                  </a:lnTo>
                  <a:lnTo>
                    <a:pt x="34" y="18"/>
                  </a:lnTo>
                  <a:lnTo>
                    <a:pt x="34" y="19"/>
                  </a:lnTo>
                  <a:lnTo>
                    <a:pt x="34" y="21"/>
                  </a:lnTo>
                  <a:lnTo>
                    <a:pt x="34" y="25"/>
                  </a:lnTo>
                  <a:lnTo>
                    <a:pt x="34" y="26"/>
                  </a:lnTo>
                  <a:lnTo>
                    <a:pt x="34" y="28"/>
                  </a:lnTo>
                  <a:lnTo>
                    <a:pt x="35" y="30"/>
                  </a:lnTo>
                  <a:lnTo>
                    <a:pt x="35" y="34"/>
                  </a:lnTo>
                  <a:lnTo>
                    <a:pt x="36" y="44"/>
                  </a:lnTo>
                  <a:lnTo>
                    <a:pt x="37" y="65"/>
                  </a:lnTo>
                  <a:lnTo>
                    <a:pt x="37" y="66"/>
                  </a:lnTo>
                  <a:lnTo>
                    <a:pt x="38" y="67"/>
                  </a:lnTo>
                  <a:lnTo>
                    <a:pt x="38" y="70"/>
                  </a:lnTo>
                  <a:lnTo>
                    <a:pt x="38" y="75"/>
                  </a:lnTo>
                  <a:lnTo>
                    <a:pt x="39" y="84"/>
                  </a:lnTo>
                  <a:lnTo>
                    <a:pt x="39" y="85"/>
                  </a:lnTo>
                  <a:lnTo>
                    <a:pt x="39" y="86"/>
                  </a:lnTo>
                  <a:lnTo>
                    <a:pt x="39" y="89"/>
                  </a:lnTo>
                  <a:lnTo>
                    <a:pt x="40" y="93"/>
                  </a:lnTo>
                  <a:lnTo>
                    <a:pt x="40" y="94"/>
                  </a:lnTo>
                  <a:lnTo>
                    <a:pt x="40" y="95"/>
                  </a:lnTo>
                  <a:lnTo>
                    <a:pt x="40" y="97"/>
                  </a:lnTo>
                  <a:lnTo>
                    <a:pt x="40" y="100"/>
                  </a:lnTo>
                  <a:lnTo>
                    <a:pt x="40" y="101"/>
                  </a:lnTo>
                  <a:lnTo>
                    <a:pt x="40" y="102"/>
                  </a:lnTo>
                  <a:lnTo>
                    <a:pt x="41" y="104"/>
                  </a:lnTo>
                  <a:lnTo>
                    <a:pt x="41" y="104"/>
                  </a:lnTo>
                  <a:lnTo>
                    <a:pt x="41" y="105"/>
                  </a:lnTo>
                  <a:lnTo>
                    <a:pt x="41" y="106"/>
                  </a:lnTo>
                  <a:lnTo>
                    <a:pt x="41" y="107"/>
                  </a:lnTo>
                  <a:lnTo>
                    <a:pt x="41" y="108"/>
                  </a:lnTo>
                  <a:lnTo>
                    <a:pt x="42" y="109"/>
                  </a:lnTo>
                  <a:lnTo>
                    <a:pt x="42" y="110"/>
                  </a:lnTo>
                  <a:lnTo>
                    <a:pt x="42" y="110"/>
                  </a:lnTo>
                  <a:lnTo>
                    <a:pt x="42" y="111"/>
                  </a:lnTo>
                  <a:lnTo>
                    <a:pt x="42" y="112"/>
                  </a:lnTo>
                  <a:lnTo>
                    <a:pt x="42" y="112"/>
                  </a:lnTo>
                  <a:lnTo>
                    <a:pt x="42" y="112"/>
                  </a:lnTo>
                  <a:lnTo>
                    <a:pt x="42" y="113"/>
                  </a:lnTo>
                  <a:lnTo>
                    <a:pt x="42" y="113"/>
                  </a:lnTo>
                  <a:lnTo>
                    <a:pt x="42" y="114"/>
                  </a:lnTo>
                  <a:lnTo>
                    <a:pt x="42" y="114"/>
                  </a:lnTo>
                  <a:lnTo>
                    <a:pt x="43" y="114"/>
                  </a:lnTo>
                  <a:lnTo>
                    <a:pt x="43" y="114"/>
                  </a:lnTo>
                  <a:lnTo>
                    <a:pt x="43" y="115"/>
                  </a:lnTo>
                  <a:lnTo>
                    <a:pt x="43" y="115"/>
                  </a:lnTo>
                  <a:lnTo>
                    <a:pt x="43" y="115"/>
                  </a:lnTo>
                  <a:lnTo>
                    <a:pt x="43" y="115"/>
                  </a:lnTo>
                  <a:lnTo>
                    <a:pt x="43" y="115"/>
                  </a:lnTo>
                  <a:lnTo>
                    <a:pt x="43" y="115"/>
                  </a:lnTo>
                  <a:lnTo>
                    <a:pt x="43" y="116"/>
                  </a:lnTo>
                  <a:lnTo>
                    <a:pt x="43" y="116"/>
                  </a:lnTo>
                  <a:lnTo>
                    <a:pt x="44" y="116"/>
                  </a:lnTo>
                  <a:lnTo>
                    <a:pt x="44" y="116"/>
                  </a:lnTo>
                  <a:lnTo>
                    <a:pt x="44" y="116"/>
                  </a:lnTo>
                  <a:lnTo>
                    <a:pt x="44" y="115"/>
                  </a:lnTo>
                  <a:lnTo>
                    <a:pt x="44" y="115"/>
                  </a:lnTo>
                  <a:lnTo>
                    <a:pt x="44" y="115"/>
                  </a:lnTo>
                  <a:lnTo>
                    <a:pt x="44" y="115"/>
                  </a:lnTo>
                  <a:lnTo>
                    <a:pt x="44" y="115"/>
                  </a:lnTo>
                  <a:lnTo>
                    <a:pt x="44" y="115"/>
                  </a:lnTo>
                  <a:lnTo>
                    <a:pt x="44" y="114"/>
                  </a:lnTo>
                  <a:lnTo>
                    <a:pt x="44" y="114"/>
                  </a:lnTo>
                  <a:lnTo>
                    <a:pt x="44" y="114"/>
                  </a:lnTo>
                  <a:lnTo>
                    <a:pt x="44" y="114"/>
                  </a:lnTo>
                  <a:lnTo>
                    <a:pt x="45" y="113"/>
                  </a:lnTo>
                  <a:lnTo>
                    <a:pt x="45" y="113"/>
                  </a:lnTo>
                  <a:lnTo>
                    <a:pt x="45" y="112"/>
                  </a:lnTo>
                  <a:lnTo>
                    <a:pt x="45" y="112"/>
                  </a:lnTo>
                  <a:lnTo>
                    <a:pt x="45" y="111"/>
                  </a:lnTo>
                  <a:lnTo>
                    <a:pt x="45" y="111"/>
                  </a:lnTo>
                  <a:lnTo>
                    <a:pt x="45" y="110"/>
                  </a:lnTo>
                  <a:lnTo>
                    <a:pt x="46" y="109"/>
                  </a:lnTo>
                  <a:lnTo>
                    <a:pt x="46" y="108"/>
                  </a:lnTo>
                  <a:lnTo>
                    <a:pt x="46" y="107"/>
                  </a:lnTo>
                  <a:lnTo>
                    <a:pt x="46" y="105"/>
                  </a:lnTo>
                  <a:lnTo>
                    <a:pt x="46" y="104"/>
                  </a:lnTo>
                  <a:lnTo>
                    <a:pt x="46" y="103"/>
                  </a:lnTo>
                  <a:lnTo>
                    <a:pt x="46" y="102"/>
                  </a:lnTo>
                  <a:lnTo>
                    <a:pt x="47" y="99"/>
                  </a:lnTo>
                  <a:lnTo>
                    <a:pt x="48" y="91"/>
                  </a:lnTo>
                  <a:lnTo>
                    <a:pt x="48" y="90"/>
                  </a:lnTo>
                  <a:lnTo>
                    <a:pt x="48" y="89"/>
                  </a:lnTo>
                  <a:lnTo>
                    <a:pt x="48" y="87"/>
                  </a:lnTo>
                  <a:lnTo>
                    <a:pt x="48" y="83"/>
                  </a:lnTo>
                  <a:lnTo>
                    <a:pt x="49" y="74"/>
                  </a:lnTo>
                  <a:lnTo>
                    <a:pt x="49" y="73"/>
                  </a:lnTo>
                  <a:lnTo>
                    <a:pt x="49" y="72"/>
                  </a:lnTo>
                  <a:lnTo>
                    <a:pt x="49" y="69"/>
                  </a:lnTo>
                  <a:lnTo>
                    <a:pt x="50" y="64"/>
                  </a:lnTo>
                  <a:lnTo>
                    <a:pt x="50" y="54"/>
                  </a:lnTo>
                  <a:lnTo>
                    <a:pt x="50" y="52"/>
                  </a:lnTo>
                  <a:lnTo>
                    <a:pt x="51" y="51"/>
                  </a:lnTo>
                  <a:lnTo>
                    <a:pt x="51" y="48"/>
                  </a:lnTo>
                  <a:lnTo>
                    <a:pt x="51" y="44"/>
                  </a:lnTo>
                  <a:lnTo>
                    <a:pt x="52" y="34"/>
                  </a:lnTo>
                  <a:lnTo>
                    <a:pt x="52" y="32"/>
                  </a:lnTo>
                  <a:lnTo>
                    <a:pt x="52" y="31"/>
                  </a:lnTo>
                  <a:lnTo>
                    <a:pt x="52" y="29"/>
                  </a:lnTo>
                  <a:lnTo>
                    <a:pt x="53" y="25"/>
                  </a:lnTo>
                  <a:lnTo>
                    <a:pt x="53" y="24"/>
                  </a:lnTo>
                  <a:lnTo>
                    <a:pt x="53" y="23"/>
                  </a:lnTo>
                  <a:lnTo>
                    <a:pt x="53" y="20"/>
                  </a:lnTo>
                  <a:lnTo>
                    <a:pt x="53" y="17"/>
                  </a:lnTo>
                  <a:lnTo>
                    <a:pt x="54" y="16"/>
                  </a:lnTo>
                  <a:lnTo>
                    <a:pt x="54" y="15"/>
                  </a:lnTo>
                  <a:lnTo>
                    <a:pt x="54" y="13"/>
                  </a:lnTo>
                  <a:lnTo>
                    <a:pt x="54" y="12"/>
                  </a:lnTo>
                  <a:lnTo>
                    <a:pt x="54" y="12"/>
                  </a:lnTo>
                  <a:lnTo>
                    <a:pt x="54" y="10"/>
                  </a:lnTo>
                  <a:lnTo>
                    <a:pt x="54" y="9"/>
                  </a:lnTo>
                  <a:lnTo>
                    <a:pt x="54" y="9"/>
                  </a:lnTo>
                  <a:lnTo>
                    <a:pt x="55" y="7"/>
                  </a:lnTo>
                  <a:lnTo>
                    <a:pt x="55" y="7"/>
                  </a:lnTo>
                  <a:lnTo>
                    <a:pt x="55" y="6"/>
                  </a:lnTo>
                  <a:lnTo>
                    <a:pt x="55" y="5"/>
                  </a:lnTo>
                  <a:lnTo>
                    <a:pt x="55" y="4"/>
                  </a:lnTo>
                  <a:lnTo>
                    <a:pt x="55" y="4"/>
                  </a:lnTo>
                  <a:lnTo>
                    <a:pt x="55" y="4"/>
                  </a:lnTo>
                  <a:lnTo>
                    <a:pt x="55" y="3"/>
                  </a:lnTo>
                  <a:lnTo>
                    <a:pt x="55" y="3"/>
                  </a:lnTo>
                  <a:lnTo>
                    <a:pt x="56" y="2"/>
                  </a:lnTo>
                  <a:lnTo>
                    <a:pt x="56" y="2"/>
                  </a:lnTo>
                  <a:lnTo>
                    <a:pt x="56" y="1"/>
                  </a:lnTo>
                  <a:lnTo>
                    <a:pt x="56" y="1"/>
                  </a:lnTo>
                  <a:lnTo>
                    <a:pt x="56" y="1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57" y="0"/>
                  </a:lnTo>
                  <a:lnTo>
                    <a:pt x="57" y="0"/>
                  </a:lnTo>
                  <a:lnTo>
                    <a:pt x="57" y="0"/>
                  </a:lnTo>
                  <a:lnTo>
                    <a:pt x="57" y="0"/>
                  </a:lnTo>
                  <a:lnTo>
                    <a:pt x="57" y="0"/>
                  </a:lnTo>
                  <a:lnTo>
                    <a:pt x="57" y="0"/>
                  </a:lnTo>
                  <a:lnTo>
                    <a:pt x="57" y="0"/>
                  </a:lnTo>
                  <a:lnTo>
                    <a:pt x="57" y="0"/>
                  </a:lnTo>
                  <a:lnTo>
                    <a:pt x="57" y="0"/>
                  </a:lnTo>
                  <a:lnTo>
                    <a:pt x="57" y="0"/>
                  </a:lnTo>
                  <a:lnTo>
                    <a:pt x="58" y="0"/>
                  </a:lnTo>
                  <a:lnTo>
                    <a:pt x="58" y="1"/>
                  </a:lnTo>
                  <a:lnTo>
                    <a:pt x="58" y="1"/>
                  </a:lnTo>
                  <a:lnTo>
                    <a:pt x="58" y="1"/>
                  </a:lnTo>
                  <a:lnTo>
                    <a:pt x="58" y="2"/>
                  </a:lnTo>
                  <a:lnTo>
                    <a:pt x="58" y="2"/>
                  </a:lnTo>
                  <a:lnTo>
                    <a:pt x="58" y="2"/>
                  </a:lnTo>
                  <a:lnTo>
                    <a:pt x="58" y="3"/>
                  </a:lnTo>
                  <a:lnTo>
                    <a:pt x="58" y="3"/>
                  </a:lnTo>
                  <a:lnTo>
                    <a:pt x="58" y="4"/>
                  </a:lnTo>
                  <a:lnTo>
                    <a:pt x="58" y="4"/>
                  </a:lnTo>
                  <a:lnTo>
                    <a:pt x="59" y="5"/>
                  </a:lnTo>
                  <a:lnTo>
                    <a:pt x="59" y="5"/>
                  </a:lnTo>
                  <a:lnTo>
                    <a:pt x="59" y="6"/>
                  </a:lnTo>
                  <a:lnTo>
                    <a:pt x="59" y="9"/>
                  </a:lnTo>
                  <a:lnTo>
                    <a:pt x="59" y="10"/>
                  </a:lnTo>
                  <a:lnTo>
                    <a:pt x="59" y="10"/>
                  </a:lnTo>
                  <a:lnTo>
                    <a:pt x="60" y="12"/>
                  </a:lnTo>
                  <a:lnTo>
                    <a:pt x="60" y="15"/>
                  </a:lnTo>
                  <a:lnTo>
                    <a:pt x="60" y="16"/>
                  </a:lnTo>
                  <a:lnTo>
                    <a:pt x="60" y="17"/>
                  </a:lnTo>
                  <a:lnTo>
                    <a:pt x="60" y="18"/>
                  </a:lnTo>
                  <a:lnTo>
                    <a:pt x="61" y="22"/>
                  </a:lnTo>
                  <a:lnTo>
                    <a:pt x="61" y="23"/>
                  </a:lnTo>
                  <a:lnTo>
                    <a:pt x="61" y="24"/>
                  </a:lnTo>
                  <a:lnTo>
                    <a:pt x="61" y="26"/>
                  </a:lnTo>
                  <a:lnTo>
                    <a:pt x="61" y="30"/>
                  </a:lnTo>
                  <a:lnTo>
                    <a:pt x="62" y="39"/>
                  </a:lnTo>
                  <a:lnTo>
                    <a:pt x="63" y="58"/>
                  </a:lnTo>
                  <a:lnTo>
                    <a:pt x="64" y="59"/>
                  </a:lnTo>
                  <a:lnTo>
                    <a:pt x="64" y="60"/>
                  </a:lnTo>
                  <a:lnTo>
                    <a:pt x="64" y="62"/>
                  </a:lnTo>
                  <a:lnTo>
                    <a:pt x="64" y="67"/>
                  </a:lnTo>
                  <a:lnTo>
                    <a:pt x="65" y="76"/>
                  </a:lnTo>
                  <a:lnTo>
                    <a:pt x="65" y="78"/>
                  </a:lnTo>
                  <a:lnTo>
                    <a:pt x="65" y="79"/>
                  </a:lnTo>
                  <a:lnTo>
                    <a:pt x="65" y="81"/>
                  </a:lnTo>
                  <a:lnTo>
                    <a:pt x="65" y="85"/>
                  </a:lnTo>
                  <a:lnTo>
                    <a:pt x="66" y="93"/>
                  </a:lnTo>
                  <a:lnTo>
                    <a:pt x="66" y="94"/>
                  </a:lnTo>
                  <a:lnTo>
                    <a:pt x="66" y="95"/>
                  </a:lnTo>
                  <a:lnTo>
                    <a:pt x="66" y="97"/>
                  </a:lnTo>
                  <a:lnTo>
                    <a:pt x="67" y="101"/>
                  </a:lnTo>
                  <a:lnTo>
                    <a:pt x="67" y="102"/>
                  </a:lnTo>
                  <a:lnTo>
                    <a:pt x="67" y="102"/>
                  </a:lnTo>
                  <a:lnTo>
                    <a:pt x="67" y="104"/>
                  </a:lnTo>
                  <a:lnTo>
                    <a:pt x="68" y="107"/>
                  </a:lnTo>
                  <a:lnTo>
                    <a:pt x="68" y="108"/>
                  </a:lnTo>
                  <a:lnTo>
                    <a:pt x="68" y="108"/>
                  </a:lnTo>
                  <a:lnTo>
                    <a:pt x="68" y="109"/>
                  </a:lnTo>
                  <a:lnTo>
                    <a:pt x="68" y="110"/>
                  </a:lnTo>
                  <a:lnTo>
                    <a:pt x="68" y="110"/>
                  </a:lnTo>
                  <a:lnTo>
                    <a:pt x="68" y="112"/>
                  </a:lnTo>
                  <a:lnTo>
                    <a:pt x="68" y="112"/>
                  </a:lnTo>
                  <a:lnTo>
                    <a:pt x="69" y="112"/>
                  </a:lnTo>
                  <a:lnTo>
                    <a:pt x="69" y="113"/>
                  </a:lnTo>
                  <a:lnTo>
                    <a:pt x="69" y="113"/>
                  </a:lnTo>
                  <a:lnTo>
                    <a:pt x="69" y="114"/>
                  </a:lnTo>
                  <a:lnTo>
                    <a:pt x="69" y="114"/>
                  </a:lnTo>
                  <a:lnTo>
                    <a:pt x="69" y="114"/>
                  </a:lnTo>
                  <a:lnTo>
                    <a:pt x="69" y="114"/>
                  </a:lnTo>
                  <a:lnTo>
                    <a:pt x="69" y="115"/>
                  </a:lnTo>
                  <a:lnTo>
                    <a:pt x="69" y="115"/>
                  </a:lnTo>
                  <a:lnTo>
                    <a:pt x="69" y="115"/>
                  </a:lnTo>
                  <a:lnTo>
                    <a:pt x="70" y="115"/>
                  </a:lnTo>
                  <a:lnTo>
                    <a:pt x="70" y="115"/>
                  </a:lnTo>
                  <a:lnTo>
                    <a:pt x="70" y="115"/>
                  </a:lnTo>
                  <a:lnTo>
                    <a:pt x="70" y="116"/>
                  </a:lnTo>
                  <a:lnTo>
                    <a:pt x="70" y="116"/>
                  </a:lnTo>
                  <a:lnTo>
                    <a:pt x="70" y="116"/>
                  </a:lnTo>
                  <a:lnTo>
                    <a:pt x="70" y="116"/>
                  </a:lnTo>
                  <a:lnTo>
                    <a:pt x="70" y="116"/>
                  </a:lnTo>
                  <a:lnTo>
                    <a:pt x="70" y="115"/>
                  </a:lnTo>
                  <a:lnTo>
                    <a:pt x="70" y="115"/>
                  </a:lnTo>
                  <a:lnTo>
                    <a:pt x="70" y="115"/>
                  </a:lnTo>
                  <a:lnTo>
                    <a:pt x="70" y="115"/>
                  </a:lnTo>
                  <a:lnTo>
                    <a:pt x="71" y="115"/>
                  </a:lnTo>
                  <a:lnTo>
                    <a:pt x="71" y="114"/>
                  </a:lnTo>
                  <a:lnTo>
                    <a:pt x="71" y="114"/>
                  </a:lnTo>
                  <a:lnTo>
                    <a:pt x="71" y="114"/>
                  </a:lnTo>
                  <a:lnTo>
                    <a:pt x="71" y="114"/>
                  </a:lnTo>
                  <a:lnTo>
                    <a:pt x="71" y="113"/>
                  </a:lnTo>
                  <a:lnTo>
                    <a:pt x="71" y="113"/>
                  </a:lnTo>
                  <a:lnTo>
                    <a:pt x="71" y="112"/>
                  </a:lnTo>
                  <a:lnTo>
                    <a:pt x="72" y="112"/>
                  </a:lnTo>
                  <a:lnTo>
                    <a:pt x="72" y="111"/>
                  </a:lnTo>
                  <a:lnTo>
                    <a:pt x="72" y="110"/>
                  </a:lnTo>
                  <a:lnTo>
                    <a:pt x="72" y="110"/>
                  </a:lnTo>
                  <a:lnTo>
                    <a:pt x="72" y="109"/>
                  </a:lnTo>
                  <a:lnTo>
                    <a:pt x="72" y="108"/>
                  </a:lnTo>
                  <a:lnTo>
                    <a:pt x="72" y="107"/>
                  </a:lnTo>
                  <a:lnTo>
                    <a:pt x="72" y="107"/>
                  </a:lnTo>
                  <a:lnTo>
                    <a:pt x="72" y="105"/>
                  </a:lnTo>
                  <a:lnTo>
                    <a:pt x="73" y="102"/>
                  </a:lnTo>
                  <a:lnTo>
                    <a:pt x="73" y="102"/>
                  </a:lnTo>
                  <a:lnTo>
                    <a:pt x="73" y="101"/>
                  </a:lnTo>
                  <a:lnTo>
                    <a:pt x="73" y="99"/>
                  </a:lnTo>
                  <a:lnTo>
                    <a:pt x="74" y="96"/>
                  </a:lnTo>
                  <a:lnTo>
                    <a:pt x="74" y="95"/>
                  </a:lnTo>
                  <a:lnTo>
                    <a:pt x="74" y="94"/>
                  </a:lnTo>
                  <a:lnTo>
                    <a:pt x="74" y="92"/>
                  </a:lnTo>
                  <a:lnTo>
                    <a:pt x="74" y="88"/>
                  </a:lnTo>
                  <a:lnTo>
                    <a:pt x="75" y="79"/>
                  </a:lnTo>
                  <a:lnTo>
                    <a:pt x="75" y="78"/>
                  </a:lnTo>
                  <a:lnTo>
                    <a:pt x="75" y="77"/>
                  </a:lnTo>
                  <a:lnTo>
                    <a:pt x="75" y="74"/>
                  </a:lnTo>
                  <a:lnTo>
                    <a:pt x="76" y="70"/>
                  </a:lnTo>
                  <a:lnTo>
                    <a:pt x="76" y="60"/>
                  </a:lnTo>
                  <a:lnTo>
                    <a:pt x="78" y="41"/>
                  </a:lnTo>
                  <a:lnTo>
                    <a:pt x="78" y="40"/>
                  </a:lnTo>
                  <a:lnTo>
                    <a:pt x="78" y="38"/>
                  </a:lnTo>
                  <a:lnTo>
                    <a:pt x="78" y="36"/>
                  </a:lnTo>
                  <a:lnTo>
                    <a:pt x="79" y="31"/>
                  </a:lnTo>
                  <a:lnTo>
                    <a:pt x="79" y="30"/>
                  </a:lnTo>
                  <a:lnTo>
                    <a:pt x="79" y="29"/>
                  </a:lnTo>
                  <a:lnTo>
                    <a:pt x="79" y="26"/>
                  </a:lnTo>
                  <a:lnTo>
                    <a:pt x="79" y="22"/>
                  </a:lnTo>
                  <a:lnTo>
                    <a:pt x="79" y="21"/>
                  </a:lnTo>
                  <a:lnTo>
                    <a:pt x="80" y="20"/>
                  </a:lnTo>
                  <a:lnTo>
                    <a:pt x="80" y="18"/>
                  </a:lnTo>
                  <a:lnTo>
                    <a:pt x="80" y="14"/>
                  </a:lnTo>
                  <a:lnTo>
                    <a:pt x="80" y="14"/>
                  </a:lnTo>
                  <a:lnTo>
                    <a:pt x="80" y="13"/>
                  </a:lnTo>
                  <a:lnTo>
                    <a:pt x="81" y="11"/>
                  </a:lnTo>
                  <a:lnTo>
                    <a:pt x="81" y="8"/>
                  </a:lnTo>
                  <a:lnTo>
                    <a:pt x="81" y="8"/>
                  </a:lnTo>
                  <a:lnTo>
                    <a:pt x="81" y="7"/>
                  </a:lnTo>
                  <a:lnTo>
                    <a:pt x="81" y="6"/>
                  </a:lnTo>
                  <a:lnTo>
                    <a:pt x="81" y="5"/>
                  </a:lnTo>
                  <a:lnTo>
                    <a:pt x="81" y="4"/>
                  </a:lnTo>
                  <a:lnTo>
                    <a:pt x="82" y="4"/>
                  </a:lnTo>
                </a:path>
              </a:pathLst>
            </a:custGeom>
            <a:grpFill/>
            <a:ln w="9525" cap="sq">
              <a:solidFill>
                <a:srgbClr val="0D8BE6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783">
                <a:defRPr/>
              </a:pPr>
              <a:endParaRPr lang="en-US" sz="1350" kern="0" dirty="0">
                <a:solidFill>
                  <a:srgbClr val="0D8BE6"/>
                </a:solidFill>
              </a:endParaRPr>
            </a:p>
          </p:txBody>
        </p:sp>
        <p:sp>
          <p:nvSpPr>
            <p:cNvPr id="165" name="Freeform 81"/>
            <p:cNvSpPr>
              <a:spLocks/>
            </p:cNvSpPr>
            <p:nvPr/>
          </p:nvSpPr>
          <p:spPr bwMode="auto">
            <a:xfrm>
              <a:off x="4398" y="2186"/>
              <a:ext cx="81" cy="116"/>
            </a:xfrm>
            <a:custGeom>
              <a:avLst/>
              <a:gdLst/>
              <a:ahLst/>
              <a:cxnLst>
                <a:cxn ang="0">
                  <a:pos x="0" y="1"/>
                </a:cxn>
                <a:cxn ang="0">
                  <a:pos x="1" y="0"/>
                </a:cxn>
                <a:cxn ang="0">
                  <a:pos x="2" y="0"/>
                </a:cxn>
                <a:cxn ang="0">
                  <a:pos x="3" y="3"/>
                </a:cxn>
                <a:cxn ang="0">
                  <a:pos x="4" y="9"/>
                </a:cxn>
                <a:cxn ang="0">
                  <a:pos x="5" y="24"/>
                </a:cxn>
                <a:cxn ang="0">
                  <a:pos x="9" y="70"/>
                </a:cxn>
                <a:cxn ang="0">
                  <a:pos x="11" y="97"/>
                </a:cxn>
                <a:cxn ang="0">
                  <a:pos x="12" y="109"/>
                </a:cxn>
                <a:cxn ang="0">
                  <a:pos x="13" y="114"/>
                </a:cxn>
                <a:cxn ang="0">
                  <a:pos x="14" y="115"/>
                </a:cxn>
                <a:cxn ang="0">
                  <a:pos x="15" y="115"/>
                </a:cxn>
                <a:cxn ang="0">
                  <a:pos x="15" y="113"/>
                </a:cxn>
                <a:cxn ang="0">
                  <a:pos x="16" y="108"/>
                </a:cxn>
                <a:cxn ang="0">
                  <a:pos x="18" y="97"/>
                </a:cxn>
                <a:cxn ang="0">
                  <a:pos x="20" y="72"/>
                </a:cxn>
                <a:cxn ang="0">
                  <a:pos x="22" y="36"/>
                </a:cxn>
                <a:cxn ang="0">
                  <a:pos x="24" y="19"/>
                </a:cxn>
                <a:cxn ang="0">
                  <a:pos x="25" y="7"/>
                </a:cxn>
                <a:cxn ang="0">
                  <a:pos x="26" y="2"/>
                </a:cxn>
                <a:cxn ang="0">
                  <a:pos x="27" y="0"/>
                </a:cxn>
                <a:cxn ang="0">
                  <a:pos x="27" y="0"/>
                </a:cxn>
                <a:cxn ang="0">
                  <a:pos x="28" y="1"/>
                </a:cxn>
                <a:cxn ang="0">
                  <a:pos x="29" y="5"/>
                </a:cxn>
                <a:cxn ang="0">
                  <a:pos x="30" y="13"/>
                </a:cxn>
                <a:cxn ang="0">
                  <a:pos x="32" y="37"/>
                </a:cxn>
                <a:cxn ang="0">
                  <a:pos x="35" y="81"/>
                </a:cxn>
                <a:cxn ang="0">
                  <a:pos x="37" y="104"/>
                </a:cxn>
                <a:cxn ang="0">
                  <a:pos x="39" y="112"/>
                </a:cxn>
                <a:cxn ang="0">
                  <a:pos x="39" y="115"/>
                </a:cxn>
                <a:cxn ang="0">
                  <a:pos x="40" y="116"/>
                </a:cxn>
                <a:cxn ang="0">
                  <a:pos x="41" y="115"/>
                </a:cxn>
                <a:cxn ang="0">
                  <a:pos x="41" y="112"/>
                </a:cxn>
                <a:cxn ang="0">
                  <a:pos x="42" y="106"/>
                </a:cxn>
                <a:cxn ang="0">
                  <a:pos x="44" y="92"/>
                </a:cxn>
                <a:cxn ang="0">
                  <a:pos x="47" y="54"/>
                </a:cxn>
                <a:cxn ang="0">
                  <a:pos x="49" y="20"/>
                </a:cxn>
                <a:cxn ang="0">
                  <a:pos x="51" y="8"/>
                </a:cxn>
                <a:cxn ang="0">
                  <a:pos x="51" y="3"/>
                </a:cxn>
                <a:cxn ang="0">
                  <a:pos x="52" y="0"/>
                </a:cxn>
                <a:cxn ang="0">
                  <a:pos x="53" y="0"/>
                </a:cxn>
                <a:cxn ang="0">
                  <a:pos x="54" y="1"/>
                </a:cxn>
                <a:cxn ang="0">
                  <a:pos x="55" y="5"/>
                </a:cxn>
                <a:cxn ang="0">
                  <a:pos x="56" y="14"/>
                </a:cxn>
                <a:cxn ang="0">
                  <a:pos x="58" y="45"/>
                </a:cxn>
                <a:cxn ang="0">
                  <a:pos x="62" y="88"/>
                </a:cxn>
                <a:cxn ang="0">
                  <a:pos x="63" y="104"/>
                </a:cxn>
                <a:cxn ang="0">
                  <a:pos x="64" y="111"/>
                </a:cxn>
                <a:cxn ang="0">
                  <a:pos x="65" y="114"/>
                </a:cxn>
                <a:cxn ang="0">
                  <a:pos x="66" y="116"/>
                </a:cxn>
                <a:cxn ang="0">
                  <a:pos x="66" y="115"/>
                </a:cxn>
                <a:cxn ang="0">
                  <a:pos x="67" y="112"/>
                </a:cxn>
                <a:cxn ang="0">
                  <a:pos x="68" y="106"/>
                </a:cxn>
                <a:cxn ang="0">
                  <a:pos x="70" y="85"/>
                </a:cxn>
                <a:cxn ang="0">
                  <a:pos x="72" y="60"/>
                </a:cxn>
                <a:cxn ang="0">
                  <a:pos x="75" y="23"/>
                </a:cxn>
                <a:cxn ang="0">
                  <a:pos x="76" y="8"/>
                </a:cxn>
                <a:cxn ang="0">
                  <a:pos x="77" y="3"/>
                </a:cxn>
                <a:cxn ang="0">
                  <a:pos x="78" y="0"/>
                </a:cxn>
                <a:cxn ang="0">
                  <a:pos x="79" y="0"/>
                </a:cxn>
                <a:cxn ang="0">
                  <a:pos x="79" y="1"/>
                </a:cxn>
                <a:cxn ang="0">
                  <a:pos x="80" y="6"/>
                </a:cxn>
              </a:cxnLst>
              <a:rect l="0" t="0" r="r" b="b"/>
              <a:pathLst>
                <a:path w="81" h="116">
                  <a:moveTo>
                    <a:pt x="0" y="4"/>
                  </a:moveTo>
                  <a:lnTo>
                    <a:pt x="0" y="3"/>
                  </a:lnTo>
                  <a:lnTo>
                    <a:pt x="0" y="3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2"/>
                  </a:lnTo>
                  <a:lnTo>
                    <a:pt x="2" y="2"/>
                  </a:lnTo>
                  <a:lnTo>
                    <a:pt x="3" y="2"/>
                  </a:lnTo>
                  <a:lnTo>
                    <a:pt x="3" y="3"/>
                  </a:lnTo>
                  <a:lnTo>
                    <a:pt x="3" y="4"/>
                  </a:lnTo>
                  <a:lnTo>
                    <a:pt x="3" y="4"/>
                  </a:lnTo>
                  <a:lnTo>
                    <a:pt x="3" y="5"/>
                  </a:lnTo>
                  <a:lnTo>
                    <a:pt x="3" y="6"/>
                  </a:lnTo>
                  <a:lnTo>
                    <a:pt x="3" y="6"/>
                  </a:lnTo>
                  <a:lnTo>
                    <a:pt x="3" y="8"/>
                  </a:lnTo>
                  <a:lnTo>
                    <a:pt x="3" y="8"/>
                  </a:lnTo>
                  <a:lnTo>
                    <a:pt x="4" y="9"/>
                  </a:lnTo>
                  <a:lnTo>
                    <a:pt x="4" y="11"/>
                  </a:lnTo>
                  <a:lnTo>
                    <a:pt x="4" y="14"/>
                  </a:lnTo>
                  <a:lnTo>
                    <a:pt x="4" y="15"/>
                  </a:lnTo>
                  <a:lnTo>
                    <a:pt x="4" y="16"/>
                  </a:lnTo>
                  <a:lnTo>
                    <a:pt x="5" y="18"/>
                  </a:lnTo>
                  <a:lnTo>
                    <a:pt x="5" y="21"/>
                  </a:lnTo>
                  <a:lnTo>
                    <a:pt x="5" y="22"/>
                  </a:lnTo>
                  <a:lnTo>
                    <a:pt x="5" y="24"/>
                  </a:lnTo>
                  <a:lnTo>
                    <a:pt x="5" y="26"/>
                  </a:lnTo>
                  <a:lnTo>
                    <a:pt x="6" y="30"/>
                  </a:lnTo>
                  <a:lnTo>
                    <a:pt x="6" y="40"/>
                  </a:lnTo>
                  <a:lnTo>
                    <a:pt x="8" y="60"/>
                  </a:lnTo>
                  <a:lnTo>
                    <a:pt x="8" y="61"/>
                  </a:lnTo>
                  <a:lnTo>
                    <a:pt x="8" y="63"/>
                  </a:lnTo>
                  <a:lnTo>
                    <a:pt x="8" y="65"/>
                  </a:lnTo>
                  <a:lnTo>
                    <a:pt x="9" y="70"/>
                  </a:lnTo>
                  <a:lnTo>
                    <a:pt x="9" y="79"/>
                  </a:lnTo>
                  <a:lnTo>
                    <a:pt x="9" y="80"/>
                  </a:lnTo>
                  <a:lnTo>
                    <a:pt x="9" y="81"/>
                  </a:lnTo>
                  <a:lnTo>
                    <a:pt x="10" y="84"/>
                  </a:lnTo>
                  <a:lnTo>
                    <a:pt x="10" y="88"/>
                  </a:lnTo>
                  <a:lnTo>
                    <a:pt x="11" y="96"/>
                  </a:lnTo>
                  <a:lnTo>
                    <a:pt x="11" y="96"/>
                  </a:lnTo>
                  <a:lnTo>
                    <a:pt x="11" y="97"/>
                  </a:lnTo>
                  <a:lnTo>
                    <a:pt x="11" y="99"/>
                  </a:lnTo>
                  <a:lnTo>
                    <a:pt x="11" y="102"/>
                  </a:lnTo>
                  <a:lnTo>
                    <a:pt x="11" y="103"/>
                  </a:lnTo>
                  <a:lnTo>
                    <a:pt x="11" y="104"/>
                  </a:lnTo>
                  <a:lnTo>
                    <a:pt x="12" y="105"/>
                  </a:lnTo>
                  <a:lnTo>
                    <a:pt x="12" y="108"/>
                  </a:lnTo>
                  <a:lnTo>
                    <a:pt x="12" y="108"/>
                  </a:lnTo>
                  <a:lnTo>
                    <a:pt x="12" y="109"/>
                  </a:lnTo>
                  <a:lnTo>
                    <a:pt x="12" y="110"/>
                  </a:lnTo>
                  <a:lnTo>
                    <a:pt x="13" y="111"/>
                  </a:lnTo>
                  <a:lnTo>
                    <a:pt x="13" y="111"/>
                  </a:lnTo>
                  <a:lnTo>
                    <a:pt x="13" y="112"/>
                  </a:lnTo>
                  <a:lnTo>
                    <a:pt x="13" y="112"/>
                  </a:lnTo>
                  <a:lnTo>
                    <a:pt x="13" y="113"/>
                  </a:lnTo>
                  <a:lnTo>
                    <a:pt x="13" y="113"/>
                  </a:lnTo>
                  <a:lnTo>
                    <a:pt x="13" y="114"/>
                  </a:lnTo>
                  <a:lnTo>
                    <a:pt x="13" y="114"/>
                  </a:lnTo>
                  <a:lnTo>
                    <a:pt x="13" y="114"/>
                  </a:lnTo>
                  <a:lnTo>
                    <a:pt x="13" y="114"/>
                  </a:lnTo>
                  <a:lnTo>
                    <a:pt x="13" y="115"/>
                  </a:lnTo>
                  <a:lnTo>
                    <a:pt x="13" y="115"/>
                  </a:lnTo>
                  <a:lnTo>
                    <a:pt x="14" y="115"/>
                  </a:lnTo>
                  <a:lnTo>
                    <a:pt x="14" y="115"/>
                  </a:lnTo>
                  <a:lnTo>
                    <a:pt x="14" y="115"/>
                  </a:lnTo>
                  <a:lnTo>
                    <a:pt x="14" y="115"/>
                  </a:lnTo>
                  <a:lnTo>
                    <a:pt x="14" y="116"/>
                  </a:lnTo>
                  <a:lnTo>
                    <a:pt x="14" y="116"/>
                  </a:lnTo>
                  <a:lnTo>
                    <a:pt x="14" y="116"/>
                  </a:lnTo>
                  <a:lnTo>
                    <a:pt x="14" y="116"/>
                  </a:lnTo>
                  <a:lnTo>
                    <a:pt x="14" y="116"/>
                  </a:lnTo>
                  <a:lnTo>
                    <a:pt x="15" y="115"/>
                  </a:lnTo>
                  <a:lnTo>
                    <a:pt x="15" y="115"/>
                  </a:lnTo>
                  <a:lnTo>
                    <a:pt x="15" y="115"/>
                  </a:lnTo>
                  <a:lnTo>
                    <a:pt x="15" y="115"/>
                  </a:lnTo>
                  <a:lnTo>
                    <a:pt x="15" y="115"/>
                  </a:lnTo>
                  <a:lnTo>
                    <a:pt x="15" y="115"/>
                  </a:lnTo>
                  <a:lnTo>
                    <a:pt x="15" y="114"/>
                  </a:lnTo>
                  <a:lnTo>
                    <a:pt x="15" y="114"/>
                  </a:lnTo>
                  <a:lnTo>
                    <a:pt x="15" y="114"/>
                  </a:lnTo>
                  <a:lnTo>
                    <a:pt x="15" y="113"/>
                  </a:lnTo>
                  <a:lnTo>
                    <a:pt x="15" y="113"/>
                  </a:lnTo>
                  <a:lnTo>
                    <a:pt x="15" y="113"/>
                  </a:lnTo>
                  <a:lnTo>
                    <a:pt x="16" y="112"/>
                  </a:lnTo>
                  <a:lnTo>
                    <a:pt x="16" y="111"/>
                  </a:lnTo>
                  <a:lnTo>
                    <a:pt x="16" y="111"/>
                  </a:lnTo>
                  <a:lnTo>
                    <a:pt x="16" y="110"/>
                  </a:lnTo>
                  <a:lnTo>
                    <a:pt x="16" y="109"/>
                  </a:lnTo>
                  <a:lnTo>
                    <a:pt x="16" y="108"/>
                  </a:lnTo>
                  <a:lnTo>
                    <a:pt x="17" y="107"/>
                  </a:lnTo>
                  <a:lnTo>
                    <a:pt x="17" y="106"/>
                  </a:lnTo>
                  <a:lnTo>
                    <a:pt x="17" y="106"/>
                  </a:lnTo>
                  <a:lnTo>
                    <a:pt x="17" y="104"/>
                  </a:lnTo>
                  <a:lnTo>
                    <a:pt x="17" y="101"/>
                  </a:lnTo>
                  <a:lnTo>
                    <a:pt x="17" y="100"/>
                  </a:lnTo>
                  <a:lnTo>
                    <a:pt x="17" y="99"/>
                  </a:lnTo>
                  <a:lnTo>
                    <a:pt x="18" y="97"/>
                  </a:lnTo>
                  <a:lnTo>
                    <a:pt x="18" y="93"/>
                  </a:lnTo>
                  <a:lnTo>
                    <a:pt x="18" y="92"/>
                  </a:lnTo>
                  <a:lnTo>
                    <a:pt x="18" y="91"/>
                  </a:lnTo>
                  <a:lnTo>
                    <a:pt x="18" y="89"/>
                  </a:lnTo>
                  <a:lnTo>
                    <a:pt x="19" y="84"/>
                  </a:lnTo>
                  <a:lnTo>
                    <a:pt x="19" y="74"/>
                  </a:lnTo>
                  <a:lnTo>
                    <a:pt x="20" y="73"/>
                  </a:lnTo>
                  <a:lnTo>
                    <a:pt x="20" y="72"/>
                  </a:lnTo>
                  <a:lnTo>
                    <a:pt x="20" y="70"/>
                  </a:lnTo>
                  <a:lnTo>
                    <a:pt x="20" y="65"/>
                  </a:lnTo>
                  <a:lnTo>
                    <a:pt x="21" y="55"/>
                  </a:lnTo>
                  <a:lnTo>
                    <a:pt x="21" y="54"/>
                  </a:lnTo>
                  <a:lnTo>
                    <a:pt x="21" y="52"/>
                  </a:lnTo>
                  <a:lnTo>
                    <a:pt x="21" y="50"/>
                  </a:lnTo>
                  <a:lnTo>
                    <a:pt x="22" y="45"/>
                  </a:lnTo>
                  <a:lnTo>
                    <a:pt x="22" y="36"/>
                  </a:lnTo>
                  <a:lnTo>
                    <a:pt x="22" y="35"/>
                  </a:lnTo>
                  <a:lnTo>
                    <a:pt x="23" y="34"/>
                  </a:lnTo>
                  <a:lnTo>
                    <a:pt x="23" y="31"/>
                  </a:lnTo>
                  <a:lnTo>
                    <a:pt x="23" y="27"/>
                  </a:lnTo>
                  <a:lnTo>
                    <a:pt x="23" y="26"/>
                  </a:lnTo>
                  <a:lnTo>
                    <a:pt x="23" y="25"/>
                  </a:lnTo>
                  <a:lnTo>
                    <a:pt x="23" y="23"/>
                  </a:lnTo>
                  <a:lnTo>
                    <a:pt x="24" y="19"/>
                  </a:lnTo>
                  <a:lnTo>
                    <a:pt x="24" y="18"/>
                  </a:lnTo>
                  <a:lnTo>
                    <a:pt x="24" y="17"/>
                  </a:lnTo>
                  <a:lnTo>
                    <a:pt x="24" y="16"/>
                  </a:lnTo>
                  <a:lnTo>
                    <a:pt x="24" y="12"/>
                  </a:lnTo>
                  <a:lnTo>
                    <a:pt x="25" y="12"/>
                  </a:lnTo>
                  <a:lnTo>
                    <a:pt x="25" y="11"/>
                  </a:lnTo>
                  <a:lnTo>
                    <a:pt x="25" y="9"/>
                  </a:lnTo>
                  <a:lnTo>
                    <a:pt x="25" y="7"/>
                  </a:lnTo>
                  <a:lnTo>
                    <a:pt x="25" y="6"/>
                  </a:lnTo>
                  <a:lnTo>
                    <a:pt x="25" y="6"/>
                  </a:lnTo>
                  <a:lnTo>
                    <a:pt x="25" y="5"/>
                  </a:lnTo>
                  <a:lnTo>
                    <a:pt x="25" y="4"/>
                  </a:lnTo>
                  <a:lnTo>
                    <a:pt x="26" y="4"/>
                  </a:lnTo>
                  <a:lnTo>
                    <a:pt x="26" y="3"/>
                  </a:lnTo>
                  <a:lnTo>
                    <a:pt x="26" y="2"/>
                  </a:lnTo>
                  <a:lnTo>
                    <a:pt x="26" y="2"/>
                  </a:lnTo>
                  <a:lnTo>
                    <a:pt x="26" y="2"/>
                  </a:lnTo>
                  <a:lnTo>
                    <a:pt x="26" y="1"/>
                  </a:lnTo>
                  <a:lnTo>
                    <a:pt x="26" y="1"/>
                  </a:lnTo>
                  <a:lnTo>
                    <a:pt x="26" y="1"/>
                  </a:lnTo>
                  <a:lnTo>
                    <a:pt x="26" y="1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1"/>
                  </a:lnTo>
                  <a:lnTo>
                    <a:pt x="28" y="1"/>
                  </a:lnTo>
                  <a:lnTo>
                    <a:pt x="28" y="1"/>
                  </a:lnTo>
                  <a:lnTo>
                    <a:pt x="28" y="2"/>
                  </a:lnTo>
                  <a:lnTo>
                    <a:pt x="28" y="2"/>
                  </a:lnTo>
                  <a:lnTo>
                    <a:pt x="28" y="2"/>
                  </a:lnTo>
                  <a:lnTo>
                    <a:pt x="29" y="3"/>
                  </a:lnTo>
                  <a:lnTo>
                    <a:pt x="29" y="3"/>
                  </a:lnTo>
                  <a:lnTo>
                    <a:pt x="29" y="4"/>
                  </a:lnTo>
                  <a:lnTo>
                    <a:pt x="29" y="5"/>
                  </a:lnTo>
                  <a:lnTo>
                    <a:pt x="29" y="5"/>
                  </a:lnTo>
                  <a:lnTo>
                    <a:pt x="29" y="6"/>
                  </a:lnTo>
                  <a:lnTo>
                    <a:pt x="29" y="7"/>
                  </a:lnTo>
                  <a:lnTo>
                    <a:pt x="29" y="8"/>
                  </a:lnTo>
                  <a:lnTo>
                    <a:pt x="29" y="8"/>
                  </a:lnTo>
                  <a:lnTo>
                    <a:pt x="30" y="9"/>
                  </a:lnTo>
                  <a:lnTo>
                    <a:pt x="30" y="12"/>
                  </a:lnTo>
                  <a:lnTo>
                    <a:pt x="30" y="13"/>
                  </a:lnTo>
                  <a:lnTo>
                    <a:pt x="30" y="14"/>
                  </a:lnTo>
                  <a:lnTo>
                    <a:pt x="30" y="15"/>
                  </a:lnTo>
                  <a:lnTo>
                    <a:pt x="31" y="19"/>
                  </a:lnTo>
                  <a:lnTo>
                    <a:pt x="31" y="20"/>
                  </a:lnTo>
                  <a:lnTo>
                    <a:pt x="31" y="21"/>
                  </a:lnTo>
                  <a:lnTo>
                    <a:pt x="31" y="23"/>
                  </a:lnTo>
                  <a:lnTo>
                    <a:pt x="31" y="27"/>
                  </a:lnTo>
                  <a:lnTo>
                    <a:pt x="32" y="37"/>
                  </a:lnTo>
                  <a:lnTo>
                    <a:pt x="34" y="58"/>
                  </a:lnTo>
                  <a:lnTo>
                    <a:pt x="34" y="59"/>
                  </a:lnTo>
                  <a:lnTo>
                    <a:pt x="34" y="60"/>
                  </a:lnTo>
                  <a:lnTo>
                    <a:pt x="34" y="63"/>
                  </a:lnTo>
                  <a:lnTo>
                    <a:pt x="34" y="68"/>
                  </a:lnTo>
                  <a:lnTo>
                    <a:pt x="35" y="78"/>
                  </a:lnTo>
                  <a:lnTo>
                    <a:pt x="35" y="80"/>
                  </a:lnTo>
                  <a:lnTo>
                    <a:pt x="35" y="81"/>
                  </a:lnTo>
                  <a:lnTo>
                    <a:pt x="35" y="83"/>
                  </a:lnTo>
                  <a:lnTo>
                    <a:pt x="36" y="88"/>
                  </a:lnTo>
                  <a:lnTo>
                    <a:pt x="37" y="96"/>
                  </a:lnTo>
                  <a:lnTo>
                    <a:pt x="37" y="97"/>
                  </a:lnTo>
                  <a:lnTo>
                    <a:pt x="37" y="98"/>
                  </a:lnTo>
                  <a:lnTo>
                    <a:pt x="37" y="100"/>
                  </a:lnTo>
                  <a:lnTo>
                    <a:pt x="37" y="103"/>
                  </a:lnTo>
                  <a:lnTo>
                    <a:pt x="37" y="104"/>
                  </a:lnTo>
                  <a:lnTo>
                    <a:pt x="37" y="104"/>
                  </a:lnTo>
                  <a:lnTo>
                    <a:pt x="38" y="106"/>
                  </a:lnTo>
                  <a:lnTo>
                    <a:pt x="38" y="108"/>
                  </a:lnTo>
                  <a:lnTo>
                    <a:pt x="38" y="109"/>
                  </a:lnTo>
                  <a:lnTo>
                    <a:pt x="38" y="110"/>
                  </a:lnTo>
                  <a:lnTo>
                    <a:pt x="38" y="111"/>
                  </a:lnTo>
                  <a:lnTo>
                    <a:pt x="39" y="111"/>
                  </a:lnTo>
                  <a:lnTo>
                    <a:pt x="39" y="112"/>
                  </a:lnTo>
                  <a:lnTo>
                    <a:pt x="39" y="112"/>
                  </a:lnTo>
                  <a:lnTo>
                    <a:pt x="39" y="113"/>
                  </a:lnTo>
                  <a:lnTo>
                    <a:pt x="39" y="113"/>
                  </a:lnTo>
                  <a:lnTo>
                    <a:pt x="39" y="114"/>
                  </a:lnTo>
                  <a:lnTo>
                    <a:pt x="39" y="114"/>
                  </a:lnTo>
                  <a:lnTo>
                    <a:pt x="39" y="114"/>
                  </a:lnTo>
                  <a:lnTo>
                    <a:pt x="39" y="114"/>
                  </a:lnTo>
                  <a:lnTo>
                    <a:pt x="39" y="115"/>
                  </a:lnTo>
                  <a:lnTo>
                    <a:pt x="39" y="115"/>
                  </a:lnTo>
                  <a:lnTo>
                    <a:pt x="39" y="115"/>
                  </a:lnTo>
                  <a:lnTo>
                    <a:pt x="40" y="115"/>
                  </a:lnTo>
                  <a:lnTo>
                    <a:pt x="40" y="115"/>
                  </a:lnTo>
                  <a:lnTo>
                    <a:pt x="40" y="115"/>
                  </a:lnTo>
                  <a:lnTo>
                    <a:pt x="40" y="116"/>
                  </a:lnTo>
                  <a:lnTo>
                    <a:pt x="40" y="116"/>
                  </a:lnTo>
                  <a:lnTo>
                    <a:pt x="40" y="116"/>
                  </a:lnTo>
                  <a:lnTo>
                    <a:pt x="40" y="116"/>
                  </a:lnTo>
                  <a:lnTo>
                    <a:pt x="40" y="116"/>
                  </a:lnTo>
                  <a:lnTo>
                    <a:pt x="40" y="116"/>
                  </a:lnTo>
                  <a:lnTo>
                    <a:pt x="40" y="115"/>
                  </a:lnTo>
                  <a:lnTo>
                    <a:pt x="41" y="115"/>
                  </a:lnTo>
                  <a:lnTo>
                    <a:pt x="41" y="115"/>
                  </a:lnTo>
                  <a:lnTo>
                    <a:pt x="41" y="115"/>
                  </a:lnTo>
                  <a:lnTo>
                    <a:pt x="41" y="115"/>
                  </a:lnTo>
                  <a:lnTo>
                    <a:pt x="41" y="115"/>
                  </a:lnTo>
                  <a:lnTo>
                    <a:pt x="41" y="114"/>
                  </a:lnTo>
                  <a:lnTo>
                    <a:pt x="41" y="114"/>
                  </a:lnTo>
                  <a:lnTo>
                    <a:pt x="41" y="114"/>
                  </a:lnTo>
                  <a:lnTo>
                    <a:pt x="41" y="114"/>
                  </a:lnTo>
                  <a:lnTo>
                    <a:pt x="41" y="113"/>
                  </a:lnTo>
                  <a:lnTo>
                    <a:pt x="41" y="113"/>
                  </a:lnTo>
                  <a:lnTo>
                    <a:pt x="41" y="112"/>
                  </a:lnTo>
                  <a:lnTo>
                    <a:pt x="42" y="112"/>
                  </a:lnTo>
                  <a:lnTo>
                    <a:pt x="42" y="111"/>
                  </a:lnTo>
                  <a:lnTo>
                    <a:pt x="42" y="110"/>
                  </a:lnTo>
                  <a:lnTo>
                    <a:pt x="42" y="110"/>
                  </a:lnTo>
                  <a:lnTo>
                    <a:pt x="42" y="109"/>
                  </a:lnTo>
                  <a:lnTo>
                    <a:pt x="42" y="108"/>
                  </a:lnTo>
                  <a:lnTo>
                    <a:pt x="42" y="107"/>
                  </a:lnTo>
                  <a:lnTo>
                    <a:pt x="42" y="106"/>
                  </a:lnTo>
                  <a:lnTo>
                    <a:pt x="43" y="105"/>
                  </a:lnTo>
                  <a:lnTo>
                    <a:pt x="43" y="102"/>
                  </a:lnTo>
                  <a:lnTo>
                    <a:pt x="43" y="101"/>
                  </a:lnTo>
                  <a:lnTo>
                    <a:pt x="43" y="100"/>
                  </a:lnTo>
                  <a:lnTo>
                    <a:pt x="43" y="98"/>
                  </a:lnTo>
                  <a:lnTo>
                    <a:pt x="44" y="94"/>
                  </a:lnTo>
                  <a:lnTo>
                    <a:pt x="44" y="93"/>
                  </a:lnTo>
                  <a:lnTo>
                    <a:pt x="44" y="92"/>
                  </a:lnTo>
                  <a:lnTo>
                    <a:pt x="44" y="90"/>
                  </a:lnTo>
                  <a:lnTo>
                    <a:pt x="45" y="85"/>
                  </a:lnTo>
                  <a:lnTo>
                    <a:pt x="45" y="75"/>
                  </a:lnTo>
                  <a:lnTo>
                    <a:pt x="45" y="74"/>
                  </a:lnTo>
                  <a:lnTo>
                    <a:pt x="45" y="72"/>
                  </a:lnTo>
                  <a:lnTo>
                    <a:pt x="46" y="70"/>
                  </a:lnTo>
                  <a:lnTo>
                    <a:pt x="46" y="64"/>
                  </a:lnTo>
                  <a:lnTo>
                    <a:pt x="47" y="54"/>
                  </a:lnTo>
                  <a:lnTo>
                    <a:pt x="48" y="33"/>
                  </a:lnTo>
                  <a:lnTo>
                    <a:pt x="48" y="32"/>
                  </a:lnTo>
                  <a:lnTo>
                    <a:pt x="49" y="31"/>
                  </a:lnTo>
                  <a:lnTo>
                    <a:pt x="49" y="28"/>
                  </a:lnTo>
                  <a:lnTo>
                    <a:pt x="49" y="24"/>
                  </a:lnTo>
                  <a:lnTo>
                    <a:pt x="49" y="23"/>
                  </a:lnTo>
                  <a:lnTo>
                    <a:pt x="49" y="22"/>
                  </a:lnTo>
                  <a:lnTo>
                    <a:pt x="49" y="20"/>
                  </a:lnTo>
                  <a:lnTo>
                    <a:pt x="50" y="16"/>
                  </a:lnTo>
                  <a:lnTo>
                    <a:pt x="50" y="15"/>
                  </a:lnTo>
                  <a:lnTo>
                    <a:pt x="50" y="14"/>
                  </a:lnTo>
                  <a:lnTo>
                    <a:pt x="50" y="12"/>
                  </a:lnTo>
                  <a:lnTo>
                    <a:pt x="50" y="12"/>
                  </a:lnTo>
                  <a:lnTo>
                    <a:pt x="50" y="11"/>
                  </a:lnTo>
                  <a:lnTo>
                    <a:pt x="51" y="9"/>
                  </a:lnTo>
                  <a:lnTo>
                    <a:pt x="51" y="8"/>
                  </a:lnTo>
                  <a:lnTo>
                    <a:pt x="51" y="8"/>
                  </a:lnTo>
                  <a:lnTo>
                    <a:pt x="51" y="6"/>
                  </a:lnTo>
                  <a:lnTo>
                    <a:pt x="51" y="6"/>
                  </a:lnTo>
                  <a:lnTo>
                    <a:pt x="51" y="5"/>
                  </a:lnTo>
                  <a:lnTo>
                    <a:pt x="51" y="4"/>
                  </a:lnTo>
                  <a:lnTo>
                    <a:pt x="51" y="4"/>
                  </a:lnTo>
                  <a:lnTo>
                    <a:pt x="51" y="3"/>
                  </a:lnTo>
                  <a:lnTo>
                    <a:pt x="51" y="3"/>
                  </a:lnTo>
                  <a:lnTo>
                    <a:pt x="52" y="2"/>
                  </a:lnTo>
                  <a:lnTo>
                    <a:pt x="52" y="2"/>
                  </a:lnTo>
                  <a:lnTo>
                    <a:pt x="52" y="2"/>
                  </a:lnTo>
                  <a:lnTo>
                    <a:pt x="52" y="1"/>
                  </a:lnTo>
                  <a:lnTo>
                    <a:pt x="52" y="1"/>
                  </a:lnTo>
                  <a:lnTo>
                    <a:pt x="52" y="1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4" y="0"/>
                  </a:lnTo>
                  <a:lnTo>
                    <a:pt x="54" y="1"/>
                  </a:lnTo>
                  <a:lnTo>
                    <a:pt x="54" y="1"/>
                  </a:lnTo>
                  <a:lnTo>
                    <a:pt x="54" y="1"/>
                  </a:lnTo>
                  <a:lnTo>
                    <a:pt x="54" y="2"/>
                  </a:lnTo>
                  <a:lnTo>
                    <a:pt x="54" y="2"/>
                  </a:lnTo>
                  <a:lnTo>
                    <a:pt x="54" y="3"/>
                  </a:lnTo>
                  <a:lnTo>
                    <a:pt x="54" y="3"/>
                  </a:lnTo>
                  <a:lnTo>
                    <a:pt x="54" y="4"/>
                  </a:lnTo>
                  <a:lnTo>
                    <a:pt x="55" y="4"/>
                  </a:lnTo>
                  <a:lnTo>
                    <a:pt x="55" y="5"/>
                  </a:lnTo>
                  <a:lnTo>
                    <a:pt x="55" y="6"/>
                  </a:lnTo>
                  <a:lnTo>
                    <a:pt x="55" y="7"/>
                  </a:lnTo>
                  <a:lnTo>
                    <a:pt x="55" y="7"/>
                  </a:lnTo>
                  <a:lnTo>
                    <a:pt x="55" y="8"/>
                  </a:lnTo>
                  <a:lnTo>
                    <a:pt x="55" y="9"/>
                  </a:lnTo>
                  <a:lnTo>
                    <a:pt x="56" y="12"/>
                  </a:lnTo>
                  <a:lnTo>
                    <a:pt x="56" y="13"/>
                  </a:lnTo>
                  <a:lnTo>
                    <a:pt x="56" y="14"/>
                  </a:lnTo>
                  <a:lnTo>
                    <a:pt x="56" y="15"/>
                  </a:lnTo>
                  <a:lnTo>
                    <a:pt x="56" y="19"/>
                  </a:lnTo>
                  <a:lnTo>
                    <a:pt x="57" y="27"/>
                  </a:lnTo>
                  <a:lnTo>
                    <a:pt x="57" y="28"/>
                  </a:lnTo>
                  <a:lnTo>
                    <a:pt x="57" y="29"/>
                  </a:lnTo>
                  <a:lnTo>
                    <a:pt x="57" y="31"/>
                  </a:lnTo>
                  <a:lnTo>
                    <a:pt x="58" y="36"/>
                  </a:lnTo>
                  <a:lnTo>
                    <a:pt x="58" y="45"/>
                  </a:lnTo>
                  <a:lnTo>
                    <a:pt x="60" y="65"/>
                  </a:lnTo>
                  <a:lnTo>
                    <a:pt x="60" y="66"/>
                  </a:lnTo>
                  <a:lnTo>
                    <a:pt x="60" y="68"/>
                  </a:lnTo>
                  <a:lnTo>
                    <a:pt x="60" y="70"/>
                  </a:lnTo>
                  <a:lnTo>
                    <a:pt x="61" y="75"/>
                  </a:lnTo>
                  <a:lnTo>
                    <a:pt x="61" y="85"/>
                  </a:lnTo>
                  <a:lnTo>
                    <a:pt x="62" y="86"/>
                  </a:lnTo>
                  <a:lnTo>
                    <a:pt x="62" y="88"/>
                  </a:lnTo>
                  <a:lnTo>
                    <a:pt x="62" y="90"/>
                  </a:lnTo>
                  <a:lnTo>
                    <a:pt x="62" y="94"/>
                  </a:lnTo>
                  <a:lnTo>
                    <a:pt x="62" y="95"/>
                  </a:lnTo>
                  <a:lnTo>
                    <a:pt x="62" y="96"/>
                  </a:lnTo>
                  <a:lnTo>
                    <a:pt x="62" y="98"/>
                  </a:lnTo>
                  <a:lnTo>
                    <a:pt x="63" y="102"/>
                  </a:lnTo>
                  <a:lnTo>
                    <a:pt x="63" y="103"/>
                  </a:lnTo>
                  <a:lnTo>
                    <a:pt x="63" y="104"/>
                  </a:lnTo>
                  <a:lnTo>
                    <a:pt x="63" y="105"/>
                  </a:lnTo>
                  <a:lnTo>
                    <a:pt x="63" y="106"/>
                  </a:lnTo>
                  <a:lnTo>
                    <a:pt x="64" y="106"/>
                  </a:lnTo>
                  <a:lnTo>
                    <a:pt x="64" y="108"/>
                  </a:lnTo>
                  <a:lnTo>
                    <a:pt x="64" y="109"/>
                  </a:lnTo>
                  <a:lnTo>
                    <a:pt x="64" y="109"/>
                  </a:lnTo>
                  <a:lnTo>
                    <a:pt x="64" y="110"/>
                  </a:lnTo>
                  <a:lnTo>
                    <a:pt x="64" y="111"/>
                  </a:lnTo>
                  <a:lnTo>
                    <a:pt x="64" y="111"/>
                  </a:lnTo>
                  <a:lnTo>
                    <a:pt x="64" y="112"/>
                  </a:lnTo>
                  <a:lnTo>
                    <a:pt x="64" y="113"/>
                  </a:lnTo>
                  <a:lnTo>
                    <a:pt x="65" y="113"/>
                  </a:lnTo>
                  <a:lnTo>
                    <a:pt x="65" y="114"/>
                  </a:lnTo>
                  <a:lnTo>
                    <a:pt x="65" y="114"/>
                  </a:lnTo>
                  <a:lnTo>
                    <a:pt x="65" y="114"/>
                  </a:lnTo>
                  <a:lnTo>
                    <a:pt x="65" y="114"/>
                  </a:lnTo>
                  <a:lnTo>
                    <a:pt x="65" y="115"/>
                  </a:lnTo>
                  <a:lnTo>
                    <a:pt x="65" y="115"/>
                  </a:lnTo>
                  <a:lnTo>
                    <a:pt x="65" y="115"/>
                  </a:lnTo>
                  <a:lnTo>
                    <a:pt x="65" y="115"/>
                  </a:lnTo>
                  <a:lnTo>
                    <a:pt x="65" y="115"/>
                  </a:lnTo>
                  <a:lnTo>
                    <a:pt x="66" y="116"/>
                  </a:lnTo>
                  <a:lnTo>
                    <a:pt x="66" y="116"/>
                  </a:lnTo>
                  <a:lnTo>
                    <a:pt x="66" y="116"/>
                  </a:lnTo>
                  <a:lnTo>
                    <a:pt x="66" y="116"/>
                  </a:lnTo>
                  <a:lnTo>
                    <a:pt x="66" y="116"/>
                  </a:lnTo>
                  <a:lnTo>
                    <a:pt x="66" y="115"/>
                  </a:lnTo>
                  <a:lnTo>
                    <a:pt x="66" y="115"/>
                  </a:lnTo>
                  <a:lnTo>
                    <a:pt x="66" y="115"/>
                  </a:lnTo>
                  <a:lnTo>
                    <a:pt x="66" y="115"/>
                  </a:lnTo>
                  <a:lnTo>
                    <a:pt x="66" y="115"/>
                  </a:lnTo>
                  <a:lnTo>
                    <a:pt x="66" y="115"/>
                  </a:lnTo>
                  <a:lnTo>
                    <a:pt x="66" y="114"/>
                  </a:lnTo>
                  <a:lnTo>
                    <a:pt x="67" y="114"/>
                  </a:lnTo>
                  <a:lnTo>
                    <a:pt x="67" y="114"/>
                  </a:lnTo>
                  <a:lnTo>
                    <a:pt x="67" y="114"/>
                  </a:lnTo>
                  <a:lnTo>
                    <a:pt x="67" y="113"/>
                  </a:lnTo>
                  <a:lnTo>
                    <a:pt x="67" y="113"/>
                  </a:lnTo>
                  <a:lnTo>
                    <a:pt x="67" y="113"/>
                  </a:lnTo>
                  <a:lnTo>
                    <a:pt x="67" y="112"/>
                  </a:lnTo>
                  <a:lnTo>
                    <a:pt x="67" y="111"/>
                  </a:lnTo>
                  <a:lnTo>
                    <a:pt x="67" y="111"/>
                  </a:lnTo>
                  <a:lnTo>
                    <a:pt x="68" y="110"/>
                  </a:lnTo>
                  <a:lnTo>
                    <a:pt x="68" y="109"/>
                  </a:lnTo>
                  <a:lnTo>
                    <a:pt x="68" y="109"/>
                  </a:lnTo>
                  <a:lnTo>
                    <a:pt x="68" y="108"/>
                  </a:lnTo>
                  <a:lnTo>
                    <a:pt x="68" y="107"/>
                  </a:lnTo>
                  <a:lnTo>
                    <a:pt x="68" y="106"/>
                  </a:lnTo>
                  <a:lnTo>
                    <a:pt x="68" y="105"/>
                  </a:lnTo>
                  <a:lnTo>
                    <a:pt x="68" y="104"/>
                  </a:lnTo>
                  <a:lnTo>
                    <a:pt x="69" y="101"/>
                  </a:lnTo>
                  <a:lnTo>
                    <a:pt x="69" y="100"/>
                  </a:lnTo>
                  <a:lnTo>
                    <a:pt x="69" y="99"/>
                  </a:lnTo>
                  <a:lnTo>
                    <a:pt x="69" y="97"/>
                  </a:lnTo>
                  <a:lnTo>
                    <a:pt x="69" y="93"/>
                  </a:lnTo>
                  <a:lnTo>
                    <a:pt x="70" y="85"/>
                  </a:lnTo>
                  <a:lnTo>
                    <a:pt x="70" y="84"/>
                  </a:lnTo>
                  <a:lnTo>
                    <a:pt x="70" y="82"/>
                  </a:lnTo>
                  <a:lnTo>
                    <a:pt x="70" y="80"/>
                  </a:lnTo>
                  <a:lnTo>
                    <a:pt x="71" y="76"/>
                  </a:lnTo>
                  <a:lnTo>
                    <a:pt x="72" y="66"/>
                  </a:lnTo>
                  <a:lnTo>
                    <a:pt x="72" y="64"/>
                  </a:lnTo>
                  <a:lnTo>
                    <a:pt x="72" y="63"/>
                  </a:lnTo>
                  <a:lnTo>
                    <a:pt x="72" y="60"/>
                  </a:lnTo>
                  <a:lnTo>
                    <a:pt x="72" y="55"/>
                  </a:lnTo>
                  <a:lnTo>
                    <a:pt x="73" y="44"/>
                  </a:lnTo>
                  <a:lnTo>
                    <a:pt x="73" y="43"/>
                  </a:lnTo>
                  <a:lnTo>
                    <a:pt x="73" y="41"/>
                  </a:lnTo>
                  <a:lnTo>
                    <a:pt x="73" y="39"/>
                  </a:lnTo>
                  <a:lnTo>
                    <a:pt x="74" y="34"/>
                  </a:lnTo>
                  <a:lnTo>
                    <a:pt x="75" y="24"/>
                  </a:lnTo>
                  <a:lnTo>
                    <a:pt x="75" y="23"/>
                  </a:lnTo>
                  <a:lnTo>
                    <a:pt x="75" y="22"/>
                  </a:lnTo>
                  <a:lnTo>
                    <a:pt x="75" y="20"/>
                  </a:lnTo>
                  <a:lnTo>
                    <a:pt x="75" y="16"/>
                  </a:lnTo>
                  <a:lnTo>
                    <a:pt x="75" y="15"/>
                  </a:lnTo>
                  <a:lnTo>
                    <a:pt x="76" y="14"/>
                  </a:lnTo>
                  <a:lnTo>
                    <a:pt x="76" y="12"/>
                  </a:lnTo>
                  <a:lnTo>
                    <a:pt x="76" y="9"/>
                  </a:lnTo>
                  <a:lnTo>
                    <a:pt x="76" y="8"/>
                  </a:lnTo>
                  <a:lnTo>
                    <a:pt x="76" y="8"/>
                  </a:lnTo>
                  <a:lnTo>
                    <a:pt x="76" y="6"/>
                  </a:lnTo>
                  <a:lnTo>
                    <a:pt x="77" y="6"/>
                  </a:lnTo>
                  <a:lnTo>
                    <a:pt x="77" y="5"/>
                  </a:lnTo>
                  <a:lnTo>
                    <a:pt x="77" y="4"/>
                  </a:lnTo>
                  <a:lnTo>
                    <a:pt x="77" y="4"/>
                  </a:lnTo>
                  <a:lnTo>
                    <a:pt x="77" y="3"/>
                  </a:lnTo>
                  <a:lnTo>
                    <a:pt x="77" y="3"/>
                  </a:lnTo>
                  <a:lnTo>
                    <a:pt x="77" y="2"/>
                  </a:lnTo>
                  <a:lnTo>
                    <a:pt x="77" y="2"/>
                  </a:lnTo>
                  <a:lnTo>
                    <a:pt x="77" y="1"/>
                  </a:lnTo>
                  <a:lnTo>
                    <a:pt x="78" y="1"/>
                  </a:lnTo>
                  <a:lnTo>
                    <a:pt x="78" y="1"/>
                  </a:lnTo>
                  <a:lnTo>
                    <a:pt x="78" y="0"/>
                  </a:lnTo>
                  <a:lnTo>
                    <a:pt x="78" y="0"/>
                  </a:lnTo>
                  <a:lnTo>
                    <a:pt x="78" y="0"/>
                  </a:lnTo>
                  <a:lnTo>
                    <a:pt x="78" y="0"/>
                  </a:lnTo>
                  <a:lnTo>
                    <a:pt x="78" y="0"/>
                  </a:lnTo>
                  <a:lnTo>
                    <a:pt x="78" y="0"/>
                  </a:lnTo>
                  <a:lnTo>
                    <a:pt x="78" y="0"/>
                  </a:lnTo>
                  <a:lnTo>
                    <a:pt x="78" y="0"/>
                  </a:lnTo>
                  <a:lnTo>
                    <a:pt x="78" y="0"/>
                  </a:lnTo>
                  <a:lnTo>
                    <a:pt x="78" y="0"/>
                  </a:lnTo>
                  <a:lnTo>
                    <a:pt x="79" y="0"/>
                  </a:lnTo>
                  <a:lnTo>
                    <a:pt x="79" y="0"/>
                  </a:lnTo>
                  <a:lnTo>
                    <a:pt x="79" y="0"/>
                  </a:lnTo>
                  <a:lnTo>
                    <a:pt x="79" y="0"/>
                  </a:lnTo>
                  <a:lnTo>
                    <a:pt x="79" y="0"/>
                  </a:lnTo>
                  <a:lnTo>
                    <a:pt x="79" y="0"/>
                  </a:lnTo>
                  <a:lnTo>
                    <a:pt x="79" y="1"/>
                  </a:lnTo>
                  <a:lnTo>
                    <a:pt x="79" y="1"/>
                  </a:lnTo>
                  <a:lnTo>
                    <a:pt x="79" y="1"/>
                  </a:lnTo>
                  <a:lnTo>
                    <a:pt x="80" y="2"/>
                  </a:lnTo>
                  <a:lnTo>
                    <a:pt x="80" y="2"/>
                  </a:lnTo>
                  <a:lnTo>
                    <a:pt x="80" y="2"/>
                  </a:lnTo>
                  <a:lnTo>
                    <a:pt x="80" y="3"/>
                  </a:lnTo>
                  <a:lnTo>
                    <a:pt x="80" y="4"/>
                  </a:lnTo>
                  <a:lnTo>
                    <a:pt x="80" y="4"/>
                  </a:lnTo>
                  <a:lnTo>
                    <a:pt x="80" y="5"/>
                  </a:lnTo>
                  <a:lnTo>
                    <a:pt x="80" y="6"/>
                  </a:lnTo>
                  <a:lnTo>
                    <a:pt x="80" y="7"/>
                  </a:lnTo>
                  <a:lnTo>
                    <a:pt x="81" y="8"/>
                  </a:lnTo>
                  <a:lnTo>
                    <a:pt x="81" y="9"/>
                  </a:lnTo>
                  <a:lnTo>
                    <a:pt x="81" y="9"/>
                  </a:lnTo>
                </a:path>
              </a:pathLst>
            </a:custGeom>
            <a:grpFill/>
            <a:ln w="9525" cap="sq">
              <a:solidFill>
                <a:srgbClr val="0D8BE6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783">
                <a:defRPr/>
              </a:pPr>
              <a:endParaRPr lang="en-US" sz="1350" kern="0" dirty="0">
                <a:solidFill>
                  <a:srgbClr val="0D8BE6"/>
                </a:solidFill>
              </a:endParaRPr>
            </a:p>
          </p:txBody>
        </p:sp>
        <p:sp>
          <p:nvSpPr>
            <p:cNvPr id="166" name="Freeform 82"/>
            <p:cNvSpPr>
              <a:spLocks/>
            </p:cNvSpPr>
            <p:nvPr/>
          </p:nvSpPr>
          <p:spPr bwMode="auto">
            <a:xfrm>
              <a:off x="4479" y="2186"/>
              <a:ext cx="83" cy="116"/>
            </a:xfrm>
            <a:custGeom>
              <a:avLst/>
              <a:gdLst/>
              <a:ahLst/>
              <a:cxnLst>
                <a:cxn ang="0">
                  <a:pos x="1" y="23"/>
                </a:cxn>
                <a:cxn ang="0">
                  <a:pos x="3" y="51"/>
                </a:cxn>
                <a:cxn ang="0">
                  <a:pos x="5" y="83"/>
                </a:cxn>
                <a:cxn ang="0">
                  <a:pos x="7" y="99"/>
                </a:cxn>
                <a:cxn ang="0">
                  <a:pos x="8" y="108"/>
                </a:cxn>
                <a:cxn ang="0">
                  <a:pos x="9" y="112"/>
                </a:cxn>
                <a:cxn ang="0">
                  <a:pos x="10" y="115"/>
                </a:cxn>
                <a:cxn ang="0">
                  <a:pos x="10" y="115"/>
                </a:cxn>
                <a:cxn ang="0">
                  <a:pos x="11" y="114"/>
                </a:cxn>
                <a:cxn ang="0">
                  <a:pos x="12" y="108"/>
                </a:cxn>
                <a:cxn ang="0">
                  <a:pos x="14" y="87"/>
                </a:cxn>
                <a:cxn ang="0">
                  <a:pos x="17" y="44"/>
                </a:cxn>
                <a:cxn ang="0">
                  <a:pos x="19" y="26"/>
                </a:cxn>
                <a:cxn ang="0">
                  <a:pos x="20" y="11"/>
                </a:cxn>
                <a:cxn ang="0">
                  <a:pos x="21" y="4"/>
                </a:cxn>
                <a:cxn ang="0">
                  <a:pos x="22" y="1"/>
                </a:cxn>
                <a:cxn ang="0">
                  <a:pos x="22" y="0"/>
                </a:cxn>
                <a:cxn ang="0">
                  <a:pos x="23" y="0"/>
                </a:cxn>
                <a:cxn ang="0">
                  <a:pos x="24" y="3"/>
                </a:cxn>
                <a:cxn ang="0">
                  <a:pos x="25" y="8"/>
                </a:cxn>
                <a:cxn ang="0">
                  <a:pos x="27" y="31"/>
                </a:cxn>
                <a:cxn ang="0">
                  <a:pos x="29" y="57"/>
                </a:cxn>
                <a:cxn ang="0">
                  <a:pos x="31" y="94"/>
                </a:cxn>
                <a:cxn ang="0">
                  <a:pos x="33" y="107"/>
                </a:cxn>
                <a:cxn ang="0">
                  <a:pos x="34" y="113"/>
                </a:cxn>
                <a:cxn ang="0">
                  <a:pos x="34" y="115"/>
                </a:cxn>
                <a:cxn ang="0">
                  <a:pos x="35" y="116"/>
                </a:cxn>
                <a:cxn ang="0">
                  <a:pos x="36" y="114"/>
                </a:cxn>
                <a:cxn ang="0">
                  <a:pos x="37" y="110"/>
                </a:cxn>
                <a:cxn ang="0">
                  <a:pos x="38" y="100"/>
                </a:cxn>
                <a:cxn ang="0">
                  <a:pos x="40" y="74"/>
                </a:cxn>
                <a:cxn ang="0">
                  <a:pos x="42" y="42"/>
                </a:cxn>
                <a:cxn ang="0">
                  <a:pos x="44" y="18"/>
                </a:cxn>
                <a:cxn ang="0">
                  <a:pos x="46" y="7"/>
                </a:cxn>
                <a:cxn ang="0">
                  <a:pos x="46" y="2"/>
                </a:cxn>
                <a:cxn ang="0">
                  <a:pos x="47" y="0"/>
                </a:cxn>
                <a:cxn ang="0">
                  <a:pos x="48" y="0"/>
                </a:cxn>
                <a:cxn ang="0">
                  <a:pos x="49" y="2"/>
                </a:cxn>
                <a:cxn ang="0">
                  <a:pos x="50" y="7"/>
                </a:cxn>
                <a:cxn ang="0">
                  <a:pos x="51" y="17"/>
                </a:cxn>
                <a:cxn ang="0">
                  <a:pos x="53" y="52"/>
                </a:cxn>
                <a:cxn ang="0">
                  <a:pos x="56" y="87"/>
                </a:cxn>
                <a:cxn ang="0">
                  <a:pos x="57" y="104"/>
                </a:cxn>
                <a:cxn ang="0">
                  <a:pos x="58" y="112"/>
                </a:cxn>
                <a:cxn ang="0">
                  <a:pos x="59" y="115"/>
                </a:cxn>
                <a:cxn ang="0">
                  <a:pos x="60" y="116"/>
                </a:cxn>
                <a:cxn ang="0">
                  <a:pos x="61" y="114"/>
                </a:cxn>
                <a:cxn ang="0">
                  <a:pos x="62" y="110"/>
                </a:cxn>
                <a:cxn ang="0">
                  <a:pos x="63" y="98"/>
                </a:cxn>
                <a:cxn ang="0">
                  <a:pos x="66" y="52"/>
                </a:cxn>
                <a:cxn ang="0">
                  <a:pos x="68" y="28"/>
                </a:cxn>
                <a:cxn ang="0">
                  <a:pos x="69" y="13"/>
                </a:cxn>
                <a:cxn ang="0">
                  <a:pos x="70" y="6"/>
                </a:cxn>
                <a:cxn ang="0">
                  <a:pos x="71" y="2"/>
                </a:cxn>
                <a:cxn ang="0">
                  <a:pos x="72" y="0"/>
                </a:cxn>
                <a:cxn ang="0">
                  <a:pos x="72" y="0"/>
                </a:cxn>
                <a:cxn ang="0">
                  <a:pos x="73" y="2"/>
                </a:cxn>
                <a:cxn ang="0">
                  <a:pos x="74" y="8"/>
                </a:cxn>
                <a:cxn ang="0">
                  <a:pos x="76" y="32"/>
                </a:cxn>
                <a:cxn ang="0">
                  <a:pos x="78" y="62"/>
                </a:cxn>
                <a:cxn ang="0">
                  <a:pos x="81" y="94"/>
                </a:cxn>
                <a:cxn ang="0">
                  <a:pos x="82" y="107"/>
                </a:cxn>
              </a:cxnLst>
              <a:rect l="0" t="0" r="r" b="b"/>
              <a:pathLst>
                <a:path w="83" h="116">
                  <a:moveTo>
                    <a:pt x="0" y="9"/>
                  </a:moveTo>
                  <a:lnTo>
                    <a:pt x="0" y="11"/>
                  </a:lnTo>
                  <a:lnTo>
                    <a:pt x="0" y="14"/>
                  </a:lnTo>
                  <a:lnTo>
                    <a:pt x="0" y="15"/>
                  </a:lnTo>
                  <a:lnTo>
                    <a:pt x="1" y="16"/>
                  </a:lnTo>
                  <a:lnTo>
                    <a:pt x="1" y="18"/>
                  </a:lnTo>
                  <a:lnTo>
                    <a:pt x="1" y="22"/>
                  </a:lnTo>
                  <a:lnTo>
                    <a:pt x="1" y="23"/>
                  </a:lnTo>
                  <a:lnTo>
                    <a:pt x="1" y="24"/>
                  </a:lnTo>
                  <a:lnTo>
                    <a:pt x="1" y="27"/>
                  </a:lnTo>
                  <a:lnTo>
                    <a:pt x="2" y="31"/>
                  </a:lnTo>
                  <a:lnTo>
                    <a:pt x="3" y="41"/>
                  </a:lnTo>
                  <a:lnTo>
                    <a:pt x="3" y="42"/>
                  </a:lnTo>
                  <a:lnTo>
                    <a:pt x="3" y="44"/>
                  </a:lnTo>
                  <a:lnTo>
                    <a:pt x="3" y="46"/>
                  </a:lnTo>
                  <a:lnTo>
                    <a:pt x="3" y="51"/>
                  </a:lnTo>
                  <a:lnTo>
                    <a:pt x="4" y="61"/>
                  </a:lnTo>
                  <a:lnTo>
                    <a:pt x="4" y="62"/>
                  </a:lnTo>
                  <a:lnTo>
                    <a:pt x="4" y="64"/>
                  </a:lnTo>
                  <a:lnTo>
                    <a:pt x="4" y="66"/>
                  </a:lnTo>
                  <a:lnTo>
                    <a:pt x="5" y="71"/>
                  </a:lnTo>
                  <a:lnTo>
                    <a:pt x="5" y="81"/>
                  </a:lnTo>
                  <a:lnTo>
                    <a:pt x="5" y="82"/>
                  </a:lnTo>
                  <a:lnTo>
                    <a:pt x="5" y="83"/>
                  </a:lnTo>
                  <a:lnTo>
                    <a:pt x="6" y="85"/>
                  </a:lnTo>
                  <a:lnTo>
                    <a:pt x="6" y="90"/>
                  </a:lnTo>
                  <a:lnTo>
                    <a:pt x="6" y="91"/>
                  </a:lnTo>
                  <a:lnTo>
                    <a:pt x="6" y="92"/>
                  </a:lnTo>
                  <a:lnTo>
                    <a:pt x="6" y="94"/>
                  </a:lnTo>
                  <a:lnTo>
                    <a:pt x="7" y="97"/>
                  </a:lnTo>
                  <a:lnTo>
                    <a:pt x="7" y="98"/>
                  </a:lnTo>
                  <a:lnTo>
                    <a:pt x="7" y="99"/>
                  </a:lnTo>
                  <a:lnTo>
                    <a:pt x="7" y="101"/>
                  </a:lnTo>
                  <a:lnTo>
                    <a:pt x="7" y="102"/>
                  </a:lnTo>
                  <a:lnTo>
                    <a:pt x="7" y="103"/>
                  </a:lnTo>
                  <a:lnTo>
                    <a:pt x="7" y="104"/>
                  </a:lnTo>
                  <a:lnTo>
                    <a:pt x="7" y="105"/>
                  </a:lnTo>
                  <a:lnTo>
                    <a:pt x="8" y="106"/>
                  </a:lnTo>
                  <a:lnTo>
                    <a:pt x="8" y="107"/>
                  </a:lnTo>
                  <a:lnTo>
                    <a:pt x="8" y="108"/>
                  </a:lnTo>
                  <a:lnTo>
                    <a:pt x="8" y="108"/>
                  </a:lnTo>
                  <a:lnTo>
                    <a:pt x="8" y="109"/>
                  </a:lnTo>
                  <a:lnTo>
                    <a:pt x="8" y="110"/>
                  </a:lnTo>
                  <a:lnTo>
                    <a:pt x="8" y="111"/>
                  </a:lnTo>
                  <a:lnTo>
                    <a:pt x="8" y="111"/>
                  </a:lnTo>
                  <a:lnTo>
                    <a:pt x="9" y="112"/>
                  </a:lnTo>
                  <a:lnTo>
                    <a:pt x="9" y="112"/>
                  </a:lnTo>
                  <a:lnTo>
                    <a:pt x="9" y="112"/>
                  </a:lnTo>
                  <a:lnTo>
                    <a:pt x="9" y="113"/>
                  </a:lnTo>
                  <a:lnTo>
                    <a:pt x="9" y="114"/>
                  </a:lnTo>
                  <a:lnTo>
                    <a:pt x="9" y="114"/>
                  </a:lnTo>
                  <a:lnTo>
                    <a:pt x="9" y="114"/>
                  </a:lnTo>
                  <a:lnTo>
                    <a:pt x="9" y="115"/>
                  </a:lnTo>
                  <a:lnTo>
                    <a:pt x="9" y="115"/>
                  </a:lnTo>
                  <a:lnTo>
                    <a:pt x="9" y="115"/>
                  </a:lnTo>
                  <a:lnTo>
                    <a:pt x="10" y="115"/>
                  </a:lnTo>
                  <a:lnTo>
                    <a:pt x="10" y="115"/>
                  </a:lnTo>
                  <a:lnTo>
                    <a:pt x="10" y="115"/>
                  </a:lnTo>
                  <a:lnTo>
                    <a:pt x="10" y="116"/>
                  </a:lnTo>
                  <a:lnTo>
                    <a:pt x="10" y="116"/>
                  </a:lnTo>
                  <a:lnTo>
                    <a:pt x="10" y="116"/>
                  </a:lnTo>
                  <a:lnTo>
                    <a:pt x="10" y="116"/>
                  </a:lnTo>
                  <a:lnTo>
                    <a:pt x="10" y="116"/>
                  </a:lnTo>
                  <a:lnTo>
                    <a:pt x="10" y="115"/>
                  </a:lnTo>
                  <a:lnTo>
                    <a:pt x="10" y="115"/>
                  </a:lnTo>
                  <a:lnTo>
                    <a:pt x="11" y="115"/>
                  </a:lnTo>
                  <a:lnTo>
                    <a:pt x="11" y="115"/>
                  </a:lnTo>
                  <a:lnTo>
                    <a:pt x="11" y="115"/>
                  </a:lnTo>
                  <a:lnTo>
                    <a:pt x="11" y="114"/>
                  </a:lnTo>
                  <a:lnTo>
                    <a:pt x="11" y="114"/>
                  </a:lnTo>
                  <a:lnTo>
                    <a:pt x="11" y="114"/>
                  </a:lnTo>
                  <a:lnTo>
                    <a:pt x="11" y="114"/>
                  </a:lnTo>
                  <a:lnTo>
                    <a:pt x="11" y="113"/>
                  </a:lnTo>
                  <a:lnTo>
                    <a:pt x="11" y="113"/>
                  </a:lnTo>
                  <a:lnTo>
                    <a:pt x="11" y="112"/>
                  </a:lnTo>
                  <a:lnTo>
                    <a:pt x="11" y="111"/>
                  </a:lnTo>
                  <a:lnTo>
                    <a:pt x="12" y="111"/>
                  </a:lnTo>
                  <a:lnTo>
                    <a:pt x="12" y="110"/>
                  </a:lnTo>
                  <a:lnTo>
                    <a:pt x="12" y="109"/>
                  </a:lnTo>
                  <a:lnTo>
                    <a:pt x="12" y="108"/>
                  </a:lnTo>
                  <a:lnTo>
                    <a:pt x="12" y="108"/>
                  </a:lnTo>
                  <a:lnTo>
                    <a:pt x="12" y="106"/>
                  </a:lnTo>
                  <a:lnTo>
                    <a:pt x="13" y="103"/>
                  </a:lnTo>
                  <a:lnTo>
                    <a:pt x="13" y="102"/>
                  </a:lnTo>
                  <a:lnTo>
                    <a:pt x="13" y="101"/>
                  </a:lnTo>
                  <a:lnTo>
                    <a:pt x="13" y="100"/>
                  </a:lnTo>
                  <a:lnTo>
                    <a:pt x="13" y="96"/>
                  </a:lnTo>
                  <a:lnTo>
                    <a:pt x="14" y="87"/>
                  </a:lnTo>
                  <a:lnTo>
                    <a:pt x="14" y="86"/>
                  </a:lnTo>
                  <a:lnTo>
                    <a:pt x="14" y="84"/>
                  </a:lnTo>
                  <a:lnTo>
                    <a:pt x="15" y="82"/>
                  </a:lnTo>
                  <a:lnTo>
                    <a:pt x="15" y="77"/>
                  </a:lnTo>
                  <a:lnTo>
                    <a:pt x="16" y="67"/>
                  </a:lnTo>
                  <a:lnTo>
                    <a:pt x="17" y="47"/>
                  </a:lnTo>
                  <a:lnTo>
                    <a:pt x="17" y="46"/>
                  </a:lnTo>
                  <a:lnTo>
                    <a:pt x="17" y="44"/>
                  </a:lnTo>
                  <a:lnTo>
                    <a:pt x="17" y="42"/>
                  </a:lnTo>
                  <a:lnTo>
                    <a:pt x="18" y="37"/>
                  </a:lnTo>
                  <a:lnTo>
                    <a:pt x="18" y="36"/>
                  </a:lnTo>
                  <a:lnTo>
                    <a:pt x="18" y="35"/>
                  </a:lnTo>
                  <a:lnTo>
                    <a:pt x="18" y="32"/>
                  </a:lnTo>
                  <a:lnTo>
                    <a:pt x="18" y="28"/>
                  </a:lnTo>
                  <a:lnTo>
                    <a:pt x="19" y="27"/>
                  </a:lnTo>
                  <a:lnTo>
                    <a:pt x="19" y="26"/>
                  </a:lnTo>
                  <a:lnTo>
                    <a:pt x="19" y="24"/>
                  </a:lnTo>
                  <a:lnTo>
                    <a:pt x="19" y="20"/>
                  </a:lnTo>
                  <a:lnTo>
                    <a:pt x="19" y="19"/>
                  </a:lnTo>
                  <a:lnTo>
                    <a:pt x="19" y="18"/>
                  </a:lnTo>
                  <a:lnTo>
                    <a:pt x="19" y="16"/>
                  </a:lnTo>
                  <a:lnTo>
                    <a:pt x="20" y="12"/>
                  </a:lnTo>
                  <a:lnTo>
                    <a:pt x="20" y="12"/>
                  </a:lnTo>
                  <a:lnTo>
                    <a:pt x="20" y="11"/>
                  </a:lnTo>
                  <a:lnTo>
                    <a:pt x="20" y="10"/>
                  </a:lnTo>
                  <a:lnTo>
                    <a:pt x="20" y="9"/>
                  </a:lnTo>
                  <a:lnTo>
                    <a:pt x="20" y="8"/>
                  </a:lnTo>
                  <a:lnTo>
                    <a:pt x="21" y="7"/>
                  </a:lnTo>
                  <a:lnTo>
                    <a:pt x="21" y="6"/>
                  </a:lnTo>
                  <a:lnTo>
                    <a:pt x="21" y="6"/>
                  </a:lnTo>
                  <a:lnTo>
                    <a:pt x="21" y="5"/>
                  </a:lnTo>
                  <a:lnTo>
                    <a:pt x="21" y="4"/>
                  </a:lnTo>
                  <a:lnTo>
                    <a:pt x="21" y="4"/>
                  </a:lnTo>
                  <a:lnTo>
                    <a:pt x="21" y="3"/>
                  </a:lnTo>
                  <a:lnTo>
                    <a:pt x="21" y="2"/>
                  </a:lnTo>
                  <a:lnTo>
                    <a:pt x="21" y="2"/>
                  </a:lnTo>
                  <a:lnTo>
                    <a:pt x="21" y="2"/>
                  </a:lnTo>
                  <a:lnTo>
                    <a:pt x="22" y="1"/>
                  </a:lnTo>
                  <a:lnTo>
                    <a:pt x="22" y="1"/>
                  </a:lnTo>
                  <a:lnTo>
                    <a:pt x="22" y="1"/>
                  </a:lnTo>
                  <a:lnTo>
                    <a:pt x="22" y="1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3" y="0"/>
                  </a:lnTo>
                  <a:lnTo>
                    <a:pt x="23" y="0"/>
                  </a:lnTo>
                  <a:lnTo>
                    <a:pt x="23" y="0"/>
                  </a:lnTo>
                  <a:lnTo>
                    <a:pt x="23" y="0"/>
                  </a:lnTo>
                  <a:lnTo>
                    <a:pt x="23" y="0"/>
                  </a:lnTo>
                  <a:lnTo>
                    <a:pt x="23" y="0"/>
                  </a:lnTo>
                  <a:lnTo>
                    <a:pt x="23" y="0"/>
                  </a:lnTo>
                  <a:lnTo>
                    <a:pt x="23" y="0"/>
                  </a:lnTo>
                  <a:lnTo>
                    <a:pt x="23" y="0"/>
                  </a:lnTo>
                  <a:lnTo>
                    <a:pt x="23" y="1"/>
                  </a:lnTo>
                  <a:lnTo>
                    <a:pt x="23" y="1"/>
                  </a:lnTo>
                  <a:lnTo>
                    <a:pt x="23" y="1"/>
                  </a:lnTo>
                  <a:lnTo>
                    <a:pt x="23" y="2"/>
                  </a:lnTo>
                  <a:lnTo>
                    <a:pt x="24" y="2"/>
                  </a:lnTo>
                  <a:lnTo>
                    <a:pt x="24" y="2"/>
                  </a:lnTo>
                  <a:lnTo>
                    <a:pt x="24" y="3"/>
                  </a:lnTo>
                  <a:lnTo>
                    <a:pt x="24" y="3"/>
                  </a:lnTo>
                  <a:lnTo>
                    <a:pt x="24" y="4"/>
                  </a:lnTo>
                  <a:lnTo>
                    <a:pt x="24" y="4"/>
                  </a:lnTo>
                  <a:lnTo>
                    <a:pt x="24" y="5"/>
                  </a:lnTo>
                  <a:lnTo>
                    <a:pt x="24" y="6"/>
                  </a:lnTo>
                  <a:lnTo>
                    <a:pt x="25" y="6"/>
                  </a:lnTo>
                  <a:lnTo>
                    <a:pt x="25" y="8"/>
                  </a:lnTo>
                  <a:lnTo>
                    <a:pt x="25" y="8"/>
                  </a:lnTo>
                  <a:lnTo>
                    <a:pt x="25" y="9"/>
                  </a:lnTo>
                  <a:lnTo>
                    <a:pt x="25" y="10"/>
                  </a:lnTo>
                  <a:lnTo>
                    <a:pt x="25" y="14"/>
                  </a:lnTo>
                  <a:lnTo>
                    <a:pt x="25" y="15"/>
                  </a:lnTo>
                  <a:lnTo>
                    <a:pt x="25" y="16"/>
                  </a:lnTo>
                  <a:lnTo>
                    <a:pt x="26" y="17"/>
                  </a:lnTo>
                  <a:lnTo>
                    <a:pt x="26" y="22"/>
                  </a:lnTo>
                  <a:lnTo>
                    <a:pt x="27" y="31"/>
                  </a:lnTo>
                  <a:lnTo>
                    <a:pt x="27" y="32"/>
                  </a:lnTo>
                  <a:lnTo>
                    <a:pt x="27" y="33"/>
                  </a:lnTo>
                  <a:lnTo>
                    <a:pt x="27" y="36"/>
                  </a:lnTo>
                  <a:lnTo>
                    <a:pt x="28" y="41"/>
                  </a:lnTo>
                  <a:lnTo>
                    <a:pt x="28" y="52"/>
                  </a:lnTo>
                  <a:lnTo>
                    <a:pt x="29" y="53"/>
                  </a:lnTo>
                  <a:lnTo>
                    <a:pt x="29" y="54"/>
                  </a:lnTo>
                  <a:lnTo>
                    <a:pt x="29" y="57"/>
                  </a:lnTo>
                  <a:lnTo>
                    <a:pt x="29" y="62"/>
                  </a:lnTo>
                  <a:lnTo>
                    <a:pt x="30" y="73"/>
                  </a:lnTo>
                  <a:lnTo>
                    <a:pt x="30" y="75"/>
                  </a:lnTo>
                  <a:lnTo>
                    <a:pt x="30" y="76"/>
                  </a:lnTo>
                  <a:lnTo>
                    <a:pt x="30" y="78"/>
                  </a:lnTo>
                  <a:lnTo>
                    <a:pt x="31" y="84"/>
                  </a:lnTo>
                  <a:lnTo>
                    <a:pt x="31" y="93"/>
                  </a:lnTo>
                  <a:lnTo>
                    <a:pt x="31" y="94"/>
                  </a:lnTo>
                  <a:lnTo>
                    <a:pt x="31" y="95"/>
                  </a:lnTo>
                  <a:lnTo>
                    <a:pt x="32" y="97"/>
                  </a:lnTo>
                  <a:lnTo>
                    <a:pt x="32" y="100"/>
                  </a:lnTo>
                  <a:lnTo>
                    <a:pt x="32" y="101"/>
                  </a:lnTo>
                  <a:lnTo>
                    <a:pt x="32" y="102"/>
                  </a:lnTo>
                  <a:lnTo>
                    <a:pt x="32" y="104"/>
                  </a:lnTo>
                  <a:lnTo>
                    <a:pt x="33" y="107"/>
                  </a:lnTo>
                  <a:lnTo>
                    <a:pt x="33" y="107"/>
                  </a:lnTo>
                  <a:lnTo>
                    <a:pt x="33" y="108"/>
                  </a:lnTo>
                  <a:lnTo>
                    <a:pt x="33" y="109"/>
                  </a:lnTo>
                  <a:lnTo>
                    <a:pt x="33" y="110"/>
                  </a:lnTo>
                  <a:lnTo>
                    <a:pt x="33" y="110"/>
                  </a:lnTo>
                  <a:lnTo>
                    <a:pt x="33" y="111"/>
                  </a:lnTo>
                  <a:lnTo>
                    <a:pt x="33" y="112"/>
                  </a:lnTo>
                  <a:lnTo>
                    <a:pt x="34" y="112"/>
                  </a:lnTo>
                  <a:lnTo>
                    <a:pt x="34" y="113"/>
                  </a:lnTo>
                  <a:lnTo>
                    <a:pt x="34" y="113"/>
                  </a:lnTo>
                  <a:lnTo>
                    <a:pt x="34" y="113"/>
                  </a:lnTo>
                  <a:lnTo>
                    <a:pt x="34" y="114"/>
                  </a:lnTo>
                  <a:lnTo>
                    <a:pt x="34" y="114"/>
                  </a:lnTo>
                  <a:lnTo>
                    <a:pt x="34" y="114"/>
                  </a:lnTo>
                  <a:lnTo>
                    <a:pt x="34" y="114"/>
                  </a:lnTo>
                  <a:lnTo>
                    <a:pt x="34" y="115"/>
                  </a:lnTo>
                  <a:lnTo>
                    <a:pt x="34" y="115"/>
                  </a:lnTo>
                  <a:lnTo>
                    <a:pt x="35" y="115"/>
                  </a:lnTo>
                  <a:lnTo>
                    <a:pt x="35" y="115"/>
                  </a:lnTo>
                  <a:lnTo>
                    <a:pt x="35" y="115"/>
                  </a:lnTo>
                  <a:lnTo>
                    <a:pt x="35" y="116"/>
                  </a:lnTo>
                  <a:lnTo>
                    <a:pt x="35" y="116"/>
                  </a:lnTo>
                  <a:lnTo>
                    <a:pt x="35" y="116"/>
                  </a:lnTo>
                  <a:lnTo>
                    <a:pt x="35" y="116"/>
                  </a:lnTo>
                  <a:lnTo>
                    <a:pt x="35" y="116"/>
                  </a:lnTo>
                  <a:lnTo>
                    <a:pt x="35" y="116"/>
                  </a:lnTo>
                  <a:lnTo>
                    <a:pt x="35" y="115"/>
                  </a:lnTo>
                  <a:lnTo>
                    <a:pt x="35" y="115"/>
                  </a:lnTo>
                  <a:lnTo>
                    <a:pt x="35" y="115"/>
                  </a:lnTo>
                  <a:lnTo>
                    <a:pt x="36" y="115"/>
                  </a:lnTo>
                  <a:lnTo>
                    <a:pt x="36" y="115"/>
                  </a:lnTo>
                  <a:lnTo>
                    <a:pt x="36" y="114"/>
                  </a:lnTo>
                  <a:lnTo>
                    <a:pt x="36" y="114"/>
                  </a:lnTo>
                  <a:lnTo>
                    <a:pt x="36" y="114"/>
                  </a:lnTo>
                  <a:lnTo>
                    <a:pt x="36" y="114"/>
                  </a:lnTo>
                  <a:lnTo>
                    <a:pt x="36" y="113"/>
                  </a:lnTo>
                  <a:lnTo>
                    <a:pt x="36" y="113"/>
                  </a:lnTo>
                  <a:lnTo>
                    <a:pt x="36" y="112"/>
                  </a:lnTo>
                  <a:lnTo>
                    <a:pt x="36" y="112"/>
                  </a:lnTo>
                  <a:lnTo>
                    <a:pt x="37" y="111"/>
                  </a:lnTo>
                  <a:lnTo>
                    <a:pt x="37" y="110"/>
                  </a:lnTo>
                  <a:lnTo>
                    <a:pt x="37" y="110"/>
                  </a:lnTo>
                  <a:lnTo>
                    <a:pt x="37" y="108"/>
                  </a:lnTo>
                  <a:lnTo>
                    <a:pt x="37" y="108"/>
                  </a:lnTo>
                  <a:lnTo>
                    <a:pt x="37" y="107"/>
                  </a:lnTo>
                  <a:lnTo>
                    <a:pt x="37" y="106"/>
                  </a:lnTo>
                  <a:lnTo>
                    <a:pt x="38" y="102"/>
                  </a:lnTo>
                  <a:lnTo>
                    <a:pt x="38" y="101"/>
                  </a:lnTo>
                  <a:lnTo>
                    <a:pt x="38" y="100"/>
                  </a:lnTo>
                  <a:lnTo>
                    <a:pt x="38" y="99"/>
                  </a:lnTo>
                  <a:lnTo>
                    <a:pt x="39" y="94"/>
                  </a:lnTo>
                  <a:lnTo>
                    <a:pt x="39" y="93"/>
                  </a:lnTo>
                  <a:lnTo>
                    <a:pt x="39" y="92"/>
                  </a:lnTo>
                  <a:lnTo>
                    <a:pt x="39" y="90"/>
                  </a:lnTo>
                  <a:lnTo>
                    <a:pt x="39" y="85"/>
                  </a:lnTo>
                  <a:lnTo>
                    <a:pt x="40" y="75"/>
                  </a:lnTo>
                  <a:lnTo>
                    <a:pt x="40" y="74"/>
                  </a:lnTo>
                  <a:lnTo>
                    <a:pt x="40" y="72"/>
                  </a:lnTo>
                  <a:lnTo>
                    <a:pt x="40" y="70"/>
                  </a:lnTo>
                  <a:lnTo>
                    <a:pt x="41" y="64"/>
                  </a:lnTo>
                  <a:lnTo>
                    <a:pt x="42" y="53"/>
                  </a:lnTo>
                  <a:lnTo>
                    <a:pt x="42" y="52"/>
                  </a:lnTo>
                  <a:lnTo>
                    <a:pt x="42" y="50"/>
                  </a:lnTo>
                  <a:lnTo>
                    <a:pt x="42" y="48"/>
                  </a:lnTo>
                  <a:lnTo>
                    <a:pt x="42" y="42"/>
                  </a:lnTo>
                  <a:lnTo>
                    <a:pt x="43" y="32"/>
                  </a:lnTo>
                  <a:lnTo>
                    <a:pt x="43" y="30"/>
                  </a:lnTo>
                  <a:lnTo>
                    <a:pt x="43" y="29"/>
                  </a:lnTo>
                  <a:lnTo>
                    <a:pt x="44" y="27"/>
                  </a:lnTo>
                  <a:lnTo>
                    <a:pt x="44" y="22"/>
                  </a:lnTo>
                  <a:lnTo>
                    <a:pt x="44" y="21"/>
                  </a:lnTo>
                  <a:lnTo>
                    <a:pt x="44" y="20"/>
                  </a:lnTo>
                  <a:lnTo>
                    <a:pt x="44" y="18"/>
                  </a:lnTo>
                  <a:lnTo>
                    <a:pt x="45" y="14"/>
                  </a:lnTo>
                  <a:lnTo>
                    <a:pt x="45" y="13"/>
                  </a:lnTo>
                  <a:lnTo>
                    <a:pt x="45" y="13"/>
                  </a:lnTo>
                  <a:lnTo>
                    <a:pt x="45" y="11"/>
                  </a:lnTo>
                  <a:lnTo>
                    <a:pt x="45" y="10"/>
                  </a:lnTo>
                  <a:lnTo>
                    <a:pt x="45" y="9"/>
                  </a:lnTo>
                  <a:lnTo>
                    <a:pt x="45" y="8"/>
                  </a:lnTo>
                  <a:lnTo>
                    <a:pt x="46" y="7"/>
                  </a:lnTo>
                  <a:lnTo>
                    <a:pt x="46" y="6"/>
                  </a:lnTo>
                  <a:lnTo>
                    <a:pt x="46" y="5"/>
                  </a:lnTo>
                  <a:lnTo>
                    <a:pt x="46" y="5"/>
                  </a:lnTo>
                  <a:lnTo>
                    <a:pt x="46" y="4"/>
                  </a:lnTo>
                  <a:lnTo>
                    <a:pt x="46" y="3"/>
                  </a:lnTo>
                  <a:lnTo>
                    <a:pt x="46" y="3"/>
                  </a:lnTo>
                  <a:lnTo>
                    <a:pt x="46" y="2"/>
                  </a:lnTo>
                  <a:lnTo>
                    <a:pt x="46" y="2"/>
                  </a:lnTo>
                  <a:lnTo>
                    <a:pt x="46" y="2"/>
                  </a:lnTo>
                  <a:lnTo>
                    <a:pt x="47" y="1"/>
                  </a:lnTo>
                  <a:lnTo>
                    <a:pt x="47" y="1"/>
                  </a:lnTo>
                  <a:lnTo>
                    <a:pt x="47" y="1"/>
                  </a:lnTo>
                  <a:lnTo>
                    <a:pt x="47" y="0"/>
                  </a:lnTo>
                  <a:lnTo>
                    <a:pt x="47" y="0"/>
                  </a:lnTo>
                  <a:lnTo>
                    <a:pt x="47" y="0"/>
                  </a:lnTo>
                  <a:lnTo>
                    <a:pt x="47" y="0"/>
                  </a:lnTo>
                  <a:lnTo>
                    <a:pt x="47" y="0"/>
                  </a:lnTo>
                  <a:lnTo>
                    <a:pt x="47" y="0"/>
                  </a:lnTo>
                  <a:lnTo>
                    <a:pt x="47" y="0"/>
                  </a:lnTo>
                  <a:lnTo>
                    <a:pt x="48" y="0"/>
                  </a:lnTo>
                  <a:lnTo>
                    <a:pt x="48" y="0"/>
                  </a:lnTo>
                  <a:lnTo>
                    <a:pt x="48" y="0"/>
                  </a:lnTo>
                  <a:lnTo>
                    <a:pt x="48" y="0"/>
                  </a:lnTo>
                  <a:lnTo>
                    <a:pt x="48" y="0"/>
                  </a:lnTo>
                  <a:lnTo>
                    <a:pt x="48" y="0"/>
                  </a:lnTo>
                  <a:lnTo>
                    <a:pt x="48" y="0"/>
                  </a:lnTo>
                  <a:lnTo>
                    <a:pt x="48" y="0"/>
                  </a:lnTo>
                  <a:lnTo>
                    <a:pt x="48" y="1"/>
                  </a:lnTo>
                  <a:lnTo>
                    <a:pt x="48" y="1"/>
                  </a:lnTo>
                  <a:lnTo>
                    <a:pt x="48" y="1"/>
                  </a:lnTo>
                  <a:lnTo>
                    <a:pt x="48" y="2"/>
                  </a:lnTo>
                  <a:lnTo>
                    <a:pt x="49" y="2"/>
                  </a:lnTo>
                  <a:lnTo>
                    <a:pt x="49" y="2"/>
                  </a:lnTo>
                  <a:lnTo>
                    <a:pt x="49" y="3"/>
                  </a:lnTo>
                  <a:lnTo>
                    <a:pt x="49" y="3"/>
                  </a:lnTo>
                  <a:lnTo>
                    <a:pt x="49" y="4"/>
                  </a:lnTo>
                  <a:lnTo>
                    <a:pt x="49" y="5"/>
                  </a:lnTo>
                  <a:lnTo>
                    <a:pt x="49" y="5"/>
                  </a:lnTo>
                  <a:lnTo>
                    <a:pt x="50" y="7"/>
                  </a:lnTo>
                  <a:lnTo>
                    <a:pt x="50" y="7"/>
                  </a:lnTo>
                  <a:lnTo>
                    <a:pt x="50" y="8"/>
                  </a:lnTo>
                  <a:lnTo>
                    <a:pt x="50" y="9"/>
                  </a:lnTo>
                  <a:lnTo>
                    <a:pt x="50" y="10"/>
                  </a:lnTo>
                  <a:lnTo>
                    <a:pt x="50" y="11"/>
                  </a:lnTo>
                  <a:lnTo>
                    <a:pt x="50" y="12"/>
                  </a:lnTo>
                  <a:lnTo>
                    <a:pt x="50" y="16"/>
                  </a:lnTo>
                  <a:lnTo>
                    <a:pt x="51" y="16"/>
                  </a:lnTo>
                  <a:lnTo>
                    <a:pt x="51" y="17"/>
                  </a:lnTo>
                  <a:lnTo>
                    <a:pt x="51" y="19"/>
                  </a:lnTo>
                  <a:lnTo>
                    <a:pt x="51" y="23"/>
                  </a:lnTo>
                  <a:lnTo>
                    <a:pt x="52" y="32"/>
                  </a:lnTo>
                  <a:lnTo>
                    <a:pt x="52" y="33"/>
                  </a:lnTo>
                  <a:lnTo>
                    <a:pt x="52" y="34"/>
                  </a:lnTo>
                  <a:lnTo>
                    <a:pt x="52" y="37"/>
                  </a:lnTo>
                  <a:lnTo>
                    <a:pt x="53" y="42"/>
                  </a:lnTo>
                  <a:lnTo>
                    <a:pt x="53" y="52"/>
                  </a:lnTo>
                  <a:lnTo>
                    <a:pt x="55" y="72"/>
                  </a:lnTo>
                  <a:lnTo>
                    <a:pt x="55" y="73"/>
                  </a:lnTo>
                  <a:lnTo>
                    <a:pt x="55" y="75"/>
                  </a:lnTo>
                  <a:lnTo>
                    <a:pt x="55" y="77"/>
                  </a:lnTo>
                  <a:lnTo>
                    <a:pt x="55" y="82"/>
                  </a:lnTo>
                  <a:lnTo>
                    <a:pt x="56" y="84"/>
                  </a:lnTo>
                  <a:lnTo>
                    <a:pt x="56" y="85"/>
                  </a:lnTo>
                  <a:lnTo>
                    <a:pt x="56" y="87"/>
                  </a:lnTo>
                  <a:lnTo>
                    <a:pt x="56" y="92"/>
                  </a:lnTo>
                  <a:lnTo>
                    <a:pt x="56" y="93"/>
                  </a:lnTo>
                  <a:lnTo>
                    <a:pt x="56" y="94"/>
                  </a:lnTo>
                  <a:lnTo>
                    <a:pt x="56" y="96"/>
                  </a:lnTo>
                  <a:lnTo>
                    <a:pt x="57" y="100"/>
                  </a:lnTo>
                  <a:lnTo>
                    <a:pt x="57" y="101"/>
                  </a:lnTo>
                  <a:lnTo>
                    <a:pt x="57" y="102"/>
                  </a:lnTo>
                  <a:lnTo>
                    <a:pt x="57" y="104"/>
                  </a:lnTo>
                  <a:lnTo>
                    <a:pt x="58" y="107"/>
                  </a:lnTo>
                  <a:lnTo>
                    <a:pt x="58" y="108"/>
                  </a:lnTo>
                  <a:lnTo>
                    <a:pt x="58" y="108"/>
                  </a:lnTo>
                  <a:lnTo>
                    <a:pt x="58" y="110"/>
                  </a:lnTo>
                  <a:lnTo>
                    <a:pt x="58" y="110"/>
                  </a:lnTo>
                  <a:lnTo>
                    <a:pt x="58" y="111"/>
                  </a:lnTo>
                  <a:lnTo>
                    <a:pt x="58" y="112"/>
                  </a:lnTo>
                  <a:lnTo>
                    <a:pt x="58" y="112"/>
                  </a:lnTo>
                  <a:lnTo>
                    <a:pt x="59" y="113"/>
                  </a:lnTo>
                  <a:lnTo>
                    <a:pt x="59" y="113"/>
                  </a:lnTo>
                  <a:lnTo>
                    <a:pt x="59" y="114"/>
                  </a:lnTo>
                  <a:lnTo>
                    <a:pt x="59" y="114"/>
                  </a:lnTo>
                  <a:lnTo>
                    <a:pt x="59" y="114"/>
                  </a:lnTo>
                  <a:lnTo>
                    <a:pt x="59" y="114"/>
                  </a:lnTo>
                  <a:lnTo>
                    <a:pt x="59" y="115"/>
                  </a:lnTo>
                  <a:lnTo>
                    <a:pt x="59" y="115"/>
                  </a:lnTo>
                  <a:lnTo>
                    <a:pt x="59" y="115"/>
                  </a:lnTo>
                  <a:lnTo>
                    <a:pt x="60" y="115"/>
                  </a:lnTo>
                  <a:lnTo>
                    <a:pt x="60" y="115"/>
                  </a:lnTo>
                  <a:lnTo>
                    <a:pt x="60" y="116"/>
                  </a:lnTo>
                  <a:lnTo>
                    <a:pt x="60" y="116"/>
                  </a:lnTo>
                  <a:lnTo>
                    <a:pt x="60" y="116"/>
                  </a:lnTo>
                  <a:lnTo>
                    <a:pt x="60" y="116"/>
                  </a:lnTo>
                  <a:lnTo>
                    <a:pt x="60" y="116"/>
                  </a:lnTo>
                  <a:lnTo>
                    <a:pt x="60" y="115"/>
                  </a:lnTo>
                  <a:lnTo>
                    <a:pt x="60" y="115"/>
                  </a:lnTo>
                  <a:lnTo>
                    <a:pt x="60" y="115"/>
                  </a:lnTo>
                  <a:lnTo>
                    <a:pt x="60" y="115"/>
                  </a:lnTo>
                  <a:lnTo>
                    <a:pt x="60" y="115"/>
                  </a:lnTo>
                  <a:lnTo>
                    <a:pt x="61" y="114"/>
                  </a:lnTo>
                  <a:lnTo>
                    <a:pt x="61" y="114"/>
                  </a:lnTo>
                  <a:lnTo>
                    <a:pt x="61" y="114"/>
                  </a:lnTo>
                  <a:lnTo>
                    <a:pt x="61" y="114"/>
                  </a:lnTo>
                  <a:lnTo>
                    <a:pt x="61" y="113"/>
                  </a:lnTo>
                  <a:lnTo>
                    <a:pt x="61" y="113"/>
                  </a:lnTo>
                  <a:lnTo>
                    <a:pt x="61" y="112"/>
                  </a:lnTo>
                  <a:lnTo>
                    <a:pt x="61" y="112"/>
                  </a:lnTo>
                  <a:lnTo>
                    <a:pt x="61" y="111"/>
                  </a:lnTo>
                  <a:lnTo>
                    <a:pt x="62" y="110"/>
                  </a:lnTo>
                  <a:lnTo>
                    <a:pt x="62" y="110"/>
                  </a:lnTo>
                  <a:lnTo>
                    <a:pt x="62" y="109"/>
                  </a:lnTo>
                  <a:lnTo>
                    <a:pt x="62" y="106"/>
                  </a:lnTo>
                  <a:lnTo>
                    <a:pt x="62" y="105"/>
                  </a:lnTo>
                  <a:lnTo>
                    <a:pt x="62" y="105"/>
                  </a:lnTo>
                  <a:lnTo>
                    <a:pt x="62" y="103"/>
                  </a:lnTo>
                  <a:lnTo>
                    <a:pt x="63" y="100"/>
                  </a:lnTo>
                  <a:lnTo>
                    <a:pt x="63" y="99"/>
                  </a:lnTo>
                  <a:lnTo>
                    <a:pt x="63" y="98"/>
                  </a:lnTo>
                  <a:lnTo>
                    <a:pt x="63" y="96"/>
                  </a:lnTo>
                  <a:lnTo>
                    <a:pt x="64" y="92"/>
                  </a:lnTo>
                  <a:lnTo>
                    <a:pt x="64" y="91"/>
                  </a:lnTo>
                  <a:lnTo>
                    <a:pt x="64" y="90"/>
                  </a:lnTo>
                  <a:lnTo>
                    <a:pt x="64" y="87"/>
                  </a:lnTo>
                  <a:lnTo>
                    <a:pt x="64" y="83"/>
                  </a:lnTo>
                  <a:lnTo>
                    <a:pt x="65" y="73"/>
                  </a:lnTo>
                  <a:lnTo>
                    <a:pt x="66" y="52"/>
                  </a:lnTo>
                  <a:lnTo>
                    <a:pt x="66" y="51"/>
                  </a:lnTo>
                  <a:lnTo>
                    <a:pt x="66" y="50"/>
                  </a:lnTo>
                  <a:lnTo>
                    <a:pt x="67" y="47"/>
                  </a:lnTo>
                  <a:lnTo>
                    <a:pt x="67" y="42"/>
                  </a:lnTo>
                  <a:lnTo>
                    <a:pt x="68" y="33"/>
                  </a:lnTo>
                  <a:lnTo>
                    <a:pt x="68" y="32"/>
                  </a:lnTo>
                  <a:lnTo>
                    <a:pt x="68" y="30"/>
                  </a:lnTo>
                  <a:lnTo>
                    <a:pt x="68" y="28"/>
                  </a:lnTo>
                  <a:lnTo>
                    <a:pt x="68" y="24"/>
                  </a:lnTo>
                  <a:lnTo>
                    <a:pt x="68" y="23"/>
                  </a:lnTo>
                  <a:lnTo>
                    <a:pt x="68" y="22"/>
                  </a:lnTo>
                  <a:lnTo>
                    <a:pt x="69" y="20"/>
                  </a:lnTo>
                  <a:lnTo>
                    <a:pt x="69" y="16"/>
                  </a:lnTo>
                  <a:lnTo>
                    <a:pt x="69" y="15"/>
                  </a:lnTo>
                  <a:lnTo>
                    <a:pt x="69" y="14"/>
                  </a:lnTo>
                  <a:lnTo>
                    <a:pt x="69" y="13"/>
                  </a:lnTo>
                  <a:lnTo>
                    <a:pt x="70" y="12"/>
                  </a:lnTo>
                  <a:lnTo>
                    <a:pt x="70" y="11"/>
                  </a:lnTo>
                  <a:lnTo>
                    <a:pt x="70" y="10"/>
                  </a:lnTo>
                  <a:lnTo>
                    <a:pt x="70" y="9"/>
                  </a:lnTo>
                  <a:lnTo>
                    <a:pt x="70" y="8"/>
                  </a:lnTo>
                  <a:lnTo>
                    <a:pt x="70" y="7"/>
                  </a:lnTo>
                  <a:lnTo>
                    <a:pt x="70" y="6"/>
                  </a:lnTo>
                  <a:lnTo>
                    <a:pt x="70" y="6"/>
                  </a:lnTo>
                  <a:lnTo>
                    <a:pt x="70" y="5"/>
                  </a:lnTo>
                  <a:lnTo>
                    <a:pt x="70" y="4"/>
                  </a:lnTo>
                  <a:lnTo>
                    <a:pt x="71" y="4"/>
                  </a:lnTo>
                  <a:lnTo>
                    <a:pt x="71" y="3"/>
                  </a:lnTo>
                  <a:lnTo>
                    <a:pt x="71" y="3"/>
                  </a:lnTo>
                  <a:lnTo>
                    <a:pt x="71" y="2"/>
                  </a:lnTo>
                  <a:lnTo>
                    <a:pt x="71" y="2"/>
                  </a:lnTo>
                  <a:lnTo>
                    <a:pt x="71" y="2"/>
                  </a:lnTo>
                  <a:lnTo>
                    <a:pt x="71" y="1"/>
                  </a:lnTo>
                  <a:lnTo>
                    <a:pt x="71" y="1"/>
                  </a:lnTo>
                  <a:lnTo>
                    <a:pt x="71" y="1"/>
                  </a:lnTo>
                  <a:lnTo>
                    <a:pt x="71" y="0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73" y="0"/>
                  </a:lnTo>
                  <a:lnTo>
                    <a:pt x="73" y="0"/>
                  </a:lnTo>
                  <a:lnTo>
                    <a:pt x="73" y="0"/>
                  </a:lnTo>
                  <a:lnTo>
                    <a:pt x="73" y="1"/>
                  </a:lnTo>
                  <a:lnTo>
                    <a:pt x="73" y="1"/>
                  </a:lnTo>
                  <a:lnTo>
                    <a:pt x="73" y="1"/>
                  </a:lnTo>
                  <a:lnTo>
                    <a:pt x="73" y="2"/>
                  </a:lnTo>
                  <a:lnTo>
                    <a:pt x="73" y="2"/>
                  </a:lnTo>
                  <a:lnTo>
                    <a:pt x="73" y="3"/>
                  </a:lnTo>
                  <a:lnTo>
                    <a:pt x="74" y="4"/>
                  </a:lnTo>
                  <a:lnTo>
                    <a:pt x="74" y="4"/>
                  </a:lnTo>
                  <a:lnTo>
                    <a:pt x="74" y="5"/>
                  </a:lnTo>
                  <a:lnTo>
                    <a:pt x="74" y="6"/>
                  </a:lnTo>
                  <a:lnTo>
                    <a:pt x="74" y="7"/>
                  </a:lnTo>
                  <a:lnTo>
                    <a:pt x="74" y="8"/>
                  </a:lnTo>
                  <a:lnTo>
                    <a:pt x="74" y="8"/>
                  </a:lnTo>
                  <a:lnTo>
                    <a:pt x="74" y="10"/>
                  </a:lnTo>
                  <a:lnTo>
                    <a:pt x="75" y="13"/>
                  </a:lnTo>
                  <a:lnTo>
                    <a:pt x="75" y="14"/>
                  </a:lnTo>
                  <a:lnTo>
                    <a:pt x="75" y="15"/>
                  </a:lnTo>
                  <a:lnTo>
                    <a:pt x="75" y="17"/>
                  </a:lnTo>
                  <a:lnTo>
                    <a:pt x="76" y="21"/>
                  </a:lnTo>
                  <a:lnTo>
                    <a:pt x="76" y="31"/>
                  </a:lnTo>
                  <a:lnTo>
                    <a:pt x="76" y="32"/>
                  </a:lnTo>
                  <a:lnTo>
                    <a:pt x="76" y="33"/>
                  </a:lnTo>
                  <a:lnTo>
                    <a:pt x="77" y="36"/>
                  </a:lnTo>
                  <a:lnTo>
                    <a:pt x="77" y="41"/>
                  </a:lnTo>
                  <a:lnTo>
                    <a:pt x="78" y="52"/>
                  </a:lnTo>
                  <a:lnTo>
                    <a:pt x="78" y="53"/>
                  </a:lnTo>
                  <a:lnTo>
                    <a:pt x="78" y="55"/>
                  </a:lnTo>
                  <a:lnTo>
                    <a:pt x="78" y="57"/>
                  </a:lnTo>
                  <a:lnTo>
                    <a:pt x="78" y="62"/>
                  </a:lnTo>
                  <a:lnTo>
                    <a:pt x="79" y="73"/>
                  </a:lnTo>
                  <a:lnTo>
                    <a:pt x="79" y="74"/>
                  </a:lnTo>
                  <a:lnTo>
                    <a:pt x="79" y="75"/>
                  </a:lnTo>
                  <a:lnTo>
                    <a:pt x="80" y="78"/>
                  </a:lnTo>
                  <a:lnTo>
                    <a:pt x="80" y="82"/>
                  </a:lnTo>
                  <a:lnTo>
                    <a:pt x="81" y="91"/>
                  </a:lnTo>
                  <a:lnTo>
                    <a:pt x="81" y="92"/>
                  </a:lnTo>
                  <a:lnTo>
                    <a:pt x="81" y="94"/>
                  </a:lnTo>
                  <a:lnTo>
                    <a:pt x="81" y="96"/>
                  </a:lnTo>
                  <a:lnTo>
                    <a:pt x="81" y="99"/>
                  </a:lnTo>
                  <a:lnTo>
                    <a:pt x="81" y="100"/>
                  </a:lnTo>
                  <a:lnTo>
                    <a:pt x="82" y="101"/>
                  </a:lnTo>
                  <a:lnTo>
                    <a:pt x="82" y="103"/>
                  </a:lnTo>
                  <a:lnTo>
                    <a:pt x="82" y="106"/>
                  </a:lnTo>
                  <a:lnTo>
                    <a:pt x="82" y="106"/>
                  </a:lnTo>
                  <a:lnTo>
                    <a:pt x="82" y="107"/>
                  </a:lnTo>
                  <a:lnTo>
                    <a:pt x="82" y="108"/>
                  </a:lnTo>
                  <a:lnTo>
                    <a:pt x="82" y="109"/>
                  </a:lnTo>
                  <a:lnTo>
                    <a:pt x="82" y="110"/>
                  </a:lnTo>
                  <a:lnTo>
                    <a:pt x="83" y="111"/>
                  </a:lnTo>
                </a:path>
              </a:pathLst>
            </a:custGeom>
            <a:grpFill/>
            <a:ln w="9525" cap="sq">
              <a:solidFill>
                <a:srgbClr val="0D8BE6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783">
                <a:defRPr/>
              </a:pPr>
              <a:endParaRPr lang="en-US" sz="1350" kern="0" dirty="0">
                <a:solidFill>
                  <a:srgbClr val="0D8BE6"/>
                </a:solidFill>
              </a:endParaRPr>
            </a:p>
          </p:txBody>
        </p:sp>
        <p:sp>
          <p:nvSpPr>
            <p:cNvPr id="167" name="Freeform 83"/>
            <p:cNvSpPr>
              <a:spLocks/>
            </p:cNvSpPr>
            <p:nvPr/>
          </p:nvSpPr>
          <p:spPr bwMode="auto">
            <a:xfrm>
              <a:off x="4562" y="2186"/>
              <a:ext cx="75" cy="116"/>
            </a:xfrm>
            <a:custGeom>
              <a:avLst/>
              <a:gdLst/>
              <a:ahLst/>
              <a:cxnLst>
                <a:cxn ang="0">
                  <a:pos x="0" y="114"/>
                </a:cxn>
                <a:cxn ang="0">
                  <a:pos x="1" y="116"/>
                </a:cxn>
                <a:cxn ang="0">
                  <a:pos x="2" y="115"/>
                </a:cxn>
                <a:cxn ang="0">
                  <a:pos x="3" y="112"/>
                </a:cxn>
                <a:cxn ang="0">
                  <a:pos x="4" y="105"/>
                </a:cxn>
                <a:cxn ang="0">
                  <a:pos x="5" y="89"/>
                </a:cxn>
                <a:cxn ang="0">
                  <a:pos x="8" y="50"/>
                </a:cxn>
                <a:cxn ang="0">
                  <a:pos x="10" y="25"/>
                </a:cxn>
                <a:cxn ang="0">
                  <a:pos x="11" y="10"/>
                </a:cxn>
                <a:cxn ang="0">
                  <a:pos x="12" y="4"/>
                </a:cxn>
                <a:cxn ang="0">
                  <a:pos x="13" y="1"/>
                </a:cxn>
                <a:cxn ang="0">
                  <a:pos x="13" y="0"/>
                </a:cxn>
                <a:cxn ang="0">
                  <a:pos x="14" y="0"/>
                </a:cxn>
                <a:cxn ang="0">
                  <a:pos x="15" y="4"/>
                </a:cxn>
                <a:cxn ang="0">
                  <a:pos x="16" y="10"/>
                </a:cxn>
                <a:cxn ang="0">
                  <a:pos x="18" y="33"/>
                </a:cxn>
                <a:cxn ang="0">
                  <a:pos x="20" y="64"/>
                </a:cxn>
                <a:cxn ang="0">
                  <a:pos x="22" y="91"/>
                </a:cxn>
                <a:cxn ang="0">
                  <a:pos x="23" y="104"/>
                </a:cxn>
                <a:cxn ang="0">
                  <a:pos x="24" y="111"/>
                </a:cxn>
                <a:cxn ang="0">
                  <a:pos x="25" y="114"/>
                </a:cxn>
                <a:cxn ang="0">
                  <a:pos x="26" y="116"/>
                </a:cxn>
                <a:cxn ang="0">
                  <a:pos x="26" y="115"/>
                </a:cxn>
                <a:cxn ang="0">
                  <a:pos x="27" y="112"/>
                </a:cxn>
                <a:cxn ang="0">
                  <a:pos x="28" y="104"/>
                </a:cxn>
                <a:cxn ang="0">
                  <a:pos x="30" y="88"/>
                </a:cxn>
                <a:cxn ang="0">
                  <a:pos x="32" y="57"/>
                </a:cxn>
                <a:cxn ang="0">
                  <a:pos x="34" y="29"/>
                </a:cxn>
                <a:cxn ang="0">
                  <a:pos x="35" y="12"/>
                </a:cxn>
                <a:cxn ang="0">
                  <a:pos x="36" y="3"/>
                </a:cxn>
                <a:cxn ang="0">
                  <a:pos x="37" y="0"/>
                </a:cxn>
                <a:cxn ang="0">
                  <a:pos x="38" y="0"/>
                </a:cxn>
                <a:cxn ang="0">
                  <a:pos x="38" y="1"/>
                </a:cxn>
                <a:cxn ang="0">
                  <a:pos x="39" y="6"/>
                </a:cxn>
                <a:cxn ang="0">
                  <a:pos x="41" y="20"/>
                </a:cxn>
                <a:cxn ang="0">
                  <a:pos x="44" y="67"/>
                </a:cxn>
                <a:cxn ang="0">
                  <a:pos x="46" y="87"/>
                </a:cxn>
                <a:cxn ang="0">
                  <a:pos x="47" y="103"/>
                </a:cxn>
                <a:cxn ang="0">
                  <a:pos x="48" y="110"/>
                </a:cxn>
                <a:cxn ang="0">
                  <a:pos x="49" y="114"/>
                </a:cxn>
                <a:cxn ang="0">
                  <a:pos x="49" y="116"/>
                </a:cxn>
                <a:cxn ang="0">
                  <a:pos x="50" y="115"/>
                </a:cxn>
                <a:cxn ang="0">
                  <a:pos x="51" y="112"/>
                </a:cxn>
                <a:cxn ang="0">
                  <a:pos x="52" y="101"/>
                </a:cxn>
                <a:cxn ang="0">
                  <a:pos x="54" y="83"/>
                </a:cxn>
                <a:cxn ang="0">
                  <a:pos x="57" y="30"/>
                </a:cxn>
                <a:cxn ang="0">
                  <a:pos x="59" y="13"/>
                </a:cxn>
                <a:cxn ang="0">
                  <a:pos x="60" y="5"/>
                </a:cxn>
                <a:cxn ang="0">
                  <a:pos x="60" y="1"/>
                </a:cxn>
                <a:cxn ang="0">
                  <a:pos x="61" y="0"/>
                </a:cxn>
                <a:cxn ang="0">
                  <a:pos x="62" y="0"/>
                </a:cxn>
                <a:cxn ang="0">
                  <a:pos x="62" y="2"/>
                </a:cxn>
                <a:cxn ang="0">
                  <a:pos x="64" y="8"/>
                </a:cxn>
                <a:cxn ang="0">
                  <a:pos x="65" y="23"/>
                </a:cxn>
                <a:cxn ang="0">
                  <a:pos x="67" y="58"/>
                </a:cxn>
                <a:cxn ang="0">
                  <a:pos x="70" y="90"/>
                </a:cxn>
                <a:cxn ang="0">
                  <a:pos x="71" y="103"/>
                </a:cxn>
                <a:cxn ang="0">
                  <a:pos x="72" y="111"/>
                </a:cxn>
                <a:cxn ang="0">
                  <a:pos x="72" y="114"/>
                </a:cxn>
                <a:cxn ang="0">
                  <a:pos x="73" y="116"/>
                </a:cxn>
                <a:cxn ang="0">
                  <a:pos x="74" y="115"/>
                </a:cxn>
                <a:cxn ang="0">
                  <a:pos x="74" y="112"/>
                </a:cxn>
              </a:cxnLst>
              <a:rect l="0" t="0" r="r" b="b"/>
              <a:pathLst>
                <a:path w="75" h="116">
                  <a:moveTo>
                    <a:pt x="0" y="111"/>
                  </a:moveTo>
                  <a:lnTo>
                    <a:pt x="0" y="111"/>
                  </a:lnTo>
                  <a:lnTo>
                    <a:pt x="0" y="112"/>
                  </a:lnTo>
                  <a:lnTo>
                    <a:pt x="0" y="112"/>
                  </a:lnTo>
                  <a:lnTo>
                    <a:pt x="0" y="113"/>
                  </a:lnTo>
                  <a:lnTo>
                    <a:pt x="0" y="113"/>
                  </a:lnTo>
                  <a:lnTo>
                    <a:pt x="0" y="113"/>
                  </a:lnTo>
                  <a:lnTo>
                    <a:pt x="0" y="114"/>
                  </a:lnTo>
                  <a:lnTo>
                    <a:pt x="0" y="114"/>
                  </a:lnTo>
                  <a:lnTo>
                    <a:pt x="1" y="114"/>
                  </a:lnTo>
                  <a:lnTo>
                    <a:pt x="1" y="115"/>
                  </a:lnTo>
                  <a:lnTo>
                    <a:pt x="1" y="115"/>
                  </a:lnTo>
                  <a:lnTo>
                    <a:pt x="1" y="115"/>
                  </a:lnTo>
                  <a:lnTo>
                    <a:pt x="1" y="115"/>
                  </a:lnTo>
                  <a:lnTo>
                    <a:pt x="1" y="115"/>
                  </a:lnTo>
                  <a:lnTo>
                    <a:pt x="1" y="116"/>
                  </a:lnTo>
                  <a:lnTo>
                    <a:pt x="1" y="116"/>
                  </a:lnTo>
                  <a:lnTo>
                    <a:pt x="1" y="116"/>
                  </a:lnTo>
                  <a:lnTo>
                    <a:pt x="1" y="116"/>
                  </a:lnTo>
                  <a:lnTo>
                    <a:pt x="1" y="116"/>
                  </a:lnTo>
                  <a:lnTo>
                    <a:pt x="1" y="115"/>
                  </a:lnTo>
                  <a:lnTo>
                    <a:pt x="2" y="115"/>
                  </a:lnTo>
                  <a:lnTo>
                    <a:pt x="2" y="115"/>
                  </a:lnTo>
                  <a:lnTo>
                    <a:pt x="2" y="115"/>
                  </a:lnTo>
                  <a:lnTo>
                    <a:pt x="2" y="115"/>
                  </a:lnTo>
                  <a:lnTo>
                    <a:pt x="2" y="114"/>
                  </a:lnTo>
                  <a:lnTo>
                    <a:pt x="2" y="114"/>
                  </a:lnTo>
                  <a:lnTo>
                    <a:pt x="2" y="114"/>
                  </a:lnTo>
                  <a:lnTo>
                    <a:pt x="2" y="114"/>
                  </a:lnTo>
                  <a:lnTo>
                    <a:pt x="2" y="113"/>
                  </a:lnTo>
                  <a:lnTo>
                    <a:pt x="3" y="113"/>
                  </a:lnTo>
                  <a:lnTo>
                    <a:pt x="3" y="112"/>
                  </a:lnTo>
                  <a:lnTo>
                    <a:pt x="3" y="111"/>
                  </a:lnTo>
                  <a:lnTo>
                    <a:pt x="3" y="111"/>
                  </a:lnTo>
                  <a:lnTo>
                    <a:pt x="3" y="110"/>
                  </a:lnTo>
                  <a:lnTo>
                    <a:pt x="3" y="109"/>
                  </a:lnTo>
                  <a:lnTo>
                    <a:pt x="3" y="108"/>
                  </a:lnTo>
                  <a:lnTo>
                    <a:pt x="3" y="107"/>
                  </a:lnTo>
                  <a:lnTo>
                    <a:pt x="3" y="106"/>
                  </a:lnTo>
                  <a:lnTo>
                    <a:pt x="4" y="105"/>
                  </a:lnTo>
                  <a:lnTo>
                    <a:pt x="4" y="104"/>
                  </a:lnTo>
                  <a:lnTo>
                    <a:pt x="4" y="100"/>
                  </a:lnTo>
                  <a:lnTo>
                    <a:pt x="4" y="99"/>
                  </a:lnTo>
                  <a:lnTo>
                    <a:pt x="4" y="98"/>
                  </a:lnTo>
                  <a:lnTo>
                    <a:pt x="5" y="96"/>
                  </a:lnTo>
                  <a:lnTo>
                    <a:pt x="5" y="92"/>
                  </a:lnTo>
                  <a:lnTo>
                    <a:pt x="5" y="90"/>
                  </a:lnTo>
                  <a:lnTo>
                    <a:pt x="5" y="89"/>
                  </a:lnTo>
                  <a:lnTo>
                    <a:pt x="5" y="87"/>
                  </a:lnTo>
                  <a:lnTo>
                    <a:pt x="6" y="82"/>
                  </a:lnTo>
                  <a:lnTo>
                    <a:pt x="7" y="71"/>
                  </a:lnTo>
                  <a:lnTo>
                    <a:pt x="7" y="70"/>
                  </a:lnTo>
                  <a:lnTo>
                    <a:pt x="7" y="68"/>
                  </a:lnTo>
                  <a:lnTo>
                    <a:pt x="7" y="66"/>
                  </a:lnTo>
                  <a:lnTo>
                    <a:pt x="7" y="60"/>
                  </a:lnTo>
                  <a:lnTo>
                    <a:pt x="8" y="50"/>
                  </a:lnTo>
                  <a:lnTo>
                    <a:pt x="8" y="49"/>
                  </a:lnTo>
                  <a:lnTo>
                    <a:pt x="8" y="47"/>
                  </a:lnTo>
                  <a:lnTo>
                    <a:pt x="8" y="45"/>
                  </a:lnTo>
                  <a:lnTo>
                    <a:pt x="9" y="40"/>
                  </a:lnTo>
                  <a:lnTo>
                    <a:pt x="9" y="30"/>
                  </a:lnTo>
                  <a:lnTo>
                    <a:pt x="9" y="29"/>
                  </a:lnTo>
                  <a:lnTo>
                    <a:pt x="9" y="28"/>
                  </a:lnTo>
                  <a:lnTo>
                    <a:pt x="10" y="25"/>
                  </a:lnTo>
                  <a:lnTo>
                    <a:pt x="10" y="21"/>
                  </a:lnTo>
                  <a:lnTo>
                    <a:pt x="10" y="20"/>
                  </a:lnTo>
                  <a:lnTo>
                    <a:pt x="10" y="19"/>
                  </a:lnTo>
                  <a:lnTo>
                    <a:pt x="10" y="17"/>
                  </a:lnTo>
                  <a:lnTo>
                    <a:pt x="11" y="14"/>
                  </a:lnTo>
                  <a:lnTo>
                    <a:pt x="11" y="13"/>
                  </a:lnTo>
                  <a:lnTo>
                    <a:pt x="11" y="12"/>
                  </a:lnTo>
                  <a:lnTo>
                    <a:pt x="11" y="10"/>
                  </a:lnTo>
                  <a:lnTo>
                    <a:pt x="11" y="10"/>
                  </a:lnTo>
                  <a:lnTo>
                    <a:pt x="11" y="9"/>
                  </a:lnTo>
                  <a:lnTo>
                    <a:pt x="11" y="7"/>
                  </a:lnTo>
                  <a:lnTo>
                    <a:pt x="11" y="7"/>
                  </a:lnTo>
                  <a:lnTo>
                    <a:pt x="12" y="6"/>
                  </a:lnTo>
                  <a:lnTo>
                    <a:pt x="12" y="5"/>
                  </a:lnTo>
                  <a:lnTo>
                    <a:pt x="12" y="4"/>
                  </a:lnTo>
                  <a:lnTo>
                    <a:pt x="12" y="4"/>
                  </a:lnTo>
                  <a:lnTo>
                    <a:pt x="12" y="3"/>
                  </a:lnTo>
                  <a:lnTo>
                    <a:pt x="12" y="2"/>
                  </a:lnTo>
                  <a:lnTo>
                    <a:pt x="12" y="2"/>
                  </a:lnTo>
                  <a:lnTo>
                    <a:pt x="12" y="2"/>
                  </a:lnTo>
                  <a:lnTo>
                    <a:pt x="12" y="1"/>
                  </a:lnTo>
                  <a:lnTo>
                    <a:pt x="13" y="1"/>
                  </a:lnTo>
                  <a:lnTo>
                    <a:pt x="13" y="1"/>
                  </a:lnTo>
                  <a:lnTo>
                    <a:pt x="13" y="1"/>
                  </a:lnTo>
                  <a:lnTo>
                    <a:pt x="13" y="0"/>
                  </a:lnTo>
                  <a:lnTo>
                    <a:pt x="13" y="0"/>
                  </a:lnTo>
                  <a:lnTo>
                    <a:pt x="13" y="0"/>
                  </a:lnTo>
                  <a:lnTo>
                    <a:pt x="13" y="0"/>
                  </a:lnTo>
                  <a:lnTo>
                    <a:pt x="13" y="0"/>
                  </a:lnTo>
                  <a:lnTo>
                    <a:pt x="13" y="0"/>
                  </a:lnTo>
                  <a:lnTo>
                    <a:pt x="13" y="0"/>
                  </a:lnTo>
                  <a:lnTo>
                    <a:pt x="13" y="0"/>
                  </a:lnTo>
                  <a:lnTo>
                    <a:pt x="13" y="0"/>
                  </a:lnTo>
                  <a:lnTo>
                    <a:pt x="14" y="0"/>
                  </a:lnTo>
                  <a:lnTo>
                    <a:pt x="14" y="0"/>
                  </a:lnTo>
                  <a:lnTo>
                    <a:pt x="14" y="0"/>
                  </a:lnTo>
                  <a:lnTo>
                    <a:pt x="14" y="0"/>
                  </a:lnTo>
                  <a:lnTo>
                    <a:pt x="14" y="0"/>
                  </a:lnTo>
                  <a:lnTo>
                    <a:pt x="14" y="0"/>
                  </a:lnTo>
                  <a:lnTo>
                    <a:pt x="14" y="0"/>
                  </a:lnTo>
                  <a:lnTo>
                    <a:pt x="14" y="1"/>
                  </a:lnTo>
                  <a:lnTo>
                    <a:pt x="14" y="1"/>
                  </a:lnTo>
                  <a:lnTo>
                    <a:pt x="14" y="1"/>
                  </a:lnTo>
                  <a:lnTo>
                    <a:pt x="14" y="2"/>
                  </a:lnTo>
                  <a:lnTo>
                    <a:pt x="15" y="2"/>
                  </a:lnTo>
                  <a:lnTo>
                    <a:pt x="15" y="2"/>
                  </a:lnTo>
                  <a:lnTo>
                    <a:pt x="15" y="3"/>
                  </a:lnTo>
                  <a:lnTo>
                    <a:pt x="15" y="4"/>
                  </a:lnTo>
                  <a:lnTo>
                    <a:pt x="15" y="4"/>
                  </a:lnTo>
                  <a:lnTo>
                    <a:pt x="15" y="5"/>
                  </a:lnTo>
                  <a:lnTo>
                    <a:pt x="15" y="6"/>
                  </a:lnTo>
                  <a:lnTo>
                    <a:pt x="15" y="6"/>
                  </a:lnTo>
                  <a:lnTo>
                    <a:pt x="15" y="7"/>
                  </a:lnTo>
                  <a:lnTo>
                    <a:pt x="16" y="8"/>
                  </a:lnTo>
                  <a:lnTo>
                    <a:pt x="16" y="9"/>
                  </a:lnTo>
                  <a:lnTo>
                    <a:pt x="16" y="10"/>
                  </a:lnTo>
                  <a:lnTo>
                    <a:pt x="16" y="12"/>
                  </a:lnTo>
                  <a:lnTo>
                    <a:pt x="16" y="15"/>
                  </a:lnTo>
                  <a:lnTo>
                    <a:pt x="16" y="16"/>
                  </a:lnTo>
                  <a:lnTo>
                    <a:pt x="16" y="17"/>
                  </a:lnTo>
                  <a:lnTo>
                    <a:pt x="17" y="18"/>
                  </a:lnTo>
                  <a:lnTo>
                    <a:pt x="17" y="22"/>
                  </a:lnTo>
                  <a:lnTo>
                    <a:pt x="18" y="31"/>
                  </a:lnTo>
                  <a:lnTo>
                    <a:pt x="18" y="33"/>
                  </a:lnTo>
                  <a:lnTo>
                    <a:pt x="18" y="34"/>
                  </a:lnTo>
                  <a:lnTo>
                    <a:pt x="18" y="36"/>
                  </a:lnTo>
                  <a:lnTo>
                    <a:pt x="18" y="42"/>
                  </a:lnTo>
                  <a:lnTo>
                    <a:pt x="19" y="53"/>
                  </a:lnTo>
                  <a:lnTo>
                    <a:pt x="19" y="54"/>
                  </a:lnTo>
                  <a:lnTo>
                    <a:pt x="19" y="56"/>
                  </a:lnTo>
                  <a:lnTo>
                    <a:pt x="19" y="59"/>
                  </a:lnTo>
                  <a:lnTo>
                    <a:pt x="20" y="64"/>
                  </a:lnTo>
                  <a:lnTo>
                    <a:pt x="21" y="75"/>
                  </a:lnTo>
                  <a:lnTo>
                    <a:pt x="21" y="77"/>
                  </a:lnTo>
                  <a:lnTo>
                    <a:pt x="21" y="78"/>
                  </a:lnTo>
                  <a:lnTo>
                    <a:pt x="21" y="81"/>
                  </a:lnTo>
                  <a:lnTo>
                    <a:pt x="22" y="86"/>
                  </a:lnTo>
                  <a:lnTo>
                    <a:pt x="22" y="87"/>
                  </a:lnTo>
                  <a:lnTo>
                    <a:pt x="22" y="88"/>
                  </a:lnTo>
                  <a:lnTo>
                    <a:pt x="22" y="91"/>
                  </a:lnTo>
                  <a:lnTo>
                    <a:pt x="22" y="95"/>
                  </a:lnTo>
                  <a:lnTo>
                    <a:pt x="22" y="96"/>
                  </a:lnTo>
                  <a:lnTo>
                    <a:pt x="22" y="97"/>
                  </a:lnTo>
                  <a:lnTo>
                    <a:pt x="23" y="99"/>
                  </a:lnTo>
                  <a:lnTo>
                    <a:pt x="23" y="100"/>
                  </a:lnTo>
                  <a:lnTo>
                    <a:pt x="23" y="101"/>
                  </a:lnTo>
                  <a:lnTo>
                    <a:pt x="23" y="103"/>
                  </a:lnTo>
                  <a:lnTo>
                    <a:pt x="23" y="104"/>
                  </a:lnTo>
                  <a:lnTo>
                    <a:pt x="23" y="105"/>
                  </a:lnTo>
                  <a:lnTo>
                    <a:pt x="23" y="106"/>
                  </a:lnTo>
                  <a:lnTo>
                    <a:pt x="24" y="107"/>
                  </a:lnTo>
                  <a:lnTo>
                    <a:pt x="24" y="108"/>
                  </a:lnTo>
                  <a:lnTo>
                    <a:pt x="24" y="109"/>
                  </a:lnTo>
                  <a:lnTo>
                    <a:pt x="24" y="110"/>
                  </a:lnTo>
                  <a:lnTo>
                    <a:pt x="24" y="110"/>
                  </a:lnTo>
                  <a:lnTo>
                    <a:pt x="24" y="111"/>
                  </a:lnTo>
                  <a:lnTo>
                    <a:pt x="24" y="111"/>
                  </a:lnTo>
                  <a:lnTo>
                    <a:pt x="24" y="112"/>
                  </a:lnTo>
                  <a:lnTo>
                    <a:pt x="24" y="112"/>
                  </a:lnTo>
                  <a:lnTo>
                    <a:pt x="24" y="113"/>
                  </a:lnTo>
                  <a:lnTo>
                    <a:pt x="24" y="114"/>
                  </a:lnTo>
                  <a:lnTo>
                    <a:pt x="25" y="114"/>
                  </a:lnTo>
                  <a:lnTo>
                    <a:pt x="25" y="114"/>
                  </a:lnTo>
                  <a:lnTo>
                    <a:pt x="25" y="114"/>
                  </a:lnTo>
                  <a:lnTo>
                    <a:pt x="25" y="115"/>
                  </a:lnTo>
                  <a:lnTo>
                    <a:pt x="25" y="115"/>
                  </a:lnTo>
                  <a:lnTo>
                    <a:pt x="25" y="115"/>
                  </a:lnTo>
                  <a:lnTo>
                    <a:pt x="25" y="115"/>
                  </a:lnTo>
                  <a:lnTo>
                    <a:pt x="25" y="115"/>
                  </a:lnTo>
                  <a:lnTo>
                    <a:pt x="25" y="115"/>
                  </a:lnTo>
                  <a:lnTo>
                    <a:pt x="25" y="116"/>
                  </a:lnTo>
                  <a:lnTo>
                    <a:pt x="26" y="116"/>
                  </a:lnTo>
                  <a:lnTo>
                    <a:pt x="26" y="116"/>
                  </a:lnTo>
                  <a:lnTo>
                    <a:pt x="26" y="116"/>
                  </a:lnTo>
                  <a:lnTo>
                    <a:pt x="26" y="116"/>
                  </a:lnTo>
                  <a:lnTo>
                    <a:pt x="26" y="115"/>
                  </a:lnTo>
                  <a:lnTo>
                    <a:pt x="26" y="115"/>
                  </a:lnTo>
                  <a:lnTo>
                    <a:pt x="26" y="115"/>
                  </a:lnTo>
                  <a:lnTo>
                    <a:pt x="26" y="115"/>
                  </a:lnTo>
                  <a:lnTo>
                    <a:pt x="26" y="115"/>
                  </a:lnTo>
                  <a:lnTo>
                    <a:pt x="26" y="114"/>
                  </a:lnTo>
                  <a:lnTo>
                    <a:pt x="26" y="114"/>
                  </a:lnTo>
                  <a:lnTo>
                    <a:pt x="26" y="114"/>
                  </a:lnTo>
                  <a:lnTo>
                    <a:pt x="27" y="114"/>
                  </a:lnTo>
                  <a:lnTo>
                    <a:pt x="27" y="113"/>
                  </a:lnTo>
                  <a:lnTo>
                    <a:pt x="27" y="113"/>
                  </a:lnTo>
                  <a:lnTo>
                    <a:pt x="27" y="112"/>
                  </a:lnTo>
                  <a:lnTo>
                    <a:pt x="27" y="112"/>
                  </a:lnTo>
                  <a:lnTo>
                    <a:pt x="27" y="112"/>
                  </a:lnTo>
                  <a:lnTo>
                    <a:pt x="27" y="111"/>
                  </a:lnTo>
                  <a:lnTo>
                    <a:pt x="27" y="110"/>
                  </a:lnTo>
                  <a:lnTo>
                    <a:pt x="27" y="109"/>
                  </a:lnTo>
                  <a:lnTo>
                    <a:pt x="27" y="109"/>
                  </a:lnTo>
                  <a:lnTo>
                    <a:pt x="28" y="108"/>
                  </a:lnTo>
                  <a:lnTo>
                    <a:pt x="28" y="105"/>
                  </a:lnTo>
                  <a:lnTo>
                    <a:pt x="28" y="104"/>
                  </a:lnTo>
                  <a:lnTo>
                    <a:pt x="28" y="103"/>
                  </a:lnTo>
                  <a:lnTo>
                    <a:pt x="28" y="101"/>
                  </a:lnTo>
                  <a:lnTo>
                    <a:pt x="29" y="98"/>
                  </a:lnTo>
                  <a:lnTo>
                    <a:pt x="29" y="97"/>
                  </a:lnTo>
                  <a:lnTo>
                    <a:pt x="29" y="96"/>
                  </a:lnTo>
                  <a:lnTo>
                    <a:pt x="29" y="94"/>
                  </a:lnTo>
                  <a:lnTo>
                    <a:pt x="29" y="89"/>
                  </a:lnTo>
                  <a:lnTo>
                    <a:pt x="30" y="88"/>
                  </a:lnTo>
                  <a:lnTo>
                    <a:pt x="30" y="87"/>
                  </a:lnTo>
                  <a:lnTo>
                    <a:pt x="30" y="84"/>
                  </a:lnTo>
                  <a:lnTo>
                    <a:pt x="30" y="79"/>
                  </a:lnTo>
                  <a:lnTo>
                    <a:pt x="31" y="68"/>
                  </a:lnTo>
                  <a:lnTo>
                    <a:pt x="31" y="67"/>
                  </a:lnTo>
                  <a:lnTo>
                    <a:pt x="31" y="65"/>
                  </a:lnTo>
                  <a:lnTo>
                    <a:pt x="31" y="62"/>
                  </a:lnTo>
                  <a:lnTo>
                    <a:pt x="32" y="57"/>
                  </a:lnTo>
                  <a:lnTo>
                    <a:pt x="32" y="45"/>
                  </a:lnTo>
                  <a:lnTo>
                    <a:pt x="32" y="44"/>
                  </a:lnTo>
                  <a:lnTo>
                    <a:pt x="33" y="42"/>
                  </a:lnTo>
                  <a:lnTo>
                    <a:pt x="33" y="40"/>
                  </a:lnTo>
                  <a:lnTo>
                    <a:pt x="33" y="34"/>
                  </a:lnTo>
                  <a:lnTo>
                    <a:pt x="33" y="33"/>
                  </a:lnTo>
                  <a:lnTo>
                    <a:pt x="33" y="32"/>
                  </a:lnTo>
                  <a:lnTo>
                    <a:pt x="34" y="29"/>
                  </a:lnTo>
                  <a:lnTo>
                    <a:pt x="34" y="24"/>
                  </a:lnTo>
                  <a:lnTo>
                    <a:pt x="34" y="23"/>
                  </a:lnTo>
                  <a:lnTo>
                    <a:pt x="34" y="22"/>
                  </a:lnTo>
                  <a:lnTo>
                    <a:pt x="34" y="20"/>
                  </a:lnTo>
                  <a:lnTo>
                    <a:pt x="35" y="16"/>
                  </a:lnTo>
                  <a:lnTo>
                    <a:pt x="35" y="14"/>
                  </a:lnTo>
                  <a:lnTo>
                    <a:pt x="35" y="14"/>
                  </a:lnTo>
                  <a:lnTo>
                    <a:pt x="35" y="12"/>
                  </a:lnTo>
                  <a:lnTo>
                    <a:pt x="36" y="8"/>
                  </a:lnTo>
                  <a:lnTo>
                    <a:pt x="36" y="8"/>
                  </a:lnTo>
                  <a:lnTo>
                    <a:pt x="36" y="7"/>
                  </a:lnTo>
                  <a:lnTo>
                    <a:pt x="36" y="6"/>
                  </a:lnTo>
                  <a:lnTo>
                    <a:pt x="36" y="5"/>
                  </a:lnTo>
                  <a:lnTo>
                    <a:pt x="36" y="4"/>
                  </a:lnTo>
                  <a:lnTo>
                    <a:pt x="36" y="3"/>
                  </a:lnTo>
                  <a:lnTo>
                    <a:pt x="36" y="3"/>
                  </a:lnTo>
                  <a:lnTo>
                    <a:pt x="36" y="2"/>
                  </a:lnTo>
                  <a:lnTo>
                    <a:pt x="36" y="2"/>
                  </a:lnTo>
                  <a:lnTo>
                    <a:pt x="37" y="2"/>
                  </a:lnTo>
                  <a:lnTo>
                    <a:pt x="37" y="1"/>
                  </a:lnTo>
                  <a:lnTo>
                    <a:pt x="37" y="1"/>
                  </a:lnTo>
                  <a:lnTo>
                    <a:pt x="37" y="1"/>
                  </a:lnTo>
                  <a:lnTo>
                    <a:pt x="37" y="0"/>
                  </a:lnTo>
                  <a:lnTo>
                    <a:pt x="37" y="0"/>
                  </a:lnTo>
                  <a:lnTo>
                    <a:pt x="37" y="0"/>
                  </a:lnTo>
                  <a:lnTo>
                    <a:pt x="37" y="0"/>
                  </a:lnTo>
                  <a:lnTo>
                    <a:pt x="37" y="0"/>
                  </a:lnTo>
                  <a:lnTo>
                    <a:pt x="37" y="0"/>
                  </a:lnTo>
                  <a:lnTo>
                    <a:pt x="38" y="0"/>
                  </a:lnTo>
                  <a:lnTo>
                    <a:pt x="38" y="0"/>
                  </a:lnTo>
                  <a:lnTo>
                    <a:pt x="38" y="0"/>
                  </a:lnTo>
                  <a:lnTo>
                    <a:pt x="38" y="0"/>
                  </a:lnTo>
                  <a:lnTo>
                    <a:pt x="38" y="0"/>
                  </a:lnTo>
                  <a:lnTo>
                    <a:pt x="38" y="0"/>
                  </a:lnTo>
                  <a:lnTo>
                    <a:pt x="38" y="0"/>
                  </a:lnTo>
                  <a:lnTo>
                    <a:pt x="38" y="0"/>
                  </a:lnTo>
                  <a:lnTo>
                    <a:pt x="38" y="0"/>
                  </a:lnTo>
                  <a:lnTo>
                    <a:pt x="38" y="1"/>
                  </a:lnTo>
                  <a:lnTo>
                    <a:pt x="38" y="1"/>
                  </a:lnTo>
                  <a:lnTo>
                    <a:pt x="38" y="1"/>
                  </a:lnTo>
                  <a:lnTo>
                    <a:pt x="39" y="2"/>
                  </a:lnTo>
                  <a:lnTo>
                    <a:pt x="39" y="2"/>
                  </a:lnTo>
                  <a:lnTo>
                    <a:pt x="39" y="3"/>
                  </a:lnTo>
                  <a:lnTo>
                    <a:pt x="39" y="3"/>
                  </a:lnTo>
                  <a:lnTo>
                    <a:pt x="39" y="4"/>
                  </a:lnTo>
                  <a:lnTo>
                    <a:pt x="39" y="5"/>
                  </a:lnTo>
                  <a:lnTo>
                    <a:pt x="39" y="5"/>
                  </a:lnTo>
                  <a:lnTo>
                    <a:pt x="39" y="6"/>
                  </a:lnTo>
                  <a:lnTo>
                    <a:pt x="40" y="7"/>
                  </a:lnTo>
                  <a:lnTo>
                    <a:pt x="40" y="10"/>
                  </a:lnTo>
                  <a:lnTo>
                    <a:pt x="40" y="11"/>
                  </a:lnTo>
                  <a:lnTo>
                    <a:pt x="40" y="12"/>
                  </a:lnTo>
                  <a:lnTo>
                    <a:pt x="40" y="14"/>
                  </a:lnTo>
                  <a:lnTo>
                    <a:pt x="41" y="18"/>
                  </a:lnTo>
                  <a:lnTo>
                    <a:pt x="41" y="19"/>
                  </a:lnTo>
                  <a:lnTo>
                    <a:pt x="41" y="20"/>
                  </a:lnTo>
                  <a:lnTo>
                    <a:pt x="41" y="22"/>
                  </a:lnTo>
                  <a:lnTo>
                    <a:pt x="41" y="27"/>
                  </a:lnTo>
                  <a:lnTo>
                    <a:pt x="42" y="28"/>
                  </a:lnTo>
                  <a:lnTo>
                    <a:pt x="42" y="29"/>
                  </a:lnTo>
                  <a:lnTo>
                    <a:pt x="42" y="31"/>
                  </a:lnTo>
                  <a:lnTo>
                    <a:pt x="42" y="36"/>
                  </a:lnTo>
                  <a:lnTo>
                    <a:pt x="43" y="46"/>
                  </a:lnTo>
                  <a:lnTo>
                    <a:pt x="44" y="67"/>
                  </a:lnTo>
                  <a:lnTo>
                    <a:pt x="44" y="69"/>
                  </a:lnTo>
                  <a:lnTo>
                    <a:pt x="44" y="70"/>
                  </a:lnTo>
                  <a:lnTo>
                    <a:pt x="44" y="73"/>
                  </a:lnTo>
                  <a:lnTo>
                    <a:pt x="45" y="78"/>
                  </a:lnTo>
                  <a:lnTo>
                    <a:pt x="45" y="79"/>
                  </a:lnTo>
                  <a:lnTo>
                    <a:pt x="45" y="80"/>
                  </a:lnTo>
                  <a:lnTo>
                    <a:pt x="45" y="82"/>
                  </a:lnTo>
                  <a:lnTo>
                    <a:pt x="46" y="87"/>
                  </a:lnTo>
                  <a:lnTo>
                    <a:pt x="46" y="88"/>
                  </a:lnTo>
                  <a:lnTo>
                    <a:pt x="46" y="90"/>
                  </a:lnTo>
                  <a:lnTo>
                    <a:pt x="46" y="92"/>
                  </a:lnTo>
                  <a:lnTo>
                    <a:pt x="46" y="96"/>
                  </a:lnTo>
                  <a:lnTo>
                    <a:pt x="46" y="97"/>
                  </a:lnTo>
                  <a:lnTo>
                    <a:pt x="46" y="98"/>
                  </a:lnTo>
                  <a:lnTo>
                    <a:pt x="47" y="100"/>
                  </a:lnTo>
                  <a:lnTo>
                    <a:pt x="47" y="103"/>
                  </a:lnTo>
                  <a:lnTo>
                    <a:pt x="47" y="104"/>
                  </a:lnTo>
                  <a:lnTo>
                    <a:pt x="47" y="105"/>
                  </a:lnTo>
                  <a:lnTo>
                    <a:pt x="47" y="106"/>
                  </a:lnTo>
                  <a:lnTo>
                    <a:pt x="48" y="107"/>
                  </a:lnTo>
                  <a:lnTo>
                    <a:pt x="48" y="108"/>
                  </a:lnTo>
                  <a:lnTo>
                    <a:pt x="48" y="109"/>
                  </a:lnTo>
                  <a:lnTo>
                    <a:pt x="48" y="110"/>
                  </a:lnTo>
                  <a:lnTo>
                    <a:pt x="48" y="110"/>
                  </a:lnTo>
                  <a:lnTo>
                    <a:pt x="48" y="111"/>
                  </a:lnTo>
                  <a:lnTo>
                    <a:pt x="48" y="112"/>
                  </a:lnTo>
                  <a:lnTo>
                    <a:pt x="48" y="112"/>
                  </a:lnTo>
                  <a:lnTo>
                    <a:pt x="48" y="113"/>
                  </a:lnTo>
                  <a:lnTo>
                    <a:pt x="48" y="113"/>
                  </a:lnTo>
                  <a:lnTo>
                    <a:pt x="48" y="114"/>
                  </a:lnTo>
                  <a:lnTo>
                    <a:pt x="49" y="114"/>
                  </a:lnTo>
                  <a:lnTo>
                    <a:pt x="49" y="114"/>
                  </a:lnTo>
                  <a:lnTo>
                    <a:pt x="49" y="114"/>
                  </a:lnTo>
                  <a:lnTo>
                    <a:pt x="49" y="115"/>
                  </a:lnTo>
                  <a:lnTo>
                    <a:pt x="49" y="115"/>
                  </a:lnTo>
                  <a:lnTo>
                    <a:pt x="49" y="115"/>
                  </a:lnTo>
                  <a:lnTo>
                    <a:pt x="49" y="115"/>
                  </a:lnTo>
                  <a:lnTo>
                    <a:pt x="49" y="115"/>
                  </a:lnTo>
                  <a:lnTo>
                    <a:pt x="49" y="116"/>
                  </a:lnTo>
                  <a:lnTo>
                    <a:pt x="49" y="116"/>
                  </a:lnTo>
                  <a:lnTo>
                    <a:pt x="50" y="116"/>
                  </a:lnTo>
                  <a:lnTo>
                    <a:pt x="50" y="116"/>
                  </a:lnTo>
                  <a:lnTo>
                    <a:pt x="50" y="116"/>
                  </a:lnTo>
                  <a:lnTo>
                    <a:pt x="50" y="115"/>
                  </a:lnTo>
                  <a:lnTo>
                    <a:pt x="50" y="115"/>
                  </a:lnTo>
                  <a:lnTo>
                    <a:pt x="50" y="115"/>
                  </a:lnTo>
                  <a:lnTo>
                    <a:pt x="50" y="115"/>
                  </a:lnTo>
                  <a:lnTo>
                    <a:pt x="50" y="115"/>
                  </a:lnTo>
                  <a:lnTo>
                    <a:pt x="50" y="114"/>
                  </a:lnTo>
                  <a:lnTo>
                    <a:pt x="50" y="114"/>
                  </a:lnTo>
                  <a:lnTo>
                    <a:pt x="50" y="114"/>
                  </a:lnTo>
                  <a:lnTo>
                    <a:pt x="51" y="113"/>
                  </a:lnTo>
                  <a:lnTo>
                    <a:pt x="51" y="113"/>
                  </a:lnTo>
                  <a:lnTo>
                    <a:pt x="51" y="112"/>
                  </a:lnTo>
                  <a:lnTo>
                    <a:pt x="51" y="112"/>
                  </a:lnTo>
                  <a:lnTo>
                    <a:pt x="51" y="112"/>
                  </a:lnTo>
                  <a:lnTo>
                    <a:pt x="51" y="110"/>
                  </a:lnTo>
                  <a:lnTo>
                    <a:pt x="51" y="110"/>
                  </a:lnTo>
                  <a:lnTo>
                    <a:pt x="51" y="109"/>
                  </a:lnTo>
                  <a:lnTo>
                    <a:pt x="52" y="108"/>
                  </a:lnTo>
                  <a:lnTo>
                    <a:pt x="52" y="107"/>
                  </a:lnTo>
                  <a:lnTo>
                    <a:pt x="52" y="106"/>
                  </a:lnTo>
                  <a:lnTo>
                    <a:pt x="52" y="105"/>
                  </a:lnTo>
                  <a:lnTo>
                    <a:pt x="52" y="101"/>
                  </a:lnTo>
                  <a:lnTo>
                    <a:pt x="52" y="100"/>
                  </a:lnTo>
                  <a:lnTo>
                    <a:pt x="52" y="99"/>
                  </a:lnTo>
                  <a:lnTo>
                    <a:pt x="53" y="97"/>
                  </a:lnTo>
                  <a:lnTo>
                    <a:pt x="53" y="92"/>
                  </a:lnTo>
                  <a:lnTo>
                    <a:pt x="53" y="91"/>
                  </a:lnTo>
                  <a:lnTo>
                    <a:pt x="53" y="90"/>
                  </a:lnTo>
                  <a:lnTo>
                    <a:pt x="53" y="88"/>
                  </a:lnTo>
                  <a:lnTo>
                    <a:pt x="54" y="83"/>
                  </a:lnTo>
                  <a:lnTo>
                    <a:pt x="54" y="73"/>
                  </a:lnTo>
                  <a:lnTo>
                    <a:pt x="56" y="52"/>
                  </a:lnTo>
                  <a:lnTo>
                    <a:pt x="56" y="50"/>
                  </a:lnTo>
                  <a:lnTo>
                    <a:pt x="56" y="49"/>
                  </a:lnTo>
                  <a:lnTo>
                    <a:pt x="56" y="46"/>
                  </a:lnTo>
                  <a:lnTo>
                    <a:pt x="56" y="41"/>
                  </a:lnTo>
                  <a:lnTo>
                    <a:pt x="57" y="31"/>
                  </a:lnTo>
                  <a:lnTo>
                    <a:pt x="57" y="30"/>
                  </a:lnTo>
                  <a:lnTo>
                    <a:pt x="57" y="29"/>
                  </a:lnTo>
                  <a:lnTo>
                    <a:pt x="58" y="26"/>
                  </a:lnTo>
                  <a:lnTo>
                    <a:pt x="58" y="22"/>
                  </a:lnTo>
                  <a:lnTo>
                    <a:pt x="58" y="21"/>
                  </a:lnTo>
                  <a:lnTo>
                    <a:pt x="58" y="20"/>
                  </a:lnTo>
                  <a:lnTo>
                    <a:pt x="58" y="18"/>
                  </a:lnTo>
                  <a:lnTo>
                    <a:pt x="59" y="14"/>
                  </a:lnTo>
                  <a:lnTo>
                    <a:pt x="59" y="13"/>
                  </a:lnTo>
                  <a:lnTo>
                    <a:pt x="59" y="12"/>
                  </a:lnTo>
                  <a:lnTo>
                    <a:pt x="59" y="11"/>
                  </a:lnTo>
                  <a:lnTo>
                    <a:pt x="59" y="10"/>
                  </a:lnTo>
                  <a:lnTo>
                    <a:pt x="59" y="9"/>
                  </a:lnTo>
                  <a:lnTo>
                    <a:pt x="59" y="8"/>
                  </a:lnTo>
                  <a:lnTo>
                    <a:pt x="59" y="7"/>
                  </a:lnTo>
                  <a:lnTo>
                    <a:pt x="60" y="7"/>
                  </a:lnTo>
                  <a:lnTo>
                    <a:pt x="60" y="5"/>
                  </a:lnTo>
                  <a:lnTo>
                    <a:pt x="60" y="5"/>
                  </a:lnTo>
                  <a:lnTo>
                    <a:pt x="60" y="4"/>
                  </a:lnTo>
                  <a:lnTo>
                    <a:pt x="60" y="3"/>
                  </a:lnTo>
                  <a:lnTo>
                    <a:pt x="60" y="3"/>
                  </a:lnTo>
                  <a:lnTo>
                    <a:pt x="60" y="2"/>
                  </a:lnTo>
                  <a:lnTo>
                    <a:pt x="60" y="2"/>
                  </a:lnTo>
                  <a:lnTo>
                    <a:pt x="60" y="2"/>
                  </a:lnTo>
                  <a:lnTo>
                    <a:pt x="60" y="1"/>
                  </a:lnTo>
                  <a:lnTo>
                    <a:pt x="60" y="1"/>
                  </a:lnTo>
                  <a:lnTo>
                    <a:pt x="61" y="1"/>
                  </a:lnTo>
                  <a:lnTo>
                    <a:pt x="61" y="0"/>
                  </a:lnTo>
                  <a:lnTo>
                    <a:pt x="61" y="0"/>
                  </a:lnTo>
                  <a:lnTo>
                    <a:pt x="61" y="0"/>
                  </a:lnTo>
                  <a:lnTo>
                    <a:pt x="61" y="0"/>
                  </a:lnTo>
                  <a:lnTo>
                    <a:pt x="61" y="0"/>
                  </a:lnTo>
                  <a:lnTo>
                    <a:pt x="61" y="0"/>
                  </a:lnTo>
                  <a:lnTo>
                    <a:pt x="61" y="0"/>
                  </a:lnTo>
                  <a:lnTo>
                    <a:pt x="61" y="0"/>
                  </a:lnTo>
                  <a:lnTo>
                    <a:pt x="61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1"/>
                  </a:lnTo>
                  <a:lnTo>
                    <a:pt x="62" y="1"/>
                  </a:lnTo>
                  <a:lnTo>
                    <a:pt x="62" y="1"/>
                  </a:lnTo>
                  <a:lnTo>
                    <a:pt x="62" y="2"/>
                  </a:lnTo>
                  <a:lnTo>
                    <a:pt x="62" y="2"/>
                  </a:lnTo>
                  <a:lnTo>
                    <a:pt x="62" y="2"/>
                  </a:lnTo>
                  <a:lnTo>
                    <a:pt x="63" y="3"/>
                  </a:lnTo>
                  <a:lnTo>
                    <a:pt x="63" y="4"/>
                  </a:lnTo>
                  <a:lnTo>
                    <a:pt x="63" y="4"/>
                  </a:lnTo>
                  <a:lnTo>
                    <a:pt x="63" y="5"/>
                  </a:lnTo>
                  <a:lnTo>
                    <a:pt x="63" y="6"/>
                  </a:lnTo>
                  <a:lnTo>
                    <a:pt x="63" y="6"/>
                  </a:lnTo>
                  <a:lnTo>
                    <a:pt x="63" y="7"/>
                  </a:lnTo>
                  <a:lnTo>
                    <a:pt x="64" y="8"/>
                  </a:lnTo>
                  <a:lnTo>
                    <a:pt x="64" y="9"/>
                  </a:lnTo>
                  <a:lnTo>
                    <a:pt x="64" y="10"/>
                  </a:lnTo>
                  <a:lnTo>
                    <a:pt x="64" y="11"/>
                  </a:lnTo>
                  <a:lnTo>
                    <a:pt x="64" y="15"/>
                  </a:lnTo>
                  <a:lnTo>
                    <a:pt x="64" y="16"/>
                  </a:lnTo>
                  <a:lnTo>
                    <a:pt x="64" y="17"/>
                  </a:lnTo>
                  <a:lnTo>
                    <a:pt x="64" y="19"/>
                  </a:lnTo>
                  <a:lnTo>
                    <a:pt x="65" y="23"/>
                  </a:lnTo>
                  <a:lnTo>
                    <a:pt x="66" y="33"/>
                  </a:lnTo>
                  <a:lnTo>
                    <a:pt x="66" y="34"/>
                  </a:lnTo>
                  <a:lnTo>
                    <a:pt x="66" y="36"/>
                  </a:lnTo>
                  <a:lnTo>
                    <a:pt x="66" y="39"/>
                  </a:lnTo>
                  <a:lnTo>
                    <a:pt x="66" y="44"/>
                  </a:lnTo>
                  <a:lnTo>
                    <a:pt x="67" y="56"/>
                  </a:lnTo>
                  <a:lnTo>
                    <a:pt x="67" y="57"/>
                  </a:lnTo>
                  <a:lnTo>
                    <a:pt x="67" y="58"/>
                  </a:lnTo>
                  <a:lnTo>
                    <a:pt x="68" y="61"/>
                  </a:lnTo>
                  <a:lnTo>
                    <a:pt x="68" y="67"/>
                  </a:lnTo>
                  <a:lnTo>
                    <a:pt x="69" y="78"/>
                  </a:lnTo>
                  <a:lnTo>
                    <a:pt x="69" y="80"/>
                  </a:lnTo>
                  <a:lnTo>
                    <a:pt x="69" y="81"/>
                  </a:lnTo>
                  <a:lnTo>
                    <a:pt x="69" y="84"/>
                  </a:lnTo>
                  <a:lnTo>
                    <a:pt x="69" y="88"/>
                  </a:lnTo>
                  <a:lnTo>
                    <a:pt x="70" y="90"/>
                  </a:lnTo>
                  <a:lnTo>
                    <a:pt x="70" y="91"/>
                  </a:lnTo>
                  <a:lnTo>
                    <a:pt x="70" y="93"/>
                  </a:lnTo>
                  <a:lnTo>
                    <a:pt x="70" y="98"/>
                  </a:lnTo>
                  <a:lnTo>
                    <a:pt x="70" y="99"/>
                  </a:lnTo>
                  <a:lnTo>
                    <a:pt x="70" y="100"/>
                  </a:lnTo>
                  <a:lnTo>
                    <a:pt x="70" y="101"/>
                  </a:lnTo>
                  <a:lnTo>
                    <a:pt x="71" y="102"/>
                  </a:lnTo>
                  <a:lnTo>
                    <a:pt x="71" y="103"/>
                  </a:lnTo>
                  <a:lnTo>
                    <a:pt x="71" y="105"/>
                  </a:lnTo>
                  <a:lnTo>
                    <a:pt x="71" y="105"/>
                  </a:lnTo>
                  <a:lnTo>
                    <a:pt x="71" y="106"/>
                  </a:lnTo>
                  <a:lnTo>
                    <a:pt x="71" y="108"/>
                  </a:lnTo>
                  <a:lnTo>
                    <a:pt x="71" y="108"/>
                  </a:lnTo>
                  <a:lnTo>
                    <a:pt x="71" y="109"/>
                  </a:lnTo>
                  <a:lnTo>
                    <a:pt x="72" y="110"/>
                  </a:lnTo>
                  <a:lnTo>
                    <a:pt x="72" y="111"/>
                  </a:lnTo>
                  <a:lnTo>
                    <a:pt x="72" y="111"/>
                  </a:lnTo>
                  <a:lnTo>
                    <a:pt x="72" y="112"/>
                  </a:lnTo>
                  <a:lnTo>
                    <a:pt x="72" y="112"/>
                  </a:lnTo>
                  <a:lnTo>
                    <a:pt x="72" y="113"/>
                  </a:lnTo>
                  <a:lnTo>
                    <a:pt x="72" y="113"/>
                  </a:lnTo>
                  <a:lnTo>
                    <a:pt x="72" y="113"/>
                  </a:lnTo>
                  <a:lnTo>
                    <a:pt x="72" y="114"/>
                  </a:lnTo>
                  <a:lnTo>
                    <a:pt x="72" y="114"/>
                  </a:lnTo>
                  <a:lnTo>
                    <a:pt x="72" y="114"/>
                  </a:lnTo>
                  <a:lnTo>
                    <a:pt x="72" y="115"/>
                  </a:lnTo>
                  <a:lnTo>
                    <a:pt x="73" y="115"/>
                  </a:lnTo>
                  <a:lnTo>
                    <a:pt x="73" y="115"/>
                  </a:lnTo>
                  <a:lnTo>
                    <a:pt x="73" y="115"/>
                  </a:lnTo>
                  <a:lnTo>
                    <a:pt x="73" y="115"/>
                  </a:lnTo>
                  <a:lnTo>
                    <a:pt x="73" y="115"/>
                  </a:lnTo>
                  <a:lnTo>
                    <a:pt x="73" y="116"/>
                  </a:lnTo>
                  <a:lnTo>
                    <a:pt x="73" y="116"/>
                  </a:lnTo>
                  <a:lnTo>
                    <a:pt x="73" y="116"/>
                  </a:lnTo>
                  <a:lnTo>
                    <a:pt x="73" y="116"/>
                  </a:lnTo>
                  <a:lnTo>
                    <a:pt x="73" y="116"/>
                  </a:lnTo>
                  <a:lnTo>
                    <a:pt x="74" y="115"/>
                  </a:lnTo>
                  <a:lnTo>
                    <a:pt x="74" y="115"/>
                  </a:lnTo>
                  <a:lnTo>
                    <a:pt x="74" y="115"/>
                  </a:lnTo>
                  <a:lnTo>
                    <a:pt x="74" y="115"/>
                  </a:lnTo>
                  <a:lnTo>
                    <a:pt x="74" y="115"/>
                  </a:lnTo>
                  <a:lnTo>
                    <a:pt x="74" y="114"/>
                  </a:lnTo>
                  <a:lnTo>
                    <a:pt x="74" y="114"/>
                  </a:lnTo>
                  <a:lnTo>
                    <a:pt x="74" y="114"/>
                  </a:lnTo>
                  <a:lnTo>
                    <a:pt x="74" y="114"/>
                  </a:lnTo>
                  <a:lnTo>
                    <a:pt x="74" y="113"/>
                  </a:lnTo>
                  <a:lnTo>
                    <a:pt x="74" y="112"/>
                  </a:lnTo>
                  <a:lnTo>
                    <a:pt x="74" y="112"/>
                  </a:lnTo>
                  <a:lnTo>
                    <a:pt x="75" y="111"/>
                  </a:lnTo>
                  <a:lnTo>
                    <a:pt x="75" y="110"/>
                  </a:lnTo>
                  <a:lnTo>
                    <a:pt x="75" y="110"/>
                  </a:lnTo>
                  <a:lnTo>
                    <a:pt x="75" y="109"/>
                  </a:lnTo>
                </a:path>
              </a:pathLst>
            </a:custGeom>
            <a:grpFill/>
            <a:ln w="9525" cap="sq">
              <a:solidFill>
                <a:srgbClr val="0D8BE6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783">
                <a:defRPr/>
              </a:pPr>
              <a:endParaRPr lang="en-US" sz="1350" kern="0" dirty="0">
                <a:solidFill>
                  <a:srgbClr val="0D8BE6"/>
                </a:solidFill>
              </a:endParaRPr>
            </a:p>
          </p:txBody>
        </p:sp>
        <p:sp>
          <p:nvSpPr>
            <p:cNvPr id="168" name="Freeform 84"/>
            <p:cNvSpPr>
              <a:spLocks/>
            </p:cNvSpPr>
            <p:nvPr/>
          </p:nvSpPr>
          <p:spPr bwMode="auto">
            <a:xfrm>
              <a:off x="4637" y="2186"/>
              <a:ext cx="80" cy="116"/>
            </a:xfrm>
            <a:custGeom>
              <a:avLst/>
              <a:gdLst/>
              <a:ahLst/>
              <a:cxnLst>
                <a:cxn ang="0">
                  <a:pos x="1" y="99"/>
                </a:cxn>
                <a:cxn ang="0">
                  <a:pos x="4" y="61"/>
                </a:cxn>
                <a:cxn ang="0">
                  <a:pos x="6" y="28"/>
                </a:cxn>
                <a:cxn ang="0">
                  <a:pos x="7" y="14"/>
                </a:cxn>
                <a:cxn ang="0">
                  <a:pos x="8" y="5"/>
                </a:cxn>
                <a:cxn ang="0">
                  <a:pos x="9" y="1"/>
                </a:cxn>
                <a:cxn ang="0">
                  <a:pos x="10" y="0"/>
                </a:cxn>
                <a:cxn ang="0">
                  <a:pos x="11" y="0"/>
                </a:cxn>
                <a:cxn ang="0">
                  <a:pos x="12" y="4"/>
                </a:cxn>
                <a:cxn ang="0">
                  <a:pos x="12" y="12"/>
                </a:cxn>
                <a:cxn ang="0">
                  <a:pos x="14" y="35"/>
                </a:cxn>
                <a:cxn ang="0">
                  <a:pos x="17" y="75"/>
                </a:cxn>
                <a:cxn ang="0">
                  <a:pos x="19" y="98"/>
                </a:cxn>
                <a:cxn ang="0">
                  <a:pos x="20" y="107"/>
                </a:cxn>
                <a:cxn ang="0">
                  <a:pos x="21" y="113"/>
                </a:cxn>
                <a:cxn ang="0">
                  <a:pos x="22" y="115"/>
                </a:cxn>
                <a:cxn ang="0">
                  <a:pos x="22" y="115"/>
                </a:cxn>
                <a:cxn ang="0">
                  <a:pos x="23" y="113"/>
                </a:cxn>
                <a:cxn ang="0">
                  <a:pos x="24" y="106"/>
                </a:cxn>
                <a:cxn ang="0">
                  <a:pos x="26" y="82"/>
                </a:cxn>
                <a:cxn ang="0">
                  <a:pos x="28" y="52"/>
                </a:cxn>
                <a:cxn ang="0">
                  <a:pos x="30" y="19"/>
                </a:cxn>
                <a:cxn ang="0">
                  <a:pos x="31" y="9"/>
                </a:cxn>
                <a:cxn ang="0">
                  <a:pos x="32" y="3"/>
                </a:cxn>
                <a:cxn ang="0">
                  <a:pos x="33" y="0"/>
                </a:cxn>
                <a:cxn ang="0">
                  <a:pos x="34" y="0"/>
                </a:cxn>
                <a:cxn ang="0">
                  <a:pos x="34" y="2"/>
                </a:cxn>
                <a:cxn ang="0">
                  <a:pos x="36" y="9"/>
                </a:cxn>
                <a:cxn ang="0">
                  <a:pos x="38" y="34"/>
                </a:cxn>
                <a:cxn ang="0">
                  <a:pos x="40" y="63"/>
                </a:cxn>
                <a:cxn ang="0">
                  <a:pos x="42" y="92"/>
                </a:cxn>
                <a:cxn ang="0">
                  <a:pos x="43" y="106"/>
                </a:cxn>
                <a:cxn ang="0">
                  <a:pos x="44" y="112"/>
                </a:cxn>
                <a:cxn ang="0">
                  <a:pos x="44" y="115"/>
                </a:cxn>
                <a:cxn ang="0">
                  <a:pos x="45" y="116"/>
                </a:cxn>
                <a:cxn ang="0">
                  <a:pos x="46" y="114"/>
                </a:cxn>
                <a:cxn ang="0">
                  <a:pos x="47" y="110"/>
                </a:cxn>
                <a:cxn ang="0">
                  <a:pos x="48" y="99"/>
                </a:cxn>
                <a:cxn ang="0">
                  <a:pos x="50" y="70"/>
                </a:cxn>
                <a:cxn ang="0">
                  <a:pos x="52" y="32"/>
                </a:cxn>
                <a:cxn ang="0">
                  <a:pos x="54" y="13"/>
                </a:cxn>
                <a:cxn ang="0">
                  <a:pos x="55" y="5"/>
                </a:cxn>
                <a:cxn ang="0">
                  <a:pos x="56" y="1"/>
                </a:cxn>
                <a:cxn ang="0">
                  <a:pos x="56" y="0"/>
                </a:cxn>
                <a:cxn ang="0">
                  <a:pos x="57" y="0"/>
                </a:cxn>
                <a:cxn ang="0">
                  <a:pos x="58" y="3"/>
                </a:cxn>
                <a:cxn ang="0">
                  <a:pos x="59" y="10"/>
                </a:cxn>
                <a:cxn ang="0">
                  <a:pos x="61" y="35"/>
                </a:cxn>
                <a:cxn ang="0">
                  <a:pos x="64" y="80"/>
                </a:cxn>
                <a:cxn ang="0">
                  <a:pos x="65" y="99"/>
                </a:cxn>
                <a:cxn ang="0">
                  <a:pos x="66" y="108"/>
                </a:cxn>
                <a:cxn ang="0">
                  <a:pos x="67" y="114"/>
                </a:cxn>
                <a:cxn ang="0">
                  <a:pos x="68" y="115"/>
                </a:cxn>
                <a:cxn ang="0">
                  <a:pos x="68" y="115"/>
                </a:cxn>
                <a:cxn ang="0">
                  <a:pos x="69" y="112"/>
                </a:cxn>
                <a:cxn ang="0">
                  <a:pos x="70" y="104"/>
                </a:cxn>
                <a:cxn ang="0">
                  <a:pos x="73" y="79"/>
                </a:cxn>
                <a:cxn ang="0">
                  <a:pos x="75" y="32"/>
                </a:cxn>
                <a:cxn ang="0">
                  <a:pos x="77" y="14"/>
                </a:cxn>
                <a:cxn ang="0">
                  <a:pos x="78" y="5"/>
                </a:cxn>
                <a:cxn ang="0">
                  <a:pos x="79" y="1"/>
                </a:cxn>
                <a:cxn ang="0">
                  <a:pos x="79" y="0"/>
                </a:cxn>
              </a:cxnLst>
              <a:rect l="0" t="0" r="r" b="b"/>
              <a:pathLst>
                <a:path w="80" h="116">
                  <a:moveTo>
                    <a:pt x="0" y="109"/>
                  </a:moveTo>
                  <a:lnTo>
                    <a:pt x="0" y="108"/>
                  </a:lnTo>
                  <a:lnTo>
                    <a:pt x="0" y="107"/>
                  </a:lnTo>
                  <a:lnTo>
                    <a:pt x="0" y="106"/>
                  </a:lnTo>
                  <a:lnTo>
                    <a:pt x="1" y="103"/>
                  </a:lnTo>
                  <a:lnTo>
                    <a:pt x="1" y="102"/>
                  </a:lnTo>
                  <a:lnTo>
                    <a:pt x="1" y="101"/>
                  </a:lnTo>
                  <a:lnTo>
                    <a:pt x="1" y="99"/>
                  </a:lnTo>
                  <a:lnTo>
                    <a:pt x="1" y="94"/>
                  </a:lnTo>
                  <a:lnTo>
                    <a:pt x="2" y="85"/>
                  </a:lnTo>
                  <a:lnTo>
                    <a:pt x="2" y="83"/>
                  </a:lnTo>
                  <a:lnTo>
                    <a:pt x="3" y="82"/>
                  </a:lnTo>
                  <a:lnTo>
                    <a:pt x="3" y="79"/>
                  </a:lnTo>
                  <a:lnTo>
                    <a:pt x="3" y="74"/>
                  </a:lnTo>
                  <a:lnTo>
                    <a:pt x="4" y="62"/>
                  </a:lnTo>
                  <a:lnTo>
                    <a:pt x="4" y="61"/>
                  </a:lnTo>
                  <a:lnTo>
                    <a:pt x="4" y="59"/>
                  </a:lnTo>
                  <a:lnTo>
                    <a:pt x="4" y="56"/>
                  </a:lnTo>
                  <a:lnTo>
                    <a:pt x="5" y="50"/>
                  </a:lnTo>
                  <a:lnTo>
                    <a:pt x="5" y="39"/>
                  </a:lnTo>
                  <a:lnTo>
                    <a:pt x="5" y="38"/>
                  </a:lnTo>
                  <a:lnTo>
                    <a:pt x="5" y="36"/>
                  </a:lnTo>
                  <a:lnTo>
                    <a:pt x="6" y="34"/>
                  </a:lnTo>
                  <a:lnTo>
                    <a:pt x="6" y="28"/>
                  </a:lnTo>
                  <a:lnTo>
                    <a:pt x="6" y="27"/>
                  </a:lnTo>
                  <a:lnTo>
                    <a:pt x="6" y="26"/>
                  </a:lnTo>
                  <a:lnTo>
                    <a:pt x="7" y="24"/>
                  </a:lnTo>
                  <a:lnTo>
                    <a:pt x="7" y="19"/>
                  </a:lnTo>
                  <a:lnTo>
                    <a:pt x="7" y="18"/>
                  </a:lnTo>
                  <a:lnTo>
                    <a:pt x="7" y="17"/>
                  </a:lnTo>
                  <a:lnTo>
                    <a:pt x="7" y="15"/>
                  </a:lnTo>
                  <a:lnTo>
                    <a:pt x="7" y="14"/>
                  </a:lnTo>
                  <a:lnTo>
                    <a:pt x="7" y="13"/>
                  </a:lnTo>
                  <a:lnTo>
                    <a:pt x="8" y="11"/>
                  </a:lnTo>
                  <a:lnTo>
                    <a:pt x="8" y="10"/>
                  </a:lnTo>
                  <a:lnTo>
                    <a:pt x="8" y="10"/>
                  </a:lnTo>
                  <a:lnTo>
                    <a:pt x="8" y="8"/>
                  </a:lnTo>
                  <a:lnTo>
                    <a:pt x="8" y="7"/>
                  </a:lnTo>
                  <a:lnTo>
                    <a:pt x="8" y="6"/>
                  </a:lnTo>
                  <a:lnTo>
                    <a:pt x="8" y="5"/>
                  </a:lnTo>
                  <a:lnTo>
                    <a:pt x="8" y="5"/>
                  </a:lnTo>
                  <a:lnTo>
                    <a:pt x="9" y="4"/>
                  </a:lnTo>
                  <a:lnTo>
                    <a:pt x="9" y="4"/>
                  </a:lnTo>
                  <a:lnTo>
                    <a:pt x="9" y="3"/>
                  </a:lnTo>
                  <a:lnTo>
                    <a:pt x="9" y="2"/>
                  </a:lnTo>
                  <a:lnTo>
                    <a:pt x="9" y="2"/>
                  </a:lnTo>
                  <a:lnTo>
                    <a:pt x="9" y="2"/>
                  </a:lnTo>
                  <a:lnTo>
                    <a:pt x="9" y="1"/>
                  </a:lnTo>
                  <a:lnTo>
                    <a:pt x="9" y="1"/>
                  </a:lnTo>
                  <a:lnTo>
                    <a:pt x="9" y="1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11" y="1"/>
                  </a:lnTo>
                  <a:lnTo>
                    <a:pt x="11" y="1"/>
                  </a:lnTo>
                  <a:lnTo>
                    <a:pt x="11" y="1"/>
                  </a:lnTo>
                  <a:lnTo>
                    <a:pt x="11" y="2"/>
                  </a:lnTo>
                  <a:lnTo>
                    <a:pt x="11" y="2"/>
                  </a:lnTo>
                  <a:lnTo>
                    <a:pt x="11" y="2"/>
                  </a:lnTo>
                  <a:lnTo>
                    <a:pt x="11" y="3"/>
                  </a:lnTo>
                  <a:lnTo>
                    <a:pt x="12" y="4"/>
                  </a:lnTo>
                  <a:lnTo>
                    <a:pt x="12" y="4"/>
                  </a:lnTo>
                  <a:lnTo>
                    <a:pt x="12" y="6"/>
                  </a:lnTo>
                  <a:lnTo>
                    <a:pt x="12" y="6"/>
                  </a:lnTo>
                  <a:lnTo>
                    <a:pt x="12" y="7"/>
                  </a:lnTo>
                  <a:lnTo>
                    <a:pt x="12" y="8"/>
                  </a:lnTo>
                  <a:lnTo>
                    <a:pt x="12" y="9"/>
                  </a:lnTo>
                  <a:lnTo>
                    <a:pt x="12" y="10"/>
                  </a:lnTo>
                  <a:lnTo>
                    <a:pt x="12" y="12"/>
                  </a:lnTo>
                  <a:lnTo>
                    <a:pt x="13" y="15"/>
                  </a:lnTo>
                  <a:lnTo>
                    <a:pt x="13" y="16"/>
                  </a:lnTo>
                  <a:lnTo>
                    <a:pt x="13" y="17"/>
                  </a:lnTo>
                  <a:lnTo>
                    <a:pt x="13" y="19"/>
                  </a:lnTo>
                  <a:lnTo>
                    <a:pt x="14" y="23"/>
                  </a:lnTo>
                  <a:lnTo>
                    <a:pt x="14" y="33"/>
                  </a:lnTo>
                  <a:lnTo>
                    <a:pt x="14" y="34"/>
                  </a:lnTo>
                  <a:lnTo>
                    <a:pt x="14" y="35"/>
                  </a:lnTo>
                  <a:lnTo>
                    <a:pt x="15" y="38"/>
                  </a:lnTo>
                  <a:lnTo>
                    <a:pt x="15" y="43"/>
                  </a:lnTo>
                  <a:lnTo>
                    <a:pt x="16" y="53"/>
                  </a:lnTo>
                  <a:lnTo>
                    <a:pt x="16" y="55"/>
                  </a:lnTo>
                  <a:lnTo>
                    <a:pt x="16" y="56"/>
                  </a:lnTo>
                  <a:lnTo>
                    <a:pt x="16" y="59"/>
                  </a:lnTo>
                  <a:lnTo>
                    <a:pt x="16" y="64"/>
                  </a:lnTo>
                  <a:lnTo>
                    <a:pt x="17" y="75"/>
                  </a:lnTo>
                  <a:lnTo>
                    <a:pt x="17" y="76"/>
                  </a:lnTo>
                  <a:lnTo>
                    <a:pt x="17" y="77"/>
                  </a:lnTo>
                  <a:lnTo>
                    <a:pt x="17" y="80"/>
                  </a:lnTo>
                  <a:lnTo>
                    <a:pt x="18" y="85"/>
                  </a:lnTo>
                  <a:lnTo>
                    <a:pt x="18" y="94"/>
                  </a:lnTo>
                  <a:lnTo>
                    <a:pt x="18" y="95"/>
                  </a:lnTo>
                  <a:lnTo>
                    <a:pt x="19" y="96"/>
                  </a:lnTo>
                  <a:lnTo>
                    <a:pt x="19" y="98"/>
                  </a:lnTo>
                  <a:lnTo>
                    <a:pt x="19" y="99"/>
                  </a:lnTo>
                  <a:lnTo>
                    <a:pt x="19" y="100"/>
                  </a:lnTo>
                  <a:lnTo>
                    <a:pt x="19" y="102"/>
                  </a:lnTo>
                  <a:lnTo>
                    <a:pt x="19" y="103"/>
                  </a:lnTo>
                  <a:lnTo>
                    <a:pt x="19" y="104"/>
                  </a:lnTo>
                  <a:lnTo>
                    <a:pt x="20" y="106"/>
                  </a:lnTo>
                  <a:lnTo>
                    <a:pt x="20" y="106"/>
                  </a:lnTo>
                  <a:lnTo>
                    <a:pt x="20" y="107"/>
                  </a:lnTo>
                  <a:lnTo>
                    <a:pt x="20" y="109"/>
                  </a:lnTo>
                  <a:lnTo>
                    <a:pt x="20" y="109"/>
                  </a:lnTo>
                  <a:lnTo>
                    <a:pt x="20" y="110"/>
                  </a:lnTo>
                  <a:lnTo>
                    <a:pt x="20" y="111"/>
                  </a:lnTo>
                  <a:lnTo>
                    <a:pt x="20" y="111"/>
                  </a:lnTo>
                  <a:lnTo>
                    <a:pt x="20" y="112"/>
                  </a:lnTo>
                  <a:lnTo>
                    <a:pt x="20" y="112"/>
                  </a:lnTo>
                  <a:lnTo>
                    <a:pt x="21" y="113"/>
                  </a:lnTo>
                  <a:lnTo>
                    <a:pt x="21" y="114"/>
                  </a:lnTo>
                  <a:lnTo>
                    <a:pt x="21" y="114"/>
                  </a:lnTo>
                  <a:lnTo>
                    <a:pt x="21" y="114"/>
                  </a:lnTo>
                  <a:lnTo>
                    <a:pt x="21" y="114"/>
                  </a:lnTo>
                  <a:lnTo>
                    <a:pt x="21" y="115"/>
                  </a:lnTo>
                  <a:lnTo>
                    <a:pt x="21" y="115"/>
                  </a:lnTo>
                  <a:lnTo>
                    <a:pt x="21" y="115"/>
                  </a:lnTo>
                  <a:lnTo>
                    <a:pt x="22" y="115"/>
                  </a:lnTo>
                  <a:lnTo>
                    <a:pt x="22" y="115"/>
                  </a:lnTo>
                  <a:lnTo>
                    <a:pt x="22" y="116"/>
                  </a:lnTo>
                  <a:lnTo>
                    <a:pt x="22" y="116"/>
                  </a:lnTo>
                  <a:lnTo>
                    <a:pt x="22" y="116"/>
                  </a:lnTo>
                  <a:lnTo>
                    <a:pt x="22" y="116"/>
                  </a:lnTo>
                  <a:lnTo>
                    <a:pt x="22" y="115"/>
                  </a:lnTo>
                  <a:lnTo>
                    <a:pt x="22" y="115"/>
                  </a:lnTo>
                  <a:lnTo>
                    <a:pt x="22" y="115"/>
                  </a:lnTo>
                  <a:lnTo>
                    <a:pt x="22" y="115"/>
                  </a:lnTo>
                  <a:lnTo>
                    <a:pt x="22" y="115"/>
                  </a:lnTo>
                  <a:lnTo>
                    <a:pt x="22" y="114"/>
                  </a:lnTo>
                  <a:lnTo>
                    <a:pt x="23" y="114"/>
                  </a:lnTo>
                  <a:lnTo>
                    <a:pt x="23" y="114"/>
                  </a:lnTo>
                  <a:lnTo>
                    <a:pt x="23" y="114"/>
                  </a:lnTo>
                  <a:lnTo>
                    <a:pt x="23" y="113"/>
                  </a:lnTo>
                  <a:lnTo>
                    <a:pt x="23" y="113"/>
                  </a:lnTo>
                  <a:lnTo>
                    <a:pt x="23" y="112"/>
                  </a:lnTo>
                  <a:lnTo>
                    <a:pt x="23" y="112"/>
                  </a:lnTo>
                  <a:lnTo>
                    <a:pt x="23" y="110"/>
                  </a:lnTo>
                  <a:lnTo>
                    <a:pt x="23" y="110"/>
                  </a:lnTo>
                  <a:lnTo>
                    <a:pt x="24" y="109"/>
                  </a:lnTo>
                  <a:lnTo>
                    <a:pt x="24" y="108"/>
                  </a:lnTo>
                  <a:lnTo>
                    <a:pt x="24" y="107"/>
                  </a:lnTo>
                  <a:lnTo>
                    <a:pt x="24" y="106"/>
                  </a:lnTo>
                  <a:lnTo>
                    <a:pt x="24" y="105"/>
                  </a:lnTo>
                  <a:lnTo>
                    <a:pt x="24" y="101"/>
                  </a:lnTo>
                  <a:lnTo>
                    <a:pt x="24" y="100"/>
                  </a:lnTo>
                  <a:lnTo>
                    <a:pt x="25" y="99"/>
                  </a:lnTo>
                  <a:lnTo>
                    <a:pt x="25" y="97"/>
                  </a:lnTo>
                  <a:lnTo>
                    <a:pt x="25" y="93"/>
                  </a:lnTo>
                  <a:lnTo>
                    <a:pt x="26" y="84"/>
                  </a:lnTo>
                  <a:lnTo>
                    <a:pt x="26" y="82"/>
                  </a:lnTo>
                  <a:lnTo>
                    <a:pt x="26" y="81"/>
                  </a:lnTo>
                  <a:lnTo>
                    <a:pt x="26" y="79"/>
                  </a:lnTo>
                  <a:lnTo>
                    <a:pt x="27" y="74"/>
                  </a:lnTo>
                  <a:lnTo>
                    <a:pt x="27" y="63"/>
                  </a:lnTo>
                  <a:lnTo>
                    <a:pt x="27" y="61"/>
                  </a:lnTo>
                  <a:lnTo>
                    <a:pt x="28" y="60"/>
                  </a:lnTo>
                  <a:lnTo>
                    <a:pt x="28" y="57"/>
                  </a:lnTo>
                  <a:lnTo>
                    <a:pt x="28" y="52"/>
                  </a:lnTo>
                  <a:lnTo>
                    <a:pt x="29" y="41"/>
                  </a:lnTo>
                  <a:lnTo>
                    <a:pt x="29" y="40"/>
                  </a:lnTo>
                  <a:lnTo>
                    <a:pt x="29" y="38"/>
                  </a:lnTo>
                  <a:lnTo>
                    <a:pt x="29" y="36"/>
                  </a:lnTo>
                  <a:lnTo>
                    <a:pt x="29" y="31"/>
                  </a:lnTo>
                  <a:lnTo>
                    <a:pt x="30" y="22"/>
                  </a:lnTo>
                  <a:lnTo>
                    <a:pt x="30" y="20"/>
                  </a:lnTo>
                  <a:lnTo>
                    <a:pt x="30" y="19"/>
                  </a:lnTo>
                  <a:lnTo>
                    <a:pt x="30" y="17"/>
                  </a:lnTo>
                  <a:lnTo>
                    <a:pt x="31" y="16"/>
                  </a:lnTo>
                  <a:lnTo>
                    <a:pt x="31" y="15"/>
                  </a:lnTo>
                  <a:lnTo>
                    <a:pt x="31" y="13"/>
                  </a:lnTo>
                  <a:lnTo>
                    <a:pt x="31" y="12"/>
                  </a:lnTo>
                  <a:lnTo>
                    <a:pt x="31" y="11"/>
                  </a:lnTo>
                  <a:lnTo>
                    <a:pt x="31" y="10"/>
                  </a:lnTo>
                  <a:lnTo>
                    <a:pt x="31" y="9"/>
                  </a:lnTo>
                  <a:lnTo>
                    <a:pt x="31" y="8"/>
                  </a:lnTo>
                  <a:lnTo>
                    <a:pt x="32" y="6"/>
                  </a:lnTo>
                  <a:lnTo>
                    <a:pt x="32" y="6"/>
                  </a:lnTo>
                  <a:lnTo>
                    <a:pt x="32" y="5"/>
                  </a:lnTo>
                  <a:lnTo>
                    <a:pt x="32" y="4"/>
                  </a:lnTo>
                  <a:lnTo>
                    <a:pt x="32" y="4"/>
                  </a:lnTo>
                  <a:lnTo>
                    <a:pt x="32" y="3"/>
                  </a:lnTo>
                  <a:lnTo>
                    <a:pt x="32" y="3"/>
                  </a:lnTo>
                  <a:lnTo>
                    <a:pt x="32" y="2"/>
                  </a:lnTo>
                  <a:lnTo>
                    <a:pt x="32" y="2"/>
                  </a:lnTo>
                  <a:lnTo>
                    <a:pt x="32" y="1"/>
                  </a:lnTo>
                  <a:lnTo>
                    <a:pt x="33" y="1"/>
                  </a:lnTo>
                  <a:lnTo>
                    <a:pt x="33" y="1"/>
                  </a:lnTo>
                  <a:lnTo>
                    <a:pt x="33" y="0"/>
                  </a:lnTo>
                  <a:lnTo>
                    <a:pt x="33" y="0"/>
                  </a:lnTo>
                  <a:lnTo>
                    <a:pt x="33" y="0"/>
                  </a:lnTo>
                  <a:lnTo>
                    <a:pt x="33" y="0"/>
                  </a:lnTo>
                  <a:lnTo>
                    <a:pt x="33" y="0"/>
                  </a:lnTo>
                  <a:lnTo>
                    <a:pt x="33" y="0"/>
                  </a:lnTo>
                  <a:lnTo>
                    <a:pt x="33" y="0"/>
                  </a:lnTo>
                  <a:lnTo>
                    <a:pt x="34" y="0"/>
                  </a:lnTo>
                  <a:lnTo>
                    <a:pt x="34" y="0"/>
                  </a:lnTo>
                  <a:lnTo>
                    <a:pt x="34" y="0"/>
                  </a:lnTo>
                  <a:lnTo>
                    <a:pt x="34" y="0"/>
                  </a:lnTo>
                  <a:lnTo>
                    <a:pt x="34" y="0"/>
                  </a:lnTo>
                  <a:lnTo>
                    <a:pt x="34" y="0"/>
                  </a:lnTo>
                  <a:lnTo>
                    <a:pt x="34" y="1"/>
                  </a:lnTo>
                  <a:lnTo>
                    <a:pt x="34" y="1"/>
                  </a:lnTo>
                  <a:lnTo>
                    <a:pt x="34" y="1"/>
                  </a:lnTo>
                  <a:lnTo>
                    <a:pt x="34" y="2"/>
                  </a:lnTo>
                  <a:lnTo>
                    <a:pt x="34" y="2"/>
                  </a:lnTo>
                  <a:lnTo>
                    <a:pt x="34" y="2"/>
                  </a:lnTo>
                  <a:lnTo>
                    <a:pt x="35" y="3"/>
                  </a:lnTo>
                  <a:lnTo>
                    <a:pt x="35" y="3"/>
                  </a:lnTo>
                  <a:lnTo>
                    <a:pt x="35" y="4"/>
                  </a:lnTo>
                  <a:lnTo>
                    <a:pt x="35" y="5"/>
                  </a:lnTo>
                  <a:lnTo>
                    <a:pt x="35" y="6"/>
                  </a:lnTo>
                  <a:lnTo>
                    <a:pt x="35" y="6"/>
                  </a:lnTo>
                  <a:lnTo>
                    <a:pt x="35" y="8"/>
                  </a:lnTo>
                  <a:lnTo>
                    <a:pt x="36" y="9"/>
                  </a:lnTo>
                  <a:lnTo>
                    <a:pt x="36" y="10"/>
                  </a:lnTo>
                  <a:lnTo>
                    <a:pt x="36" y="11"/>
                  </a:lnTo>
                  <a:lnTo>
                    <a:pt x="36" y="15"/>
                  </a:lnTo>
                  <a:lnTo>
                    <a:pt x="36" y="16"/>
                  </a:lnTo>
                  <a:lnTo>
                    <a:pt x="36" y="17"/>
                  </a:lnTo>
                  <a:lnTo>
                    <a:pt x="36" y="19"/>
                  </a:lnTo>
                  <a:lnTo>
                    <a:pt x="37" y="24"/>
                  </a:lnTo>
                  <a:lnTo>
                    <a:pt x="38" y="34"/>
                  </a:lnTo>
                  <a:lnTo>
                    <a:pt x="38" y="35"/>
                  </a:lnTo>
                  <a:lnTo>
                    <a:pt x="38" y="37"/>
                  </a:lnTo>
                  <a:lnTo>
                    <a:pt x="38" y="39"/>
                  </a:lnTo>
                  <a:lnTo>
                    <a:pt x="38" y="45"/>
                  </a:lnTo>
                  <a:lnTo>
                    <a:pt x="39" y="57"/>
                  </a:lnTo>
                  <a:lnTo>
                    <a:pt x="39" y="58"/>
                  </a:lnTo>
                  <a:lnTo>
                    <a:pt x="39" y="60"/>
                  </a:lnTo>
                  <a:lnTo>
                    <a:pt x="40" y="63"/>
                  </a:lnTo>
                  <a:lnTo>
                    <a:pt x="40" y="68"/>
                  </a:lnTo>
                  <a:lnTo>
                    <a:pt x="41" y="80"/>
                  </a:lnTo>
                  <a:lnTo>
                    <a:pt x="41" y="81"/>
                  </a:lnTo>
                  <a:lnTo>
                    <a:pt x="41" y="82"/>
                  </a:lnTo>
                  <a:lnTo>
                    <a:pt x="41" y="85"/>
                  </a:lnTo>
                  <a:lnTo>
                    <a:pt x="41" y="90"/>
                  </a:lnTo>
                  <a:lnTo>
                    <a:pt x="42" y="91"/>
                  </a:lnTo>
                  <a:lnTo>
                    <a:pt x="42" y="92"/>
                  </a:lnTo>
                  <a:lnTo>
                    <a:pt x="42" y="95"/>
                  </a:lnTo>
                  <a:lnTo>
                    <a:pt x="42" y="99"/>
                  </a:lnTo>
                  <a:lnTo>
                    <a:pt x="42" y="100"/>
                  </a:lnTo>
                  <a:lnTo>
                    <a:pt x="42" y="101"/>
                  </a:lnTo>
                  <a:lnTo>
                    <a:pt x="42" y="103"/>
                  </a:lnTo>
                  <a:lnTo>
                    <a:pt x="43" y="104"/>
                  </a:lnTo>
                  <a:lnTo>
                    <a:pt x="43" y="104"/>
                  </a:lnTo>
                  <a:lnTo>
                    <a:pt x="43" y="106"/>
                  </a:lnTo>
                  <a:lnTo>
                    <a:pt x="43" y="107"/>
                  </a:lnTo>
                  <a:lnTo>
                    <a:pt x="43" y="107"/>
                  </a:lnTo>
                  <a:lnTo>
                    <a:pt x="43" y="109"/>
                  </a:lnTo>
                  <a:lnTo>
                    <a:pt x="43" y="109"/>
                  </a:lnTo>
                  <a:lnTo>
                    <a:pt x="43" y="110"/>
                  </a:lnTo>
                  <a:lnTo>
                    <a:pt x="44" y="111"/>
                  </a:lnTo>
                  <a:lnTo>
                    <a:pt x="44" y="112"/>
                  </a:lnTo>
                  <a:lnTo>
                    <a:pt x="44" y="112"/>
                  </a:lnTo>
                  <a:lnTo>
                    <a:pt x="44" y="112"/>
                  </a:lnTo>
                  <a:lnTo>
                    <a:pt x="44" y="113"/>
                  </a:lnTo>
                  <a:lnTo>
                    <a:pt x="44" y="113"/>
                  </a:lnTo>
                  <a:lnTo>
                    <a:pt x="44" y="114"/>
                  </a:lnTo>
                  <a:lnTo>
                    <a:pt x="44" y="114"/>
                  </a:lnTo>
                  <a:lnTo>
                    <a:pt x="44" y="114"/>
                  </a:lnTo>
                  <a:lnTo>
                    <a:pt x="44" y="115"/>
                  </a:lnTo>
                  <a:lnTo>
                    <a:pt x="44" y="115"/>
                  </a:lnTo>
                  <a:lnTo>
                    <a:pt x="44" y="115"/>
                  </a:lnTo>
                  <a:lnTo>
                    <a:pt x="45" y="115"/>
                  </a:lnTo>
                  <a:lnTo>
                    <a:pt x="45" y="115"/>
                  </a:lnTo>
                  <a:lnTo>
                    <a:pt x="45" y="115"/>
                  </a:lnTo>
                  <a:lnTo>
                    <a:pt x="45" y="116"/>
                  </a:lnTo>
                  <a:lnTo>
                    <a:pt x="45" y="116"/>
                  </a:lnTo>
                  <a:lnTo>
                    <a:pt x="45" y="116"/>
                  </a:lnTo>
                  <a:lnTo>
                    <a:pt x="45" y="116"/>
                  </a:lnTo>
                  <a:lnTo>
                    <a:pt x="45" y="116"/>
                  </a:lnTo>
                  <a:lnTo>
                    <a:pt x="45" y="115"/>
                  </a:lnTo>
                  <a:lnTo>
                    <a:pt x="45" y="115"/>
                  </a:lnTo>
                  <a:lnTo>
                    <a:pt x="46" y="115"/>
                  </a:lnTo>
                  <a:lnTo>
                    <a:pt x="46" y="115"/>
                  </a:lnTo>
                  <a:lnTo>
                    <a:pt x="46" y="115"/>
                  </a:lnTo>
                  <a:lnTo>
                    <a:pt x="46" y="114"/>
                  </a:lnTo>
                  <a:lnTo>
                    <a:pt x="46" y="114"/>
                  </a:lnTo>
                  <a:lnTo>
                    <a:pt x="46" y="114"/>
                  </a:lnTo>
                  <a:lnTo>
                    <a:pt x="46" y="114"/>
                  </a:lnTo>
                  <a:lnTo>
                    <a:pt x="46" y="113"/>
                  </a:lnTo>
                  <a:lnTo>
                    <a:pt x="46" y="113"/>
                  </a:lnTo>
                  <a:lnTo>
                    <a:pt x="46" y="112"/>
                  </a:lnTo>
                  <a:lnTo>
                    <a:pt x="46" y="111"/>
                  </a:lnTo>
                  <a:lnTo>
                    <a:pt x="46" y="111"/>
                  </a:lnTo>
                  <a:lnTo>
                    <a:pt x="47" y="110"/>
                  </a:lnTo>
                  <a:lnTo>
                    <a:pt x="47" y="109"/>
                  </a:lnTo>
                  <a:lnTo>
                    <a:pt x="47" y="108"/>
                  </a:lnTo>
                  <a:lnTo>
                    <a:pt x="47" y="107"/>
                  </a:lnTo>
                  <a:lnTo>
                    <a:pt x="47" y="106"/>
                  </a:lnTo>
                  <a:lnTo>
                    <a:pt x="47" y="105"/>
                  </a:lnTo>
                  <a:lnTo>
                    <a:pt x="47" y="104"/>
                  </a:lnTo>
                  <a:lnTo>
                    <a:pt x="48" y="100"/>
                  </a:lnTo>
                  <a:lnTo>
                    <a:pt x="48" y="99"/>
                  </a:lnTo>
                  <a:lnTo>
                    <a:pt x="48" y="98"/>
                  </a:lnTo>
                  <a:lnTo>
                    <a:pt x="48" y="96"/>
                  </a:lnTo>
                  <a:lnTo>
                    <a:pt x="48" y="91"/>
                  </a:lnTo>
                  <a:lnTo>
                    <a:pt x="49" y="81"/>
                  </a:lnTo>
                  <a:lnTo>
                    <a:pt x="49" y="80"/>
                  </a:lnTo>
                  <a:lnTo>
                    <a:pt x="49" y="78"/>
                  </a:lnTo>
                  <a:lnTo>
                    <a:pt x="50" y="76"/>
                  </a:lnTo>
                  <a:lnTo>
                    <a:pt x="50" y="70"/>
                  </a:lnTo>
                  <a:lnTo>
                    <a:pt x="51" y="58"/>
                  </a:lnTo>
                  <a:lnTo>
                    <a:pt x="51" y="56"/>
                  </a:lnTo>
                  <a:lnTo>
                    <a:pt x="51" y="55"/>
                  </a:lnTo>
                  <a:lnTo>
                    <a:pt x="51" y="52"/>
                  </a:lnTo>
                  <a:lnTo>
                    <a:pt x="52" y="46"/>
                  </a:lnTo>
                  <a:lnTo>
                    <a:pt x="52" y="35"/>
                  </a:lnTo>
                  <a:lnTo>
                    <a:pt x="52" y="33"/>
                  </a:lnTo>
                  <a:lnTo>
                    <a:pt x="52" y="32"/>
                  </a:lnTo>
                  <a:lnTo>
                    <a:pt x="53" y="29"/>
                  </a:lnTo>
                  <a:lnTo>
                    <a:pt x="53" y="24"/>
                  </a:lnTo>
                  <a:lnTo>
                    <a:pt x="53" y="23"/>
                  </a:lnTo>
                  <a:lnTo>
                    <a:pt x="53" y="22"/>
                  </a:lnTo>
                  <a:lnTo>
                    <a:pt x="53" y="20"/>
                  </a:lnTo>
                  <a:lnTo>
                    <a:pt x="54" y="15"/>
                  </a:lnTo>
                  <a:lnTo>
                    <a:pt x="54" y="14"/>
                  </a:lnTo>
                  <a:lnTo>
                    <a:pt x="54" y="13"/>
                  </a:lnTo>
                  <a:lnTo>
                    <a:pt x="54" y="12"/>
                  </a:lnTo>
                  <a:lnTo>
                    <a:pt x="54" y="11"/>
                  </a:lnTo>
                  <a:lnTo>
                    <a:pt x="54" y="10"/>
                  </a:lnTo>
                  <a:lnTo>
                    <a:pt x="54" y="8"/>
                  </a:lnTo>
                  <a:lnTo>
                    <a:pt x="55" y="8"/>
                  </a:lnTo>
                  <a:lnTo>
                    <a:pt x="55" y="7"/>
                  </a:lnTo>
                  <a:lnTo>
                    <a:pt x="55" y="6"/>
                  </a:lnTo>
                  <a:lnTo>
                    <a:pt x="55" y="5"/>
                  </a:lnTo>
                  <a:lnTo>
                    <a:pt x="55" y="4"/>
                  </a:lnTo>
                  <a:lnTo>
                    <a:pt x="55" y="4"/>
                  </a:lnTo>
                  <a:lnTo>
                    <a:pt x="55" y="3"/>
                  </a:lnTo>
                  <a:lnTo>
                    <a:pt x="55" y="2"/>
                  </a:lnTo>
                  <a:lnTo>
                    <a:pt x="56" y="2"/>
                  </a:lnTo>
                  <a:lnTo>
                    <a:pt x="56" y="2"/>
                  </a:lnTo>
                  <a:lnTo>
                    <a:pt x="56" y="1"/>
                  </a:lnTo>
                  <a:lnTo>
                    <a:pt x="56" y="1"/>
                  </a:lnTo>
                  <a:lnTo>
                    <a:pt x="56" y="1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57" y="0"/>
                  </a:lnTo>
                  <a:lnTo>
                    <a:pt x="57" y="0"/>
                  </a:lnTo>
                  <a:lnTo>
                    <a:pt x="57" y="0"/>
                  </a:lnTo>
                  <a:lnTo>
                    <a:pt x="57" y="0"/>
                  </a:lnTo>
                  <a:lnTo>
                    <a:pt x="57" y="0"/>
                  </a:lnTo>
                  <a:lnTo>
                    <a:pt x="57" y="0"/>
                  </a:lnTo>
                  <a:lnTo>
                    <a:pt x="57" y="0"/>
                  </a:lnTo>
                  <a:lnTo>
                    <a:pt x="57" y="1"/>
                  </a:lnTo>
                  <a:lnTo>
                    <a:pt x="57" y="1"/>
                  </a:lnTo>
                  <a:lnTo>
                    <a:pt x="57" y="1"/>
                  </a:lnTo>
                  <a:lnTo>
                    <a:pt x="58" y="2"/>
                  </a:lnTo>
                  <a:lnTo>
                    <a:pt x="58" y="2"/>
                  </a:lnTo>
                  <a:lnTo>
                    <a:pt x="58" y="2"/>
                  </a:lnTo>
                  <a:lnTo>
                    <a:pt x="58" y="3"/>
                  </a:lnTo>
                  <a:lnTo>
                    <a:pt x="58" y="3"/>
                  </a:lnTo>
                  <a:lnTo>
                    <a:pt x="58" y="4"/>
                  </a:lnTo>
                  <a:lnTo>
                    <a:pt x="58" y="5"/>
                  </a:lnTo>
                  <a:lnTo>
                    <a:pt x="58" y="6"/>
                  </a:lnTo>
                  <a:lnTo>
                    <a:pt x="58" y="7"/>
                  </a:lnTo>
                  <a:lnTo>
                    <a:pt x="58" y="8"/>
                  </a:lnTo>
                  <a:lnTo>
                    <a:pt x="58" y="8"/>
                  </a:lnTo>
                  <a:lnTo>
                    <a:pt x="59" y="10"/>
                  </a:lnTo>
                  <a:lnTo>
                    <a:pt x="59" y="10"/>
                  </a:lnTo>
                  <a:lnTo>
                    <a:pt x="59" y="11"/>
                  </a:lnTo>
                  <a:lnTo>
                    <a:pt x="59" y="13"/>
                  </a:lnTo>
                  <a:lnTo>
                    <a:pt x="59" y="17"/>
                  </a:lnTo>
                  <a:lnTo>
                    <a:pt x="60" y="18"/>
                  </a:lnTo>
                  <a:lnTo>
                    <a:pt x="60" y="19"/>
                  </a:lnTo>
                  <a:lnTo>
                    <a:pt x="60" y="21"/>
                  </a:lnTo>
                  <a:lnTo>
                    <a:pt x="60" y="25"/>
                  </a:lnTo>
                  <a:lnTo>
                    <a:pt x="61" y="35"/>
                  </a:lnTo>
                  <a:lnTo>
                    <a:pt x="62" y="56"/>
                  </a:lnTo>
                  <a:lnTo>
                    <a:pt x="62" y="58"/>
                  </a:lnTo>
                  <a:lnTo>
                    <a:pt x="62" y="59"/>
                  </a:lnTo>
                  <a:lnTo>
                    <a:pt x="62" y="62"/>
                  </a:lnTo>
                  <a:lnTo>
                    <a:pt x="63" y="67"/>
                  </a:lnTo>
                  <a:lnTo>
                    <a:pt x="64" y="78"/>
                  </a:lnTo>
                  <a:lnTo>
                    <a:pt x="64" y="79"/>
                  </a:lnTo>
                  <a:lnTo>
                    <a:pt x="64" y="80"/>
                  </a:lnTo>
                  <a:lnTo>
                    <a:pt x="64" y="83"/>
                  </a:lnTo>
                  <a:lnTo>
                    <a:pt x="64" y="88"/>
                  </a:lnTo>
                  <a:lnTo>
                    <a:pt x="64" y="89"/>
                  </a:lnTo>
                  <a:lnTo>
                    <a:pt x="64" y="90"/>
                  </a:lnTo>
                  <a:lnTo>
                    <a:pt x="65" y="92"/>
                  </a:lnTo>
                  <a:lnTo>
                    <a:pt x="65" y="96"/>
                  </a:lnTo>
                  <a:lnTo>
                    <a:pt x="65" y="98"/>
                  </a:lnTo>
                  <a:lnTo>
                    <a:pt x="65" y="99"/>
                  </a:lnTo>
                  <a:lnTo>
                    <a:pt x="65" y="101"/>
                  </a:lnTo>
                  <a:lnTo>
                    <a:pt x="65" y="102"/>
                  </a:lnTo>
                  <a:lnTo>
                    <a:pt x="66" y="103"/>
                  </a:lnTo>
                  <a:lnTo>
                    <a:pt x="66" y="104"/>
                  </a:lnTo>
                  <a:lnTo>
                    <a:pt x="66" y="105"/>
                  </a:lnTo>
                  <a:lnTo>
                    <a:pt x="66" y="106"/>
                  </a:lnTo>
                  <a:lnTo>
                    <a:pt x="66" y="108"/>
                  </a:lnTo>
                  <a:lnTo>
                    <a:pt x="66" y="108"/>
                  </a:lnTo>
                  <a:lnTo>
                    <a:pt x="66" y="109"/>
                  </a:lnTo>
                  <a:lnTo>
                    <a:pt x="66" y="110"/>
                  </a:lnTo>
                  <a:lnTo>
                    <a:pt x="66" y="111"/>
                  </a:lnTo>
                  <a:lnTo>
                    <a:pt x="67" y="112"/>
                  </a:lnTo>
                  <a:lnTo>
                    <a:pt x="67" y="112"/>
                  </a:lnTo>
                  <a:lnTo>
                    <a:pt x="67" y="113"/>
                  </a:lnTo>
                  <a:lnTo>
                    <a:pt x="67" y="113"/>
                  </a:lnTo>
                  <a:lnTo>
                    <a:pt x="67" y="114"/>
                  </a:lnTo>
                  <a:lnTo>
                    <a:pt x="67" y="114"/>
                  </a:lnTo>
                  <a:lnTo>
                    <a:pt x="67" y="114"/>
                  </a:lnTo>
                  <a:lnTo>
                    <a:pt x="67" y="114"/>
                  </a:lnTo>
                  <a:lnTo>
                    <a:pt x="67" y="115"/>
                  </a:lnTo>
                  <a:lnTo>
                    <a:pt x="68" y="115"/>
                  </a:lnTo>
                  <a:lnTo>
                    <a:pt x="68" y="115"/>
                  </a:lnTo>
                  <a:lnTo>
                    <a:pt x="68" y="115"/>
                  </a:lnTo>
                  <a:lnTo>
                    <a:pt x="68" y="115"/>
                  </a:lnTo>
                  <a:lnTo>
                    <a:pt x="68" y="116"/>
                  </a:lnTo>
                  <a:lnTo>
                    <a:pt x="68" y="116"/>
                  </a:lnTo>
                  <a:lnTo>
                    <a:pt x="68" y="116"/>
                  </a:lnTo>
                  <a:lnTo>
                    <a:pt x="68" y="116"/>
                  </a:lnTo>
                  <a:lnTo>
                    <a:pt x="68" y="115"/>
                  </a:lnTo>
                  <a:lnTo>
                    <a:pt x="68" y="115"/>
                  </a:lnTo>
                  <a:lnTo>
                    <a:pt x="68" y="115"/>
                  </a:lnTo>
                  <a:lnTo>
                    <a:pt x="68" y="115"/>
                  </a:lnTo>
                  <a:lnTo>
                    <a:pt x="69" y="115"/>
                  </a:lnTo>
                  <a:lnTo>
                    <a:pt x="69" y="114"/>
                  </a:lnTo>
                  <a:lnTo>
                    <a:pt x="69" y="114"/>
                  </a:lnTo>
                  <a:lnTo>
                    <a:pt x="69" y="114"/>
                  </a:lnTo>
                  <a:lnTo>
                    <a:pt x="69" y="113"/>
                  </a:lnTo>
                  <a:lnTo>
                    <a:pt x="69" y="113"/>
                  </a:lnTo>
                  <a:lnTo>
                    <a:pt x="69" y="112"/>
                  </a:lnTo>
                  <a:lnTo>
                    <a:pt x="69" y="112"/>
                  </a:lnTo>
                  <a:lnTo>
                    <a:pt x="70" y="111"/>
                  </a:lnTo>
                  <a:lnTo>
                    <a:pt x="70" y="110"/>
                  </a:lnTo>
                  <a:lnTo>
                    <a:pt x="70" y="110"/>
                  </a:lnTo>
                  <a:lnTo>
                    <a:pt x="70" y="108"/>
                  </a:lnTo>
                  <a:lnTo>
                    <a:pt x="70" y="108"/>
                  </a:lnTo>
                  <a:lnTo>
                    <a:pt x="70" y="107"/>
                  </a:lnTo>
                  <a:lnTo>
                    <a:pt x="70" y="105"/>
                  </a:lnTo>
                  <a:lnTo>
                    <a:pt x="70" y="104"/>
                  </a:lnTo>
                  <a:lnTo>
                    <a:pt x="70" y="103"/>
                  </a:lnTo>
                  <a:lnTo>
                    <a:pt x="71" y="102"/>
                  </a:lnTo>
                  <a:lnTo>
                    <a:pt x="71" y="97"/>
                  </a:lnTo>
                  <a:lnTo>
                    <a:pt x="71" y="96"/>
                  </a:lnTo>
                  <a:lnTo>
                    <a:pt x="71" y="95"/>
                  </a:lnTo>
                  <a:lnTo>
                    <a:pt x="71" y="93"/>
                  </a:lnTo>
                  <a:lnTo>
                    <a:pt x="72" y="89"/>
                  </a:lnTo>
                  <a:lnTo>
                    <a:pt x="73" y="79"/>
                  </a:lnTo>
                  <a:lnTo>
                    <a:pt x="74" y="57"/>
                  </a:lnTo>
                  <a:lnTo>
                    <a:pt x="74" y="55"/>
                  </a:lnTo>
                  <a:lnTo>
                    <a:pt x="74" y="54"/>
                  </a:lnTo>
                  <a:lnTo>
                    <a:pt x="74" y="51"/>
                  </a:lnTo>
                  <a:lnTo>
                    <a:pt x="75" y="46"/>
                  </a:lnTo>
                  <a:lnTo>
                    <a:pt x="75" y="35"/>
                  </a:lnTo>
                  <a:lnTo>
                    <a:pt x="75" y="34"/>
                  </a:lnTo>
                  <a:lnTo>
                    <a:pt x="75" y="32"/>
                  </a:lnTo>
                  <a:lnTo>
                    <a:pt x="76" y="30"/>
                  </a:lnTo>
                  <a:lnTo>
                    <a:pt x="76" y="25"/>
                  </a:lnTo>
                  <a:lnTo>
                    <a:pt x="76" y="24"/>
                  </a:lnTo>
                  <a:lnTo>
                    <a:pt x="76" y="23"/>
                  </a:lnTo>
                  <a:lnTo>
                    <a:pt x="76" y="21"/>
                  </a:lnTo>
                  <a:lnTo>
                    <a:pt x="77" y="17"/>
                  </a:lnTo>
                  <a:lnTo>
                    <a:pt x="77" y="16"/>
                  </a:lnTo>
                  <a:lnTo>
                    <a:pt x="77" y="14"/>
                  </a:lnTo>
                  <a:lnTo>
                    <a:pt x="77" y="12"/>
                  </a:lnTo>
                  <a:lnTo>
                    <a:pt x="77" y="12"/>
                  </a:lnTo>
                  <a:lnTo>
                    <a:pt x="77" y="11"/>
                  </a:lnTo>
                  <a:lnTo>
                    <a:pt x="77" y="9"/>
                  </a:lnTo>
                  <a:lnTo>
                    <a:pt x="77" y="8"/>
                  </a:lnTo>
                  <a:lnTo>
                    <a:pt x="78" y="7"/>
                  </a:lnTo>
                  <a:lnTo>
                    <a:pt x="78" y="6"/>
                  </a:lnTo>
                  <a:lnTo>
                    <a:pt x="78" y="5"/>
                  </a:lnTo>
                  <a:lnTo>
                    <a:pt x="78" y="5"/>
                  </a:lnTo>
                  <a:lnTo>
                    <a:pt x="78" y="4"/>
                  </a:lnTo>
                  <a:lnTo>
                    <a:pt x="78" y="3"/>
                  </a:lnTo>
                  <a:lnTo>
                    <a:pt x="78" y="2"/>
                  </a:lnTo>
                  <a:lnTo>
                    <a:pt x="79" y="2"/>
                  </a:lnTo>
                  <a:lnTo>
                    <a:pt x="79" y="2"/>
                  </a:lnTo>
                  <a:lnTo>
                    <a:pt x="79" y="1"/>
                  </a:lnTo>
                  <a:lnTo>
                    <a:pt x="79" y="1"/>
                  </a:lnTo>
                  <a:lnTo>
                    <a:pt x="79" y="1"/>
                  </a:lnTo>
                  <a:lnTo>
                    <a:pt x="79" y="0"/>
                  </a:lnTo>
                  <a:lnTo>
                    <a:pt x="79" y="0"/>
                  </a:lnTo>
                  <a:lnTo>
                    <a:pt x="79" y="0"/>
                  </a:lnTo>
                  <a:lnTo>
                    <a:pt x="79" y="0"/>
                  </a:lnTo>
                  <a:lnTo>
                    <a:pt x="79" y="0"/>
                  </a:lnTo>
                  <a:lnTo>
                    <a:pt x="79" y="0"/>
                  </a:lnTo>
                  <a:lnTo>
                    <a:pt x="79" y="0"/>
                  </a:lnTo>
                  <a:lnTo>
                    <a:pt x="80" y="0"/>
                  </a:lnTo>
                  <a:lnTo>
                    <a:pt x="80" y="0"/>
                  </a:lnTo>
                  <a:lnTo>
                    <a:pt x="80" y="0"/>
                  </a:lnTo>
                  <a:lnTo>
                    <a:pt x="80" y="0"/>
                  </a:lnTo>
                </a:path>
              </a:pathLst>
            </a:custGeom>
            <a:grpFill/>
            <a:ln w="9525" cap="sq">
              <a:solidFill>
                <a:srgbClr val="0D8BE6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783">
                <a:defRPr/>
              </a:pPr>
              <a:endParaRPr lang="en-US" sz="1350" kern="0" dirty="0">
                <a:solidFill>
                  <a:srgbClr val="0D8BE6"/>
                </a:solidFill>
              </a:endParaRPr>
            </a:p>
          </p:txBody>
        </p:sp>
        <p:sp>
          <p:nvSpPr>
            <p:cNvPr id="169" name="Freeform 85"/>
            <p:cNvSpPr>
              <a:spLocks/>
            </p:cNvSpPr>
            <p:nvPr/>
          </p:nvSpPr>
          <p:spPr bwMode="auto">
            <a:xfrm>
              <a:off x="4717" y="2186"/>
              <a:ext cx="77" cy="116"/>
            </a:xfrm>
            <a:custGeom>
              <a:avLst/>
              <a:gdLst/>
              <a:ahLst/>
              <a:cxnLst>
                <a:cxn ang="0">
                  <a:pos x="1" y="2"/>
                </a:cxn>
                <a:cxn ang="0">
                  <a:pos x="1" y="7"/>
                </a:cxn>
                <a:cxn ang="0">
                  <a:pos x="3" y="21"/>
                </a:cxn>
                <a:cxn ang="0">
                  <a:pos x="5" y="48"/>
                </a:cxn>
                <a:cxn ang="0">
                  <a:pos x="7" y="80"/>
                </a:cxn>
                <a:cxn ang="0">
                  <a:pos x="8" y="100"/>
                </a:cxn>
                <a:cxn ang="0">
                  <a:pos x="9" y="111"/>
                </a:cxn>
                <a:cxn ang="0">
                  <a:pos x="10" y="114"/>
                </a:cxn>
                <a:cxn ang="0">
                  <a:pos x="11" y="116"/>
                </a:cxn>
                <a:cxn ang="0">
                  <a:pos x="11" y="115"/>
                </a:cxn>
                <a:cxn ang="0">
                  <a:pos x="12" y="111"/>
                </a:cxn>
                <a:cxn ang="0">
                  <a:pos x="13" y="104"/>
                </a:cxn>
                <a:cxn ang="0">
                  <a:pos x="15" y="87"/>
                </a:cxn>
                <a:cxn ang="0">
                  <a:pos x="17" y="44"/>
                </a:cxn>
                <a:cxn ang="0">
                  <a:pos x="19" y="22"/>
                </a:cxn>
                <a:cxn ang="0">
                  <a:pos x="20" y="11"/>
                </a:cxn>
                <a:cxn ang="0">
                  <a:pos x="21" y="2"/>
                </a:cxn>
                <a:cxn ang="0">
                  <a:pos x="22" y="0"/>
                </a:cxn>
                <a:cxn ang="0">
                  <a:pos x="23" y="0"/>
                </a:cxn>
                <a:cxn ang="0">
                  <a:pos x="23" y="2"/>
                </a:cxn>
                <a:cxn ang="0">
                  <a:pos x="24" y="7"/>
                </a:cxn>
                <a:cxn ang="0">
                  <a:pos x="26" y="30"/>
                </a:cxn>
                <a:cxn ang="0">
                  <a:pos x="28" y="60"/>
                </a:cxn>
                <a:cxn ang="0">
                  <a:pos x="30" y="87"/>
                </a:cxn>
                <a:cxn ang="0">
                  <a:pos x="31" y="104"/>
                </a:cxn>
                <a:cxn ang="0">
                  <a:pos x="32" y="113"/>
                </a:cxn>
                <a:cxn ang="0">
                  <a:pos x="33" y="115"/>
                </a:cxn>
                <a:cxn ang="0">
                  <a:pos x="34" y="115"/>
                </a:cxn>
                <a:cxn ang="0">
                  <a:pos x="35" y="113"/>
                </a:cxn>
                <a:cxn ang="0">
                  <a:pos x="35" y="107"/>
                </a:cxn>
                <a:cxn ang="0">
                  <a:pos x="37" y="82"/>
                </a:cxn>
                <a:cxn ang="0">
                  <a:pos x="39" y="50"/>
                </a:cxn>
                <a:cxn ang="0">
                  <a:pos x="41" y="24"/>
                </a:cxn>
                <a:cxn ang="0">
                  <a:pos x="42" y="11"/>
                </a:cxn>
                <a:cxn ang="0">
                  <a:pos x="43" y="4"/>
                </a:cxn>
                <a:cxn ang="0">
                  <a:pos x="44" y="0"/>
                </a:cxn>
                <a:cxn ang="0">
                  <a:pos x="45" y="0"/>
                </a:cxn>
                <a:cxn ang="0">
                  <a:pos x="46" y="2"/>
                </a:cxn>
                <a:cxn ang="0">
                  <a:pos x="47" y="8"/>
                </a:cxn>
                <a:cxn ang="0">
                  <a:pos x="48" y="20"/>
                </a:cxn>
                <a:cxn ang="0">
                  <a:pos x="51" y="62"/>
                </a:cxn>
                <a:cxn ang="0">
                  <a:pos x="52" y="89"/>
                </a:cxn>
                <a:cxn ang="0">
                  <a:pos x="54" y="106"/>
                </a:cxn>
                <a:cxn ang="0">
                  <a:pos x="55" y="112"/>
                </a:cxn>
                <a:cxn ang="0">
                  <a:pos x="55" y="115"/>
                </a:cxn>
                <a:cxn ang="0">
                  <a:pos x="56" y="116"/>
                </a:cxn>
                <a:cxn ang="0">
                  <a:pos x="57" y="114"/>
                </a:cxn>
                <a:cxn ang="0">
                  <a:pos x="58" y="109"/>
                </a:cxn>
                <a:cxn ang="0">
                  <a:pos x="59" y="94"/>
                </a:cxn>
                <a:cxn ang="0">
                  <a:pos x="61" y="69"/>
                </a:cxn>
                <a:cxn ang="0">
                  <a:pos x="64" y="26"/>
                </a:cxn>
                <a:cxn ang="0">
                  <a:pos x="65" y="9"/>
                </a:cxn>
                <a:cxn ang="0">
                  <a:pos x="66" y="2"/>
                </a:cxn>
                <a:cxn ang="0">
                  <a:pos x="67" y="0"/>
                </a:cxn>
                <a:cxn ang="0">
                  <a:pos x="67" y="0"/>
                </a:cxn>
                <a:cxn ang="0">
                  <a:pos x="68" y="2"/>
                </a:cxn>
                <a:cxn ang="0">
                  <a:pos x="69" y="11"/>
                </a:cxn>
                <a:cxn ang="0">
                  <a:pos x="71" y="28"/>
                </a:cxn>
                <a:cxn ang="0">
                  <a:pos x="72" y="56"/>
                </a:cxn>
                <a:cxn ang="0">
                  <a:pos x="74" y="88"/>
                </a:cxn>
                <a:cxn ang="0">
                  <a:pos x="76" y="104"/>
                </a:cxn>
                <a:cxn ang="0">
                  <a:pos x="77" y="112"/>
                </a:cxn>
              </a:cxnLst>
              <a:rect l="0" t="0" r="r" b="b"/>
              <a:pathLst>
                <a:path w="77" h="116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3"/>
                  </a:lnTo>
                  <a:lnTo>
                    <a:pt x="1" y="4"/>
                  </a:lnTo>
                  <a:lnTo>
                    <a:pt x="1" y="4"/>
                  </a:lnTo>
                  <a:lnTo>
                    <a:pt x="1" y="5"/>
                  </a:lnTo>
                  <a:lnTo>
                    <a:pt x="1" y="6"/>
                  </a:lnTo>
                  <a:lnTo>
                    <a:pt x="1" y="7"/>
                  </a:lnTo>
                  <a:lnTo>
                    <a:pt x="1" y="7"/>
                  </a:lnTo>
                  <a:lnTo>
                    <a:pt x="2" y="9"/>
                  </a:lnTo>
                  <a:lnTo>
                    <a:pt x="2" y="10"/>
                  </a:lnTo>
                  <a:lnTo>
                    <a:pt x="2" y="11"/>
                  </a:lnTo>
                  <a:lnTo>
                    <a:pt x="2" y="12"/>
                  </a:lnTo>
                  <a:lnTo>
                    <a:pt x="2" y="14"/>
                  </a:lnTo>
                  <a:lnTo>
                    <a:pt x="2" y="14"/>
                  </a:lnTo>
                  <a:lnTo>
                    <a:pt x="2" y="17"/>
                  </a:lnTo>
                  <a:lnTo>
                    <a:pt x="3" y="21"/>
                  </a:lnTo>
                  <a:lnTo>
                    <a:pt x="3" y="22"/>
                  </a:lnTo>
                  <a:lnTo>
                    <a:pt x="3" y="24"/>
                  </a:lnTo>
                  <a:lnTo>
                    <a:pt x="3" y="26"/>
                  </a:lnTo>
                  <a:lnTo>
                    <a:pt x="3" y="31"/>
                  </a:lnTo>
                  <a:lnTo>
                    <a:pt x="4" y="42"/>
                  </a:lnTo>
                  <a:lnTo>
                    <a:pt x="4" y="44"/>
                  </a:lnTo>
                  <a:lnTo>
                    <a:pt x="4" y="45"/>
                  </a:lnTo>
                  <a:lnTo>
                    <a:pt x="5" y="48"/>
                  </a:lnTo>
                  <a:lnTo>
                    <a:pt x="5" y="54"/>
                  </a:lnTo>
                  <a:lnTo>
                    <a:pt x="6" y="66"/>
                  </a:lnTo>
                  <a:lnTo>
                    <a:pt x="6" y="67"/>
                  </a:lnTo>
                  <a:lnTo>
                    <a:pt x="6" y="69"/>
                  </a:lnTo>
                  <a:lnTo>
                    <a:pt x="6" y="72"/>
                  </a:lnTo>
                  <a:lnTo>
                    <a:pt x="7" y="78"/>
                  </a:lnTo>
                  <a:lnTo>
                    <a:pt x="7" y="79"/>
                  </a:lnTo>
                  <a:lnTo>
                    <a:pt x="7" y="80"/>
                  </a:lnTo>
                  <a:lnTo>
                    <a:pt x="7" y="83"/>
                  </a:lnTo>
                  <a:lnTo>
                    <a:pt x="7" y="88"/>
                  </a:lnTo>
                  <a:lnTo>
                    <a:pt x="7" y="89"/>
                  </a:lnTo>
                  <a:lnTo>
                    <a:pt x="7" y="91"/>
                  </a:lnTo>
                  <a:lnTo>
                    <a:pt x="8" y="93"/>
                  </a:lnTo>
                  <a:lnTo>
                    <a:pt x="8" y="98"/>
                  </a:lnTo>
                  <a:lnTo>
                    <a:pt x="8" y="99"/>
                  </a:lnTo>
                  <a:lnTo>
                    <a:pt x="8" y="100"/>
                  </a:lnTo>
                  <a:lnTo>
                    <a:pt x="8" y="102"/>
                  </a:lnTo>
                  <a:lnTo>
                    <a:pt x="9" y="105"/>
                  </a:lnTo>
                  <a:lnTo>
                    <a:pt x="9" y="106"/>
                  </a:lnTo>
                  <a:lnTo>
                    <a:pt x="9" y="107"/>
                  </a:lnTo>
                  <a:lnTo>
                    <a:pt x="9" y="108"/>
                  </a:lnTo>
                  <a:lnTo>
                    <a:pt x="9" y="109"/>
                  </a:lnTo>
                  <a:lnTo>
                    <a:pt x="9" y="110"/>
                  </a:lnTo>
                  <a:lnTo>
                    <a:pt x="9" y="111"/>
                  </a:lnTo>
                  <a:lnTo>
                    <a:pt x="9" y="111"/>
                  </a:lnTo>
                  <a:lnTo>
                    <a:pt x="10" y="112"/>
                  </a:lnTo>
                  <a:lnTo>
                    <a:pt x="10" y="112"/>
                  </a:lnTo>
                  <a:lnTo>
                    <a:pt x="10" y="113"/>
                  </a:lnTo>
                  <a:lnTo>
                    <a:pt x="10" y="113"/>
                  </a:lnTo>
                  <a:lnTo>
                    <a:pt x="10" y="114"/>
                  </a:lnTo>
                  <a:lnTo>
                    <a:pt x="10" y="114"/>
                  </a:lnTo>
                  <a:lnTo>
                    <a:pt x="10" y="114"/>
                  </a:lnTo>
                  <a:lnTo>
                    <a:pt x="10" y="114"/>
                  </a:lnTo>
                  <a:lnTo>
                    <a:pt x="10" y="115"/>
                  </a:lnTo>
                  <a:lnTo>
                    <a:pt x="10" y="115"/>
                  </a:lnTo>
                  <a:lnTo>
                    <a:pt x="10" y="115"/>
                  </a:lnTo>
                  <a:lnTo>
                    <a:pt x="11" y="115"/>
                  </a:lnTo>
                  <a:lnTo>
                    <a:pt x="11" y="115"/>
                  </a:lnTo>
                  <a:lnTo>
                    <a:pt x="11" y="116"/>
                  </a:lnTo>
                  <a:lnTo>
                    <a:pt x="11" y="116"/>
                  </a:lnTo>
                  <a:lnTo>
                    <a:pt x="11" y="116"/>
                  </a:lnTo>
                  <a:lnTo>
                    <a:pt x="11" y="116"/>
                  </a:lnTo>
                  <a:lnTo>
                    <a:pt x="11" y="116"/>
                  </a:lnTo>
                  <a:lnTo>
                    <a:pt x="11" y="115"/>
                  </a:lnTo>
                  <a:lnTo>
                    <a:pt x="11" y="115"/>
                  </a:lnTo>
                  <a:lnTo>
                    <a:pt x="11" y="115"/>
                  </a:lnTo>
                  <a:lnTo>
                    <a:pt x="11" y="115"/>
                  </a:lnTo>
                  <a:lnTo>
                    <a:pt x="11" y="115"/>
                  </a:lnTo>
                  <a:lnTo>
                    <a:pt x="12" y="114"/>
                  </a:lnTo>
                  <a:lnTo>
                    <a:pt x="12" y="114"/>
                  </a:lnTo>
                  <a:lnTo>
                    <a:pt x="12" y="114"/>
                  </a:lnTo>
                  <a:lnTo>
                    <a:pt x="12" y="114"/>
                  </a:lnTo>
                  <a:lnTo>
                    <a:pt x="12" y="113"/>
                  </a:lnTo>
                  <a:lnTo>
                    <a:pt x="12" y="113"/>
                  </a:lnTo>
                  <a:lnTo>
                    <a:pt x="12" y="112"/>
                  </a:lnTo>
                  <a:lnTo>
                    <a:pt x="12" y="111"/>
                  </a:lnTo>
                  <a:lnTo>
                    <a:pt x="12" y="111"/>
                  </a:lnTo>
                  <a:lnTo>
                    <a:pt x="13" y="110"/>
                  </a:lnTo>
                  <a:lnTo>
                    <a:pt x="13" y="109"/>
                  </a:lnTo>
                  <a:lnTo>
                    <a:pt x="13" y="108"/>
                  </a:lnTo>
                  <a:lnTo>
                    <a:pt x="13" y="107"/>
                  </a:lnTo>
                  <a:lnTo>
                    <a:pt x="13" y="106"/>
                  </a:lnTo>
                  <a:lnTo>
                    <a:pt x="13" y="105"/>
                  </a:lnTo>
                  <a:lnTo>
                    <a:pt x="13" y="104"/>
                  </a:lnTo>
                  <a:lnTo>
                    <a:pt x="14" y="100"/>
                  </a:lnTo>
                  <a:lnTo>
                    <a:pt x="14" y="99"/>
                  </a:lnTo>
                  <a:lnTo>
                    <a:pt x="14" y="98"/>
                  </a:lnTo>
                  <a:lnTo>
                    <a:pt x="14" y="96"/>
                  </a:lnTo>
                  <a:lnTo>
                    <a:pt x="14" y="92"/>
                  </a:lnTo>
                  <a:lnTo>
                    <a:pt x="14" y="90"/>
                  </a:lnTo>
                  <a:lnTo>
                    <a:pt x="15" y="89"/>
                  </a:lnTo>
                  <a:lnTo>
                    <a:pt x="15" y="87"/>
                  </a:lnTo>
                  <a:lnTo>
                    <a:pt x="15" y="81"/>
                  </a:lnTo>
                  <a:lnTo>
                    <a:pt x="16" y="70"/>
                  </a:lnTo>
                  <a:lnTo>
                    <a:pt x="16" y="68"/>
                  </a:lnTo>
                  <a:lnTo>
                    <a:pt x="16" y="67"/>
                  </a:lnTo>
                  <a:lnTo>
                    <a:pt x="16" y="64"/>
                  </a:lnTo>
                  <a:lnTo>
                    <a:pt x="17" y="58"/>
                  </a:lnTo>
                  <a:lnTo>
                    <a:pt x="17" y="46"/>
                  </a:lnTo>
                  <a:lnTo>
                    <a:pt x="17" y="44"/>
                  </a:lnTo>
                  <a:lnTo>
                    <a:pt x="17" y="43"/>
                  </a:lnTo>
                  <a:lnTo>
                    <a:pt x="18" y="40"/>
                  </a:lnTo>
                  <a:lnTo>
                    <a:pt x="18" y="34"/>
                  </a:lnTo>
                  <a:lnTo>
                    <a:pt x="18" y="33"/>
                  </a:lnTo>
                  <a:lnTo>
                    <a:pt x="18" y="31"/>
                  </a:lnTo>
                  <a:lnTo>
                    <a:pt x="18" y="29"/>
                  </a:lnTo>
                  <a:lnTo>
                    <a:pt x="19" y="24"/>
                  </a:lnTo>
                  <a:lnTo>
                    <a:pt x="19" y="22"/>
                  </a:lnTo>
                  <a:lnTo>
                    <a:pt x="19" y="21"/>
                  </a:lnTo>
                  <a:lnTo>
                    <a:pt x="19" y="19"/>
                  </a:lnTo>
                  <a:lnTo>
                    <a:pt x="19" y="18"/>
                  </a:lnTo>
                  <a:lnTo>
                    <a:pt x="19" y="17"/>
                  </a:lnTo>
                  <a:lnTo>
                    <a:pt x="19" y="15"/>
                  </a:lnTo>
                  <a:lnTo>
                    <a:pt x="20" y="14"/>
                  </a:lnTo>
                  <a:lnTo>
                    <a:pt x="20" y="13"/>
                  </a:lnTo>
                  <a:lnTo>
                    <a:pt x="20" y="11"/>
                  </a:lnTo>
                  <a:lnTo>
                    <a:pt x="20" y="7"/>
                  </a:lnTo>
                  <a:lnTo>
                    <a:pt x="20" y="7"/>
                  </a:lnTo>
                  <a:lnTo>
                    <a:pt x="21" y="6"/>
                  </a:lnTo>
                  <a:lnTo>
                    <a:pt x="21" y="5"/>
                  </a:lnTo>
                  <a:lnTo>
                    <a:pt x="21" y="4"/>
                  </a:lnTo>
                  <a:lnTo>
                    <a:pt x="21" y="4"/>
                  </a:lnTo>
                  <a:lnTo>
                    <a:pt x="21" y="3"/>
                  </a:lnTo>
                  <a:lnTo>
                    <a:pt x="21" y="2"/>
                  </a:lnTo>
                  <a:lnTo>
                    <a:pt x="21" y="2"/>
                  </a:lnTo>
                  <a:lnTo>
                    <a:pt x="21" y="2"/>
                  </a:lnTo>
                  <a:lnTo>
                    <a:pt x="21" y="1"/>
                  </a:lnTo>
                  <a:lnTo>
                    <a:pt x="21" y="1"/>
                  </a:lnTo>
                  <a:lnTo>
                    <a:pt x="21" y="1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3" y="0"/>
                  </a:lnTo>
                  <a:lnTo>
                    <a:pt x="23" y="0"/>
                  </a:lnTo>
                  <a:lnTo>
                    <a:pt x="23" y="0"/>
                  </a:lnTo>
                  <a:lnTo>
                    <a:pt x="23" y="0"/>
                  </a:lnTo>
                  <a:lnTo>
                    <a:pt x="23" y="1"/>
                  </a:lnTo>
                  <a:lnTo>
                    <a:pt x="23" y="1"/>
                  </a:lnTo>
                  <a:lnTo>
                    <a:pt x="23" y="1"/>
                  </a:lnTo>
                  <a:lnTo>
                    <a:pt x="23" y="2"/>
                  </a:lnTo>
                  <a:lnTo>
                    <a:pt x="23" y="2"/>
                  </a:lnTo>
                  <a:lnTo>
                    <a:pt x="23" y="2"/>
                  </a:lnTo>
                  <a:lnTo>
                    <a:pt x="23" y="3"/>
                  </a:lnTo>
                  <a:lnTo>
                    <a:pt x="23" y="3"/>
                  </a:lnTo>
                  <a:lnTo>
                    <a:pt x="23" y="4"/>
                  </a:lnTo>
                  <a:lnTo>
                    <a:pt x="24" y="4"/>
                  </a:lnTo>
                  <a:lnTo>
                    <a:pt x="24" y="6"/>
                  </a:lnTo>
                  <a:lnTo>
                    <a:pt x="24" y="6"/>
                  </a:lnTo>
                  <a:lnTo>
                    <a:pt x="24" y="7"/>
                  </a:lnTo>
                  <a:lnTo>
                    <a:pt x="24" y="8"/>
                  </a:lnTo>
                  <a:lnTo>
                    <a:pt x="25" y="12"/>
                  </a:lnTo>
                  <a:lnTo>
                    <a:pt x="25" y="12"/>
                  </a:lnTo>
                  <a:lnTo>
                    <a:pt x="25" y="13"/>
                  </a:lnTo>
                  <a:lnTo>
                    <a:pt x="25" y="15"/>
                  </a:lnTo>
                  <a:lnTo>
                    <a:pt x="25" y="19"/>
                  </a:lnTo>
                  <a:lnTo>
                    <a:pt x="26" y="28"/>
                  </a:lnTo>
                  <a:lnTo>
                    <a:pt x="26" y="30"/>
                  </a:lnTo>
                  <a:lnTo>
                    <a:pt x="26" y="31"/>
                  </a:lnTo>
                  <a:lnTo>
                    <a:pt x="26" y="33"/>
                  </a:lnTo>
                  <a:lnTo>
                    <a:pt x="27" y="38"/>
                  </a:lnTo>
                  <a:lnTo>
                    <a:pt x="27" y="49"/>
                  </a:lnTo>
                  <a:lnTo>
                    <a:pt x="27" y="51"/>
                  </a:lnTo>
                  <a:lnTo>
                    <a:pt x="27" y="52"/>
                  </a:lnTo>
                  <a:lnTo>
                    <a:pt x="28" y="55"/>
                  </a:lnTo>
                  <a:lnTo>
                    <a:pt x="28" y="60"/>
                  </a:lnTo>
                  <a:lnTo>
                    <a:pt x="29" y="72"/>
                  </a:lnTo>
                  <a:lnTo>
                    <a:pt x="29" y="73"/>
                  </a:lnTo>
                  <a:lnTo>
                    <a:pt x="29" y="74"/>
                  </a:lnTo>
                  <a:lnTo>
                    <a:pt x="29" y="77"/>
                  </a:lnTo>
                  <a:lnTo>
                    <a:pt x="29" y="82"/>
                  </a:lnTo>
                  <a:lnTo>
                    <a:pt x="29" y="83"/>
                  </a:lnTo>
                  <a:lnTo>
                    <a:pt x="29" y="84"/>
                  </a:lnTo>
                  <a:lnTo>
                    <a:pt x="30" y="87"/>
                  </a:lnTo>
                  <a:lnTo>
                    <a:pt x="30" y="92"/>
                  </a:lnTo>
                  <a:lnTo>
                    <a:pt x="30" y="93"/>
                  </a:lnTo>
                  <a:lnTo>
                    <a:pt x="30" y="94"/>
                  </a:lnTo>
                  <a:lnTo>
                    <a:pt x="30" y="96"/>
                  </a:lnTo>
                  <a:lnTo>
                    <a:pt x="31" y="100"/>
                  </a:lnTo>
                  <a:lnTo>
                    <a:pt x="31" y="101"/>
                  </a:lnTo>
                  <a:lnTo>
                    <a:pt x="31" y="102"/>
                  </a:lnTo>
                  <a:lnTo>
                    <a:pt x="31" y="104"/>
                  </a:lnTo>
                  <a:lnTo>
                    <a:pt x="31" y="107"/>
                  </a:lnTo>
                  <a:lnTo>
                    <a:pt x="31" y="108"/>
                  </a:lnTo>
                  <a:lnTo>
                    <a:pt x="32" y="108"/>
                  </a:lnTo>
                  <a:lnTo>
                    <a:pt x="32" y="110"/>
                  </a:lnTo>
                  <a:lnTo>
                    <a:pt x="32" y="110"/>
                  </a:lnTo>
                  <a:lnTo>
                    <a:pt x="32" y="111"/>
                  </a:lnTo>
                  <a:lnTo>
                    <a:pt x="32" y="112"/>
                  </a:lnTo>
                  <a:lnTo>
                    <a:pt x="32" y="113"/>
                  </a:lnTo>
                  <a:lnTo>
                    <a:pt x="32" y="113"/>
                  </a:lnTo>
                  <a:lnTo>
                    <a:pt x="33" y="114"/>
                  </a:lnTo>
                  <a:lnTo>
                    <a:pt x="33" y="114"/>
                  </a:lnTo>
                  <a:lnTo>
                    <a:pt x="33" y="114"/>
                  </a:lnTo>
                  <a:lnTo>
                    <a:pt x="33" y="114"/>
                  </a:lnTo>
                  <a:lnTo>
                    <a:pt x="33" y="115"/>
                  </a:lnTo>
                  <a:lnTo>
                    <a:pt x="33" y="115"/>
                  </a:lnTo>
                  <a:lnTo>
                    <a:pt x="33" y="115"/>
                  </a:lnTo>
                  <a:lnTo>
                    <a:pt x="33" y="115"/>
                  </a:lnTo>
                  <a:lnTo>
                    <a:pt x="33" y="116"/>
                  </a:lnTo>
                  <a:lnTo>
                    <a:pt x="33" y="116"/>
                  </a:lnTo>
                  <a:lnTo>
                    <a:pt x="33" y="116"/>
                  </a:lnTo>
                  <a:lnTo>
                    <a:pt x="33" y="116"/>
                  </a:lnTo>
                  <a:lnTo>
                    <a:pt x="34" y="116"/>
                  </a:lnTo>
                  <a:lnTo>
                    <a:pt x="34" y="115"/>
                  </a:lnTo>
                  <a:lnTo>
                    <a:pt x="34" y="115"/>
                  </a:lnTo>
                  <a:lnTo>
                    <a:pt x="34" y="115"/>
                  </a:lnTo>
                  <a:lnTo>
                    <a:pt x="34" y="115"/>
                  </a:lnTo>
                  <a:lnTo>
                    <a:pt x="34" y="115"/>
                  </a:lnTo>
                  <a:lnTo>
                    <a:pt x="34" y="114"/>
                  </a:lnTo>
                  <a:lnTo>
                    <a:pt x="34" y="114"/>
                  </a:lnTo>
                  <a:lnTo>
                    <a:pt x="34" y="114"/>
                  </a:lnTo>
                  <a:lnTo>
                    <a:pt x="34" y="113"/>
                  </a:lnTo>
                  <a:lnTo>
                    <a:pt x="35" y="113"/>
                  </a:lnTo>
                  <a:lnTo>
                    <a:pt x="35" y="112"/>
                  </a:lnTo>
                  <a:lnTo>
                    <a:pt x="35" y="112"/>
                  </a:lnTo>
                  <a:lnTo>
                    <a:pt x="35" y="111"/>
                  </a:lnTo>
                  <a:lnTo>
                    <a:pt x="35" y="111"/>
                  </a:lnTo>
                  <a:lnTo>
                    <a:pt x="35" y="110"/>
                  </a:lnTo>
                  <a:lnTo>
                    <a:pt x="35" y="109"/>
                  </a:lnTo>
                  <a:lnTo>
                    <a:pt x="35" y="108"/>
                  </a:lnTo>
                  <a:lnTo>
                    <a:pt x="35" y="107"/>
                  </a:lnTo>
                  <a:lnTo>
                    <a:pt x="36" y="106"/>
                  </a:lnTo>
                  <a:lnTo>
                    <a:pt x="36" y="102"/>
                  </a:lnTo>
                  <a:lnTo>
                    <a:pt x="36" y="101"/>
                  </a:lnTo>
                  <a:lnTo>
                    <a:pt x="36" y="100"/>
                  </a:lnTo>
                  <a:lnTo>
                    <a:pt x="36" y="98"/>
                  </a:lnTo>
                  <a:lnTo>
                    <a:pt x="37" y="93"/>
                  </a:lnTo>
                  <a:lnTo>
                    <a:pt x="37" y="83"/>
                  </a:lnTo>
                  <a:lnTo>
                    <a:pt x="37" y="82"/>
                  </a:lnTo>
                  <a:lnTo>
                    <a:pt x="38" y="80"/>
                  </a:lnTo>
                  <a:lnTo>
                    <a:pt x="38" y="78"/>
                  </a:lnTo>
                  <a:lnTo>
                    <a:pt x="38" y="72"/>
                  </a:lnTo>
                  <a:lnTo>
                    <a:pt x="39" y="61"/>
                  </a:lnTo>
                  <a:lnTo>
                    <a:pt x="39" y="60"/>
                  </a:lnTo>
                  <a:lnTo>
                    <a:pt x="39" y="58"/>
                  </a:lnTo>
                  <a:lnTo>
                    <a:pt x="39" y="55"/>
                  </a:lnTo>
                  <a:lnTo>
                    <a:pt x="39" y="50"/>
                  </a:lnTo>
                  <a:lnTo>
                    <a:pt x="40" y="39"/>
                  </a:lnTo>
                  <a:lnTo>
                    <a:pt x="40" y="37"/>
                  </a:lnTo>
                  <a:lnTo>
                    <a:pt x="40" y="36"/>
                  </a:lnTo>
                  <a:lnTo>
                    <a:pt x="41" y="33"/>
                  </a:lnTo>
                  <a:lnTo>
                    <a:pt x="41" y="28"/>
                  </a:lnTo>
                  <a:lnTo>
                    <a:pt x="41" y="27"/>
                  </a:lnTo>
                  <a:lnTo>
                    <a:pt x="41" y="26"/>
                  </a:lnTo>
                  <a:lnTo>
                    <a:pt x="41" y="24"/>
                  </a:lnTo>
                  <a:lnTo>
                    <a:pt x="42" y="19"/>
                  </a:lnTo>
                  <a:lnTo>
                    <a:pt x="42" y="18"/>
                  </a:lnTo>
                  <a:lnTo>
                    <a:pt x="42" y="17"/>
                  </a:lnTo>
                  <a:lnTo>
                    <a:pt x="42" y="15"/>
                  </a:lnTo>
                  <a:lnTo>
                    <a:pt x="42" y="14"/>
                  </a:lnTo>
                  <a:lnTo>
                    <a:pt x="42" y="13"/>
                  </a:lnTo>
                  <a:lnTo>
                    <a:pt x="42" y="11"/>
                  </a:lnTo>
                  <a:lnTo>
                    <a:pt x="42" y="11"/>
                  </a:lnTo>
                  <a:lnTo>
                    <a:pt x="43" y="10"/>
                  </a:lnTo>
                  <a:lnTo>
                    <a:pt x="43" y="8"/>
                  </a:lnTo>
                  <a:lnTo>
                    <a:pt x="43" y="8"/>
                  </a:lnTo>
                  <a:lnTo>
                    <a:pt x="43" y="7"/>
                  </a:lnTo>
                  <a:lnTo>
                    <a:pt x="43" y="6"/>
                  </a:lnTo>
                  <a:lnTo>
                    <a:pt x="43" y="5"/>
                  </a:lnTo>
                  <a:lnTo>
                    <a:pt x="43" y="4"/>
                  </a:lnTo>
                  <a:lnTo>
                    <a:pt x="43" y="4"/>
                  </a:lnTo>
                  <a:lnTo>
                    <a:pt x="43" y="3"/>
                  </a:lnTo>
                  <a:lnTo>
                    <a:pt x="43" y="3"/>
                  </a:lnTo>
                  <a:lnTo>
                    <a:pt x="44" y="2"/>
                  </a:lnTo>
                  <a:lnTo>
                    <a:pt x="44" y="2"/>
                  </a:lnTo>
                  <a:lnTo>
                    <a:pt x="44" y="1"/>
                  </a:lnTo>
                  <a:lnTo>
                    <a:pt x="44" y="1"/>
                  </a:lnTo>
                  <a:lnTo>
                    <a:pt x="44" y="1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5" y="0"/>
                  </a:lnTo>
                  <a:lnTo>
                    <a:pt x="45" y="0"/>
                  </a:lnTo>
                  <a:lnTo>
                    <a:pt x="45" y="0"/>
                  </a:lnTo>
                  <a:lnTo>
                    <a:pt x="45" y="0"/>
                  </a:lnTo>
                  <a:lnTo>
                    <a:pt x="45" y="0"/>
                  </a:lnTo>
                  <a:lnTo>
                    <a:pt x="45" y="0"/>
                  </a:lnTo>
                  <a:lnTo>
                    <a:pt x="45" y="0"/>
                  </a:lnTo>
                  <a:lnTo>
                    <a:pt x="45" y="0"/>
                  </a:lnTo>
                  <a:lnTo>
                    <a:pt x="45" y="1"/>
                  </a:lnTo>
                  <a:lnTo>
                    <a:pt x="45" y="1"/>
                  </a:lnTo>
                  <a:lnTo>
                    <a:pt x="45" y="1"/>
                  </a:lnTo>
                  <a:lnTo>
                    <a:pt x="46" y="2"/>
                  </a:lnTo>
                  <a:lnTo>
                    <a:pt x="46" y="2"/>
                  </a:lnTo>
                  <a:lnTo>
                    <a:pt x="46" y="2"/>
                  </a:lnTo>
                  <a:lnTo>
                    <a:pt x="46" y="3"/>
                  </a:lnTo>
                  <a:lnTo>
                    <a:pt x="46" y="4"/>
                  </a:lnTo>
                  <a:lnTo>
                    <a:pt x="46" y="5"/>
                  </a:lnTo>
                  <a:lnTo>
                    <a:pt x="46" y="5"/>
                  </a:lnTo>
                  <a:lnTo>
                    <a:pt x="46" y="7"/>
                  </a:lnTo>
                  <a:lnTo>
                    <a:pt x="47" y="8"/>
                  </a:lnTo>
                  <a:lnTo>
                    <a:pt x="47" y="8"/>
                  </a:lnTo>
                  <a:lnTo>
                    <a:pt x="47" y="10"/>
                  </a:lnTo>
                  <a:lnTo>
                    <a:pt x="47" y="11"/>
                  </a:lnTo>
                  <a:lnTo>
                    <a:pt x="47" y="12"/>
                  </a:lnTo>
                  <a:lnTo>
                    <a:pt x="47" y="14"/>
                  </a:lnTo>
                  <a:lnTo>
                    <a:pt x="48" y="18"/>
                  </a:lnTo>
                  <a:lnTo>
                    <a:pt x="48" y="19"/>
                  </a:lnTo>
                  <a:lnTo>
                    <a:pt x="48" y="20"/>
                  </a:lnTo>
                  <a:lnTo>
                    <a:pt x="48" y="23"/>
                  </a:lnTo>
                  <a:lnTo>
                    <a:pt x="48" y="28"/>
                  </a:lnTo>
                  <a:lnTo>
                    <a:pt x="49" y="39"/>
                  </a:lnTo>
                  <a:lnTo>
                    <a:pt x="49" y="41"/>
                  </a:lnTo>
                  <a:lnTo>
                    <a:pt x="49" y="42"/>
                  </a:lnTo>
                  <a:lnTo>
                    <a:pt x="49" y="45"/>
                  </a:lnTo>
                  <a:lnTo>
                    <a:pt x="50" y="51"/>
                  </a:lnTo>
                  <a:lnTo>
                    <a:pt x="51" y="62"/>
                  </a:lnTo>
                  <a:lnTo>
                    <a:pt x="51" y="64"/>
                  </a:lnTo>
                  <a:lnTo>
                    <a:pt x="51" y="65"/>
                  </a:lnTo>
                  <a:lnTo>
                    <a:pt x="51" y="68"/>
                  </a:lnTo>
                  <a:lnTo>
                    <a:pt x="51" y="74"/>
                  </a:lnTo>
                  <a:lnTo>
                    <a:pt x="52" y="84"/>
                  </a:lnTo>
                  <a:lnTo>
                    <a:pt x="52" y="86"/>
                  </a:lnTo>
                  <a:lnTo>
                    <a:pt x="52" y="87"/>
                  </a:lnTo>
                  <a:lnTo>
                    <a:pt x="52" y="89"/>
                  </a:lnTo>
                  <a:lnTo>
                    <a:pt x="53" y="94"/>
                  </a:lnTo>
                  <a:lnTo>
                    <a:pt x="53" y="95"/>
                  </a:lnTo>
                  <a:lnTo>
                    <a:pt x="53" y="96"/>
                  </a:lnTo>
                  <a:lnTo>
                    <a:pt x="53" y="98"/>
                  </a:lnTo>
                  <a:lnTo>
                    <a:pt x="53" y="102"/>
                  </a:lnTo>
                  <a:lnTo>
                    <a:pt x="53" y="103"/>
                  </a:lnTo>
                  <a:lnTo>
                    <a:pt x="53" y="104"/>
                  </a:lnTo>
                  <a:lnTo>
                    <a:pt x="54" y="106"/>
                  </a:lnTo>
                  <a:lnTo>
                    <a:pt x="54" y="106"/>
                  </a:lnTo>
                  <a:lnTo>
                    <a:pt x="54" y="107"/>
                  </a:lnTo>
                  <a:lnTo>
                    <a:pt x="54" y="109"/>
                  </a:lnTo>
                  <a:lnTo>
                    <a:pt x="54" y="109"/>
                  </a:lnTo>
                  <a:lnTo>
                    <a:pt x="54" y="110"/>
                  </a:lnTo>
                  <a:lnTo>
                    <a:pt x="54" y="110"/>
                  </a:lnTo>
                  <a:lnTo>
                    <a:pt x="54" y="111"/>
                  </a:lnTo>
                  <a:lnTo>
                    <a:pt x="55" y="112"/>
                  </a:lnTo>
                  <a:lnTo>
                    <a:pt x="55" y="112"/>
                  </a:lnTo>
                  <a:lnTo>
                    <a:pt x="55" y="113"/>
                  </a:lnTo>
                  <a:lnTo>
                    <a:pt x="55" y="113"/>
                  </a:lnTo>
                  <a:lnTo>
                    <a:pt x="55" y="114"/>
                  </a:lnTo>
                  <a:lnTo>
                    <a:pt x="55" y="114"/>
                  </a:lnTo>
                  <a:lnTo>
                    <a:pt x="55" y="114"/>
                  </a:lnTo>
                  <a:lnTo>
                    <a:pt x="55" y="115"/>
                  </a:lnTo>
                  <a:lnTo>
                    <a:pt x="55" y="115"/>
                  </a:lnTo>
                  <a:lnTo>
                    <a:pt x="56" y="115"/>
                  </a:lnTo>
                  <a:lnTo>
                    <a:pt x="56" y="115"/>
                  </a:lnTo>
                  <a:lnTo>
                    <a:pt x="56" y="115"/>
                  </a:lnTo>
                  <a:lnTo>
                    <a:pt x="56" y="116"/>
                  </a:lnTo>
                  <a:lnTo>
                    <a:pt x="56" y="116"/>
                  </a:lnTo>
                  <a:lnTo>
                    <a:pt x="56" y="116"/>
                  </a:lnTo>
                  <a:lnTo>
                    <a:pt x="56" y="116"/>
                  </a:lnTo>
                  <a:lnTo>
                    <a:pt x="56" y="116"/>
                  </a:lnTo>
                  <a:lnTo>
                    <a:pt x="56" y="115"/>
                  </a:lnTo>
                  <a:lnTo>
                    <a:pt x="56" y="115"/>
                  </a:lnTo>
                  <a:lnTo>
                    <a:pt x="56" y="115"/>
                  </a:lnTo>
                  <a:lnTo>
                    <a:pt x="56" y="115"/>
                  </a:lnTo>
                  <a:lnTo>
                    <a:pt x="56" y="115"/>
                  </a:lnTo>
                  <a:lnTo>
                    <a:pt x="57" y="114"/>
                  </a:lnTo>
                  <a:lnTo>
                    <a:pt x="57" y="114"/>
                  </a:lnTo>
                  <a:lnTo>
                    <a:pt x="57" y="114"/>
                  </a:lnTo>
                  <a:lnTo>
                    <a:pt x="57" y="114"/>
                  </a:lnTo>
                  <a:lnTo>
                    <a:pt x="57" y="113"/>
                  </a:lnTo>
                  <a:lnTo>
                    <a:pt x="57" y="113"/>
                  </a:lnTo>
                  <a:lnTo>
                    <a:pt x="57" y="112"/>
                  </a:lnTo>
                  <a:lnTo>
                    <a:pt x="57" y="111"/>
                  </a:lnTo>
                  <a:lnTo>
                    <a:pt x="57" y="111"/>
                  </a:lnTo>
                  <a:lnTo>
                    <a:pt x="57" y="110"/>
                  </a:lnTo>
                  <a:lnTo>
                    <a:pt x="58" y="109"/>
                  </a:lnTo>
                  <a:lnTo>
                    <a:pt x="58" y="108"/>
                  </a:lnTo>
                  <a:lnTo>
                    <a:pt x="58" y="107"/>
                  </a:lnTo>
                  <a:lnTo>
                    <a:pt x="58" y="106"/>
                  </a:lnTo>
                  <a:lnTo>
                    <a:pt x="58" y="102"/>
                  </a:lnTo>
                  <a:lnTo>
                    <a:pt x="58" y="102"/>
                  </a:lnTo>
                  <a:lnTo>
                    <a:pt x="58" y="101"/>
                  </a:lnTo>
                  <a:lnTo>
                    <a:pt x="59" y="99"/>
                  </a:lnTo>
                  <a:lnTo>
                    <a:pt x="59" y="94"/>
                  </a:lnTo>
                  <a:lnTo>
                    <a:pt x="59" y="93"/>
                  </a:lnTo>
                  <a:lnTo>
                    <a:pt x="59" y="92"/>
                  </a:lnTo>
                  <a:lnTo>
                    <a:pt x="59" y="90"/>
                  </a:lnTo>
                  <a:lnTo>
                    <a:pt x="60" y="85"/>
                  </a:lnTo>
                  <a:lnTo>
                    <a:pt x="60" y="75"/>
                  </a:lnTo>
                  <a:lnTo>
                    <a:pt x="60" y="73"/>
                  </a:lnTo>
                  <a:lnTo>
                    <a:pt x="61" y="72"/>
                  </a:lnTo>
                  <a:lnTo>
                    <a:pt x="61" y="69"/>
                  </a:lnTo>
                  <a:lnTo>
                    <a:pt x="61" y="63"/>
                  </a:lnTo>
                  <a:lnTo>
                    <a:pt x="62" y="50"/>
                  </a:lnTo>
                  <a:lnTo>
                    <a:pt x="62" y="49"/>
                  </a:lnTo>
                  <a:lnTo>
                    <a:pt x="62" y="47"/>
                  </a:lnTo>
                  <a:lnTo>
                    <a:pt x="62" y="44"/>
                  </a:lnTo>
                  <a:lnTo>
                    <a:pt x="63" y="38"/>
                  </a:lnTo>
                  <a:lnTo>
                    <a:pt x="63" y="27"/>
                  </a:lnTo>
                  <a:lnTo>
                    <a:pt x="64" y="26"/>
                  </a:lnTo>
                  <a:lnTo>
                    <a:pt x="64" y="25"/>
                  </a:lnTo>
                  <a:lnTo>
                    <a:pt x="64" y="22"/>
                  </a:lnTo>
                  <a:lnTo>
                    <a:pt x="64" y="17"/>
                  </a:lnTo>
                  <a:lnTo>
                    <a:pt x="64" y="16"/>
                  </a:lnTo>
                  <a:lnTo>
                    <a:pt x="64" y="15"/>
                  </a:lnTo>
                  <a:lnTo>
                    <a:pt x="64" y="13"/>
                  </a:lnTo>
                  <a:lnTo>
                    <a:pt x="65" y="10"/>
                  </a:lnTo>
                  <a:lnTo>
                    <a:pt x="65" y="9"/>
                  </a:lnTo>
                  <a:lnTo>
                    <a:pt x="65" y="8"/>
                  </a:lnTo>
                  <a:lnTo>
                    <a:pt x="65" y="6"/>
                  </a:lnTo>
                  <a:lnTo>
                    <a:pt x="65" y="6"/>
                  </a:lnTo>
                  <a:lnTo>
                    <a:pt x="66" y="5"/>
                  </a:lnTo>
                  <a:lnTo>
                    <a:pt x="66" y="4"/>
                  </a:lnTo>
                  <a:lnTo>
                    <a:pt x="66" y="3"/>
                  </a:lnTo>
                  <a:lnTo>
                    <a:pt x="66" y="3"/>
                  </a:lnTo>
                  <a:lnTo>
                    <a:pt x="66" y="2"/>
                  </a:lnTo>
                  <a:lnTo>
                    <a:pt x="66" y="2"/>
                  </a:lnTo>
                  <a:lnTo>
                    <a:pt x="66" y="1"/>
                  </a:lnTo>
                  <a:lnTo>
                    <a:pt x="66" y="1"/>
                  </a:lnTo>
                  <a:lnTo>
                    <a:pt x="66" y="1"/>
                  </a:lnTo>
                  <a:lnTo>
                    <a:pt x="66" y="0"/>
                  </a:lnTo>
                  <a:lnTo>
                    <a:pt x="66" y="0"/>
                  </a:lnTo>
                  <a:lnTo>
                    <a:pt x="67" y="0"/>
                  </a:lnTo>
                  <a:lnTo>
                    <a:pt x="67" y="0"/>
                  </a:lnTo>
                  <a:lnTo>
                    <a:pt x="67" y="0"/>
                  </a:lnTo>
                  <a:lnTo>
                    <a:pt x="67" y="0"/>
                  </a:lnTo>
                  <a:lnTo>
                    <a:pt x="67" y="0"/>
                  </a:lnTo>
                  <a:lnTo>
                    <a:pt x="67" y="0"/>
                  </a:lnTo>
                  <a:lnTo>
                    <a:pt x="67" y="0"/>
                  </a:lnTo>
                  <a:lnTo>
                    <a:pt x="67" y="0"/>
                  </a:lnTo>
                  <a:lnTo>
                    <a:pt x="67" y="0"/>
                  </a:lnTo>
                  <a:lnTo>
                    <a:pt x="67" y="0"/>
                  </a:lnTo>
                  <a:lnTo>
                    <a:pt x="68" y="0"/>
                  </a:lnTo>
                  <a:lnTo>
                    <a:pt x="68" y="0"/>
                  </a:lnTo>
                  <a:lnTo>
                    <a:pt x="68" y="1"/>
                  </a:lnTo>
                  <a:lnTo>
                    <a:pt x="68" y="1"/>
                  </a:lnTo>
                  <a:lnTo>
                    <a:pt x="68" y="1"/>
                  </a:lnTo>
                  <a:lnTo>
                    <a:pt x="68" y="2"/>
                  </a:lnTo>
                  <a:lnTo>
                    <a:pt x="68" y="2"/>
                  </a:lnTo>
                  <a:lnTo>
                    <a:pt x="68" y="2"/>
                  </a:lnTo>
                  <a:lnTo>
                    <a:pt x="68" y="3"/>
                  </a:lnTo>
                  <a:lnTo>
                    <a:pt x="68" y="3"/>
                  </a:lnTo>
                  <a:lnTo>
                    <a:pt x="68" y="4"/>
                  </a:lnTo>
                  <a:lnTo>
                    <a:pt x="68" y="5"/>
                  </a:lnTo>
                  <a:lnTo>
                    <a:pt x="69" y="6"/>
                  </a:lnTo>
                  <a:lnTo>
                    <a:pt x="69" y="6"/>
                  </a:lnTo>
                  <a:lnTo>
                    <a:pt x="69" y="8"/>
                  </a:lnTo>
                  <a:lnTo>
                    <a:pt x="69" y="11"/>
                  </a:lnTo>
                  <a:lnTo>
                    <a:pt x="69" y="12"/>
                  </a:lnTo>
                  <a:lnTo>
                    <a:pt x="69" y="13"/>
                  </a:lnTo>
                  <a:lnTo>
                    <a:pt x="70" y="14"/>
                  </a:lnTo>
                  <a:lnTo>
                    <a:pt x="70" y="18"/>
                  </a:lnTo>
                  <a:lnTo>
                    <a:pt x="70" y="20"/>
                  </a:lnTo>
                  <a:lnTo>
                    <a:pt x="70" y="21"/>
                  </a:lnTo>
                  <a:lnTo>
                    <a:pt x="70" y="23"/>
                  </a:lnTo>
                  <a:lnTo>
                    <a:pt x="71" y="28"/>
                  </a:lnTo>
                  <a:lnTo>
                    <a:pt x="71" y="29"/>
                  </a:lnTo>
                  <a:lnTo>
                    <a:pt x="71" y="30"/>
                  </a:lnTo>
                  <a:lnTo>
                    <a:pt x="71" y="33"/>
                  </a:lnTo>
                  <a:lnTo>
                    <a:pt x="71" y="38"/>
                  </a:lnTo>
                  <a:lnTo>
                    <a:pt x="72" y="49"/>
                  </a:lnTo>
                  <a:lnTo>
                    <a:pt x="72" y="51"/>
                  </a:lnTo>
                  <a:lnTo>
                    <a:pt x="72" y="52"/>
                  </a:lnTo>
                  <a:lnTo>
                    <a:pt x="72" y="56"/>
                  </a:lnTo>
                  <a:lnTo>
                    <a:pt x="73" y="62"/>
                  </a:lnTo>
                  <a:lnTo>
                    <a:pt x="74" y="74"/>
                  </a:lnTo>
                  <a:lnTo>
                    <a:pt x="74" y="76"/>
                  </a:lnTo>
                  <a:lnTo>
                    <a:pt x="74" y="77"/>
                  </a:lnTo>
                  <a:lnTo>
                    <a:pt x="74" y="80"/>
                  </a:lnTo>
                  <a:lnTo>
                    <a:pt x="74" y="86"/>
                  </a:lnTo>
                  <a:lnTo>
                    <a:pt x="74" y="87"/>
                  </a:lnTo>
                  <a:lnTo>
                    <a:pt x="74" y="88"/>
                  </a:lnTo>
                  <a:lnTo>
                    <a:pt x="75" y="91"/>
                  </a:lnTo>
                  <a:lnTo>
                    <a:pt x="75" y="96"/>
                  </a:lnTo>
                  <a:lnTo>
                    <a:pt x="75" y="97"/>
                  </a:lnTo>
                  <a:lnTo>
                    <a:pt x="75" y="98"/>
                  </a:lnTo>
                  <a:lnTo>
                    <a:pt x="75" y="100"/>
                  </a:lnTo>
                  <a:lnTo>
                    <a:pt x="76" y="102"/>
                  </a:lnTo>
                  <a:lnTo>
                    <a:pt x="76" y="102"/>
                  </a:lnTo>
                  <a:lnTo>
                    <a:pt x="76" y="104"/>
                  </a:lnTo>
                  <a:lnTo>
                    <a:pt x="76" y="105"/>
                  </a:lnTo>
                  <a:lnTo>
                    <a:pt x="76" y="106"/>
                  </a:lnTo>
                  <a:lnTo>
                    <a:pt x="76" y="108"/>
                  </a:lnTo>
                  <a:lnTo>
                    <a:pt x="76" y="109"/>
                  </a:lnTo>
                  <a:lnTo>
                    <a:pt x="76" y="109"/>
                  </a:lnTo>
                  <a:lnTo>
                    <a:pt x="77" y="111"/>
                  </a:lnTo>
                  <a:lnTo>
                    <a:pt x="77" y="111"/>
                  </a:lnTo>
                  <a:lnTo>
                    <a:pt x="77" y="112"/>
                  </a:lnTo>
                  <a:lnTo>
                    <a:pt x="77" y="112"/>
                  </a:lnTo>
                  <a:lnTo>
                    <a:pt x="77" y="113"/>
                  </a:lnTo>
                  <a:lnTo>
                    <a:pt x="77" y="113"/>
                  </a:lnTo>
                  <a:lnTo>
                    <a:pt x="77" y="114"/>
                  </a:lnTo>
                </a:path>
              </a:pathLst>
            </a:custGeom>
            <a:grpFill/>
            <a:ln w="9525" cap="sq">
              <a:solidFill>
                <a:srgbClr val="0D8BE6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783">
                <a:defRPr/>
              </a:pPr>
              <a:endParaRPr lang="en-US" sz="1350" kern="0" dirty="0">
                <a:solidFill>
                  <a:srgbClr val="0D8BE6"/>
                </a:solidFill>
              </a:endParaRPr>
            </a:p>
          </p:txBody>
        </p:sp>
        <p:sp>
          <p:nvSpPr>
            <p:cNvPr id="170" name="Freeform 86"/>
            <p:cNvSpPr>
              <a:spLocks/>
            </p:cNvSpPr>
            <p:nvPr/>
          </p:nvSpPr>
          <p:spPr bwMode="auto">
            <a:xfrm>
              <a:off x="4794" y="2186"/>
              <a:ext cx="76" cy="116"/>
            </a:xfrm>
            <a:custGeom>
              <a:avLst/>
              <a:gdLst/>
              <a:ahLst/>
              <a:cxnLst>
                <a:cxn ang="0">
                  <a:pos x="1" y="115"/>
                </a:cxn>
                <a:cxn ang="0">
                  <a:pos x="2" y="115"/>
                </a:cxn>
                <a:cxn ang="0">
                  <a:pos x="2" y="112"/>
                </a:cxn>
                <a:cxn ang="0">
                  <a:pos x="3" y="103"/>
                </a:cxn>
                <a:cxn ang="0">
                  <a:pos x="5" y="85"/>
                </a:cxn>
                <a:cxn ang="0">
                  <a:pos x="8" y="35"/>
                </a:cxn>
                <a:cxn ang="0">
                  <a:pos x="9" y="16"/>
                </a:cxn>
                <a:cxn ang="0">
                  <a:pos x="11" y="5"/>
                </a:cxn>
                <a:cxn ang="0">
                  <a:pos x="11" y="1"/>
                </a:cxn>
                <a:cxn ang="0">
                  <a:pos x="12" y="0"/>
                </a:cxn>
                <a:cxn ang="0">
                  <a:pos x="13" y="0"/>
                </a:cxn>
                <a:cxn ang="0">
                  <a:pos x="13" y="5"/>
                </a:cxn>
                <a:cxn ang="0">
                  <a:pos x="15" y="14"/>
                </a:cxn>
                <a:cxn ang="0">
                  <a:pos x="16" y="34"/>
                </a:cxn>
                <a:cxn ang="0">
                  <a:pos x="19" y="89"/>
                </a:cxn>
                <a:cxn ang="0">
                  <a:pos x="21" y="103"/>
                </a:cxn>
                <a:cxn ang="0">
                  <a:pos x="22" y="111"/>
                </a:cxn>
                <a:cxn ang="0">
                  <a:pos x="22" y="114"/>
                </a:cxn>
                <a:cxn ang="0">
                  <a:pos x="23" y="116"/>
                </a:cxn>
                <a:cxn ang="0">
                  <a:pos x="24" y="114"/>
                </a:cxn>
                <a:cxn ang="0">
                  <a:pos x="25" y="110"/>
                </a:cxn>
                <a:cxn ang="0">
                  <a:pos x="26" y="98"/>
                </a:cxn>
                <a:cxn ang="0">
                  <a:pos x="27" y="74"/>
                </a:cxn>
                <a:cxn ang="0">
                  <a:pos x="30" y="33"/>
                </a:cxn>
                <a:cxn ang="0">
                  <a:pos x="31" y="13"/>
                </a:cxn>
                <a:cxn ang="0">
                  <a:pos x="32" y="5"/>
                </a:cxn>
                <a:cxn ang="0">
                  <a:pos x="33" y="1"/>
                </a:cxn>
                <a:cxn ang="0">
                  <a:pos x="34" y="0"/>
                </a:cxn>
                <a:cxn ang="0">
                  <a:pos x="35" y="1"/>
                </a:cxn>
                <a:cxn ang="0">
                  <a:pos x="36" y="6"/>
                </a:cxn>
                <a:cxn ang="0">
                  <a:pos x="37" y="18"/>
                </a:cxn>
                <a:cxn ang="0">
                  <a:pos x="39" y="48"/>
                </a:cxn>
                <a:cxn ang="0">
                  <a:pos x="41" y="81"/>
                </a:cxn>
                <a:cxn ang="0">
                  <a:pos x="42" y="102"/>
                </a:cxn>
                <a:cxn ang="0">
                  <a:pos x="43" y="110"/>
                </a:cxn>
                <a:cxn ang="0">
                  <a:pos x="44" y="114"/>
                </a:cxn>
                <a:cxn ang="0">
                  <a:pos x="45" y="116"/>
                </a:cxn>
                <a:cxn ang="0">
                  <a:pos x="46" y="114"/>
                </a:cxn>
                <a:cxn ang="0">
                  <a:pos x="47" y="108"/>
                </a:cxn>
                <a:cxn ang="0">
                  <a:pos x="48" y="95"/>
                </a:cxn>
                <a:cxn ang="0">
                  <a:pos x="51" y="39"/>
                </a:cxn>
                <a:cxn ang="0">
                  <a:pos x="53" y="18"/>
                </a:cxn>
                <a:cxn ang="0">
                  <a:pos x="54" y="6"/>
                </a:cxn>
                <a:cxn ang="0">
                  <a:pos x="55" y="1"/>
                </a:cxn>
                <a:cxn ang="0">
                  <a:pos x="56" y="0"/>
                </a:cxn>
                <a:cxn ang="0">
                  <a:pos x="56" y="0"/>
                </a:cxn>
                <a:cxn ang="0">
                  <a:pos x="57" y="4"/>
                </a:cxn>
                <a:cxn ang="0">
                  <a:pos x="58" y="11"/>
                </a:cxn>
                <a:cxn ang="0">
                  <a:pos x="59" y="29"/>
                </a:cxn>
                <a:cxn ang="0">
                  <a:pos x="61" y="64"/>
                </a:cxn>
                <a:cxn ang="0">
                  <a:pos x="63" y="93"/>
                </a:cxn>
                <a:cxn ang="0">
                  <a:pos x="64" y="107"/>
                </a:cxn>
                <a:cxn ang="0">
                  <a:pos x="65" y="113"/>
                </a:cxn>
                <a:cxn ang="0">
                  <a:pos x="66" y="115"/>
                </a:cxn>
                <a:cxn ang="0">
                  <a:pos x="67" y="115"/>
                </a:cxn>
                <a:cxn ang="0">
                  <a:pos x="68" y="112"/>
                </a:cxn>
                <a:cxn ang="0">
                  <a:pos x="68" y="106"/>
                </a:cxn>
                <a:cxn ang="0">
                  <a:pos x="70" y="92"/>
                </a:cxn>
                <a:cxn ang="0">
                  <a:pos x="72" y="50"/>
                </a:cxn>
                <a:cxn ang="0">
                  <a:pos x="74" y="23"/>
                </a:cxn>
                <a:cxn ang="0">
                  <a:pos x="75" y="8"/>
                </a:cxn>
                <a:cxn ang="0">
                  <a:pos x="76" y="2"/>
                </a:cxn>
              </a:cxnLst>
              <a:rect l="0" t="0" r="r" b="b"/>
              <a:pathLst>
                <a:path w="76" h="116">
                  <a:moveTo>
                    <a:pt x="0" y="114"/>
                  </a:moveTo>
                  <a:lnTo>
                    <a:pt x="0" y="114"/>
                  </a:lnTo>
                  <a:lnTo>
                    <a:pt x="0" y="114"/>
                  </a:lnTo>
                  <a:lnTo>
                    <a:pt x="0" y="115"/>
                  </a:lnTo>
                  <a:lnTo>
                    <a:pt x="1" y="115"/>
                  </a:lnTo>
                  <a:lnTo>
                    <a:pt x="1" y="115"/>
                  </a:lnTo>
                  <a:lnTo>
                    <a:pt x="1" y="115"/>
                  </a:lnTo>
                  <a:lnTo>
                    <a:pt x="1" y="115"/>
                  </a:lnTo>
                  <a:lnTo>
                    <a:pt x="1" y="116"/>
                  </a:lnTo>
                  <a:lnTo>
                    <a:pt x="1" y="116"/>
                  </a:lnTo>
                  <a:lnTo>
                    <a:pt x="1" y="116"/>
                  </a:lnTo>
                  <a:lnTo>
                    <a:pt x="1" y="116"/>
                  </a:lnTo>
                  <a:lnTo>
                    <a:pt x="1" y="115"/>
                  </a:lnTo>
                  <a:lnTo>
                    <a:pt x="1" y="115"/>
                  </a:lnTo>
                  <a:lnTo>
                    <a:pt x="1" y="115"/>
                  </a:lnTo>
                  <a:lnTo>
                    <a:pt x="2" y="115"/>
                  </a:lnTo>
                  <a:lnTo>
                    <a:pt x="2" y="115"/>
                  </a:lnTo>
                  <a:lnTo>
                    <a:pt x="2" y="114"/>
                  </a:lnTo>
                  <a:lnTo>
                    <a:pt x="2" y="114"/>
                  </a:lnTo>
                  <a:lnTo>
                    <a:pt x="2" y="114"/>
                  </a:lnTo>
                  <a:lnTo>
                    <a:pt x="2" y="113"/>
                  </a:lnTo>
                  <a:lnTo>
                    <a:pt x="2" y="113"/>
                  </a:lnTo>
                  <a:lnTo>
                    <a:pt x="2" y="112"/>
                  </a:lnTo>
                  <a:lnTo>
                    <a:pt x="2" y="112"/>
                  </a:lnTo>
                  <a:lnTo>
                    <a:pt x="2" y="111"/>
                  </a:lnTo>
                  <a:lnTo>
                    <a:pt x="3" y="110"/>
                  </a:lnTo>
                  <a:lnTo>
                    <a:pt x="3" y="109"/>
                  </a:lnTo>
                  <a:lnTo>
                    <a:pt x="3" y="108"/>
                  </a:lnTo>
                  <a:lnTo>
                    <a:pt x="3" y="107"/>
                  </a:lnTo>
                  <a:lnTo>
                    <a:pt x="3" y="106"/>
                  </a:lnTo>
                  <a:lnTo>
                    <a:pt x="3" y="105"/>
                  </a:lnTo>
                  <a:lnTo>
                    <a:pt x="3" y="103"/>
                  </a:lnTo>
                  <a:lnTo>
                    <a:pt x="3" y="102"/>
                  </a:lnTo>
                  <a:lnTo>
                    <a:pt x="3" y="102"/>
                  </a:lnTo>
                  <a:lnTo>
                    <a:pt x="4" y="99"/>
                  </a:lnTo>
                  <a:lnTo>
                    <a:pt x="4" y="95"/>
                  </a:lnTo>
                  <a:lnTo>
                    <a:pt x="4" y="94"/>
                  </a:lnTo>
                  <a:lnTo>
                    <a:pt x="4" y="92"/>
                  </a:lnTo>
                  <a:lnTo>
                    <a:pt x="5" y="90"/>
                  </a:lnTo>
                  <a:lnTo>
                    <a:pt x="5" y="85"/>
                  </a:lnTo>
                  <a:lnTo>
                    <a:pt x="6" y="73"/>
                  </a:lnTo>
                  <a:lnTo>
                    <a:pt x="7" y="49"/>
                  </a:lnTo>
                  <a:lnTo>
                    <a:pt x="7" y="47"/>
                  </a:lnTo>
                  <a:lnTo>
                    <a:pt x="7" y="46"/>
                  </a:lnTo>
                  <a:lnTo>
                    <a:pt x="7" y="43"/>
                  </a:lnTo>
                  <a:lnTo>
                    <a:pt x="8" y="38"/>
                  </a:lnTo>
                  <a:lnTo>
                    <a:pt x="8" y="36"/>
                  </a:lnTo>
                  <a:lnTo>
                    <a:pt x="8" y="35"/>
                  </a:lnTo>
                  <a:lnTo>
                    <a:pt x="8" y="32"/>
                  </a:lnTo>
                  <a:lnTo>
                    <a:pt x="9" y="27"/>
                  </a:lnTo>
                  <a:lnTo>
                    <a:pt x="9" y="26"/>
                  </a:lnTo>
                  <a:lnTo>
                    <a:pt x="9" y="25"/>
                  </a:lnTo>
                  <a:lnTo>
                    <a:pt x="9" y="22"/>
                  </a:lnTo>
                  <a:lnTo>
                    <a:pt x="9" y="18"/>
                  </a:lnTo>
                  <a:lnTo>
                    <a:pt x="9" y="17"/>
                  </a:lnTo>
                  <a:lnTo>
                    <a:pt x="9" y="16"/>
                  </a:lnTo>
                  <a:lnTo>
                    <a:pt x="9" y="14"/>
                  </a:lnTo>
                  <a:lnTo>
                    <a:pt x="10" y="10"/>
                  </a:lnTo>
                  <a:lnTo>
                    <a:pt x="10" y="10"/>
                  </a:lnTo>
                  <a:lnTo>
                    <a:pt x="10" y="9"/>
                  </a:lnTo>
                  <a:lnTo>
                    <a:pt x="10" y="7"/>
                  </a:lnTo>
                  <a:lnTo>
                    <a:pt x="10" y="7"/>
                  </a:lnTo>
                  <a:lnTo>
                    <a:pt x="10" y="6"/>
                  </a:lnTo>
                  <a:lnTo>
                    <a:pt x="11" y="5"/>
                  </a:lnTo>
                  <a:lnTo>
                    <a:pt x="11" y="4"/>
                  </a:lnTo>
                  <a:lnTo>
                    <a:pt x="11" y="4"/>
                  </a:lnTo>
                  <a:lnTo>
                    <a:pt x="11" y="3"/>
                  </a:lnTo>
                  <a:lnTo>
                    <a:pt x="11" y="3"/>
                  </a:lnTo>
                  <a:lnTo>
                    <a:pt x="11" y="2"/>
                  </a:lnTo>
                  <a:lnTo>
                    <a:pt x="11" y="2"/>
                  </a:lnTo>
                  <a:lnTo>
                    <a:pt x="11" y="1"/>
                  </a:lnTo>
                  <a:lnTo>
                    <a:pt x="11" y="1"/>
                  </a:lnTo>
                  <a:lnTo>
                    <a:pt x="11" y="1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3" y="0"/>
                  </a:lnTo>
                  <a:lnTo>
                    <a:pt x="13" y="0"/>
                  </a:lnTo>
                  <a:lnTo>
                    <a:pt x="13" y="0"/>
                  </a:lnTo>
                  <a:lnTo>
                    <a:pt x="13" y="1"/>
                  </a:lnTo>
                  <a:lnTo>
                    <a:pt x="13" y="1"/>
                  </a:lnTo>
                  <a:lnTo>
                    <a:pt x="13" y="2"/>
                  </a:lnTo>
                  <a:lnTo>
                    <a:pt x="13" y="2"/>
                  </a:lnTo>
                  <a:lnTo>
                    <a:pt x="13" y="2"/>
                  </a:lnTo>
                  <a:lnTo>
                    <a:pt x="13" y="3"/>
                  </a:lnTo>
                  <a:lnTo>
                    <a:pt x="13" y="4"/>
                  </a:lnTo>
                  <a:lnTo>
                    <a:pt x="13" y="5"/>
                  </a:lnTo>
                  <a:lnTo>
                    <a:pt x="14" y="5"/>
                  </a:lnTo>
                  <a:lnTo>
                    <a:pt x="14" y="7"/>
                  </a:lnTo>
                  <a:lnTo>
                    <a:pt x="14" y="8"/>
                  </a:lnTo>
                  <a:lnTo>
                    <a:pt x="14" y="8"/>
                  </a:lnTo>
                  <a:lnTo>
                    <a:pt x="14" y="10"/>
                  </a:lnTo>
                  <a:lnTo>
                    <a:pt x="14" y="11"/>
                  </a:lnTo>
                  <a:lnTo>
                    <a:pt x="14" y="12"/>
                  </a:lnTo>
                  <a:lnTo>
                    <a:pt x="15" y="14"/>
                  </a:lnTo>
                  <a:lnTo>
                    <a:pt x="15" y="18"/>
                  </a:lnTo>
                  <a:lnTo>
                    <a:pt x="15" y="20"/>
                  </a:lnTo>
                  <a:lnTo>
                    <a:pt x="15" y="21"/>
                  </a:lnTo>
                  <a:lnTo>
                    <a:pt x="15" y="23"/>
                  </a:lnTo>
                  <a:lnTo>
                    <a:pt x="16" y="28"/>
                  </a:lnTo>
                  <a:lnTo>
                    <a:pt x="16" y="30"/>
                  </a:lnTo>
                  <a:lnTo>
                    <a:pt x="16" y="31"/>
                  </a:lnTo>
                  <a:lnTo>
                    <a:pt x="16" y="34"/>
                  </a:lnTo>
                  <a:lnTo>
                    <a:pt x="16" y="40"/>
                  </a:lnTo>
                  <a:lnTo>
                    <a:pt x="17" y="52"/>
                  </a:lnTo>
                  <a:lnTo>
                    <a:pt x="19" y="77"/>
                  </a:lnTo>
                  <a:lnTo>
                    <a:pt x="19" y="78"/>
                  </a:lnTo>
                  <a:lnTo>
                    <a:pt x="19" y="80"/>
                  </a:lnTo>
                  <a:lnTo>
                    <a:pt x="19" y="82"/>
                  </a:lnTo>
                  <a:lnTo>
                    <a:pt x="19" y="88"/>
                  </a:lnTo>
                  <a:lnTo>
                    <a:pt x="19" y="89"/>
                  </a:lnTo>
                  <a:lnTo>
                    <a:pt x="20" y="90"/>
                  </a:lnTo>
                  <a:lnTo>
                    <a:pt x="20" y="92"/>
                  </a:lnTo>
                  <a:lnTo>
                    <a:pt x="20" y="97"/>
                  </a:lnTo>
                  <a:lnTo>
                    <a:pt x="20" y="98"/>
                  </a:lnTo>
                  <a:lnTo>
                    <a:pt x="20" y="99"/>
                  </a:lnTo>
                  <a:lnTo>
                    <a:pt x="20" y="101"/>
                  </a:lnTo>
                  <a:lnTo>
                    <a:pt x="21" y="102"/>
                  </a:lnTo>
                  <a:lnTo>
                    <a:pt x="21" y="103"/>
                  </a:lnTo>
                  <a:lnTo>
                    <a:pt x="21" y="105"/>
                  </a:lnTo>
                  <a:lnTo>
                    <a:pt x="21" y="106"/>
                  </a:lnTo>
                  <a:lnTo>
                    <a:pt x="21" y="106"/>
                  </a:lnTo>
                  <a:lnTo>
                    <a:pt x="21" y="108"/>
                  </a:lnTo>
                  <a:lnTo>
                    <a:pt x="21" y="108"/>
                  </a:lnTo>
                  <a:lnTo>
                    <a:pt x="21" y="109"/>
                  </a:lnTo>
                  <a:lnTo>
                    <a:pt x="21" y="110"/>
                  </a:lnTo>
                  <a:lnTo>
                    <a:pt x="22" y="111"/>
                  </a:lnTo>
                  <a:lnTo>
                    <a:pt x="22" y="112"/>
                  </a:lnTo>
                  <a:lnTo>
                    <a:pt x="22" y="112"/>
                  </a:lnTo>
                  <a:lnTo>
                    <a:pt x="22" y="113"/>
                  </a:lnTo>
                  <a:lnTo>
                    <a:pt x="22" y="113"/>
                  </a:lnTo>
                  <a:lnTo>
                    <a:pt x="22" y="114"/>
                  </a:lnTo>
                  <a:lnTo>
                    <a:pt x="22" y="114"/>
                  </a:lnTo>
                  <a:lnTo>
                    <a:pt x="22" y="114"/>
                  </a:lnTo>
                  <a:lnTo>
                    <a:pt x="22" y="114"/>
                  </a:lnTo>
                  <a:lnTo>
                    <a:pt x="22" y="115"/>
                  </a:lnTo>
                  <a:lnTo>
                    <a:pt x="23" y="115"/>
                  </a:lnTo>
                  <a:lnTo>
                    <a:pt x="23" y="115"/>
                  </a:lnTo>
                  <a:lnTo>
                    <a:pt x="23" y="115"/>
                  </a:lnTo>
                  <a:lnTo>
                    <a:pt x="23" y="115"/>
                  </a:lnTo>
                  <a:lnTo>
                    <a:pt x="23" y="116"/>
                  </a:lnTo>
                  <a:lnTo>
                    <a:pt x="23" y="116"/>
                  </a:lnTo>
                  <a:lnTo>
                    <a:pt x="23" y="116"/>
                  </a:lnTo>
                  <a:lnTo>
                    <a:pt x="23" y="116"/>
                  </a:lnTo>
                  <a:lnTo>
                    <a:pt x="23" y="115"/>
                  </a:lnTo>
                  <a:lnTo>
                    <a:pt x="23" y="115"/>
                  </a:lnTo>
                  <a:lnTo>
                    <a:pt x="23" y="115"/>
                  </a:lnTo>
                  <a:lnTo>
                    <a:pt x="23" y="115"/>
                  </a:lnTo>
                  <a:lnTo>
                    <a:pt x="23" y="115"/>
                  </a:lnTo>
                  <a:lnTo>
                    <a:pt x="24" y="114"/>
                  </a:lnTo>
                  <a:lnTo>
                    <a:pt x="24" y="114"/>
                  </a:lnTo>
                  <a:lnTo>
                    <a:pt x="24" y="114"/>
                  </a:lnTo>
                  <a:lnTo>
                    <a:pt x="24" y="114"/>
                  </a:lnTo>
                  <a:lnTo>
                    <a:pt x="24" y="113"/>
                  </a:lnTo>
                  <a:lnTo>
                    <a:pt x="24" y="113"/>
                  </a:lnTo>
                  <a:lnTo>
                    <a:pt x="24" y="112"/>
                  </a:lnTo>
                  <a:lnTo>
                    <a:pt x="24" y="111"/>
                  </a:lnTo>
                  <a:lnTo>
                    <a:pt x="24" y="111"/>
                  </a:lnTo>
                  <a:lnTo>
                    <a:pt x="25" y="110"/>
                  </a:lnTo>
                  <a:lnTo>
                    <a:pt x="25" y="109"/>
                  </a:lnTo>
                  <a:lnTo>
                    <a:pt x="25" y="108"/>
                  </a:lnTo>
                  <a:lnTo>
                    <a:pt x="25" y="107"/>
                  </a:lnTo>
                  <a:lnTo>
                    <a:pt x="25" y="106"/>
                  </a:lnTo>
                  <a:lnTo>
                    <a:pt x="25" y="105"/>
                  </a:lnTo>
                  <a:lnTo>
                    <a:pt x="25" y="104"/>
                  </a:lnTo>
                  <a:lnTo>
                    <a:pt x="25" y="102"/>
                  </a:lnTo>
                  <a:lnTo>
                    <a:pt x="26" y="98"/>
                  </a:lnTo>
                  <a:lnTo>
                    <a:pt x="26" y="97"/>
                  </a:lnTo>
                  <a:lnTo>
                    <a:pt x="26" y="96"/>
                  </a:lnTo>
                  <a:lnTo>
                    <a:pt x="26" y="94"/>
                  </a:lnTo>
                  <a:lnTo>
                    <a:pt x="26" y="90"/>
                  </a:lnTo>
                  <a:lnTo>
                    <a:pt x="27" y="79"/>
                  </a:lnTo>
                  <a:lnTo>
                    <a:pt x="27" y="78"/>
                  </a:lnTo>
                  <a:lnTo>
                    <a:pt x="27" y="77"/>
                  </a:lnTo>
                  <a:lnTo>
                    <a:pt x="27" y="74"/>
                  </a:lnTo>
                  <a:lnTo>
                    <a:pt x="28" y="68"/>
                  </a:lnTo>
                  <a:lnTo>
                    <a:pt x="29" y="57"/>
                  </a:lnTo>
                  <a:lnTo>
                    <a:pt x="29" y="55"/>
                  </a:lnTo>
                  <a:lnTo>
                    <a:pt x="29" y="54"/>
                  </a:lnTo>
                  <a:lnTo>
                    <a:pt x="29" y="51"/>
                  </a:lnTo>
                  <a:lnTo>
                    <a:pt x="29" y="45"/>
                  </a:lnTo>
                  <a:lnTo>
                    <a:pt x="30" y="34"/>
                  </a:lnTo>
                  <a:lnTo>
                    <a:pt x="30" y="33"/>
                  </a:lnTo>
                  <a:lnTo>
                    <a:pt x="30" y="32"/>
                  </a:lnTo>
                  <a:lnTo>
                    <a:pt x="30" y="29"/>
                  </a:lnTo>
                  <a:lnTo>
                    <a:pt x="31" y="24"/>
                  </a:lnTo>
                  <a:lnTo>
                    <a:pt x="31" y="22"/>
                  </a:lnTo>
                  <a:lnTo>
                    <a:pt x="31" y="21"/>
                  </a:lnTo>
                  <a:lnTo>
                    <a:pt x="31" y="19"/>
                  </a:lnTo>
                  <a:lnTo>
                    <a:pt x="31" y="14"/>
                  </a:lnTo>
                  <a:lnTo>
                    <a:pt x="31" y="13"/>
                  </a:lnTo>
                  <a:lnTo>
                    <a:pt x="31" y="12"/>
                  </a:lnTo>
                  <a:lnTo>
                    <a:pt x="32" y="10"/>
                  </a:lnTo>
                  <a:lnTo>
                    <a:pt x="32" y="9"/>
                  </a:lnTo>
                  <a:lnTo>
                    <a:pt x="32" y="9"/>
                  </a:lnTo>
                  <a:lnTo>
                    <a:pt x="32" y="7"/>
                  </a:lnTo>
                  <a:lnTo>
                    <a:pt x="32" y="6"/>
                  </a:lnTo>
                  <a:lnTo>
                    <a:pt x="32" y="6"/>
                  </a:lnTo>
                  <a:lnTo>
                    <a:pt x="32" y="5"/>
                  </a:lnTo>
                  <a:lnTo>
                    <a:pt x="33" y="4"/>
                  </a:lnTo>
                  <a:lnTo>
                    <a:pt x="33" y="4"/>
                  </a:lnTo>
                  <a:lnTo>
                    <a:pt x="33" y="3"/>
                  </a:lnTo>
                  <a:lnTo>
                    <a:pt x="33" y="3"/>
                  </a:lnTo>
                  <a:lnTo>
                    <a:pt x="33" y="2"/>
                  </a:lnTo>
                  <a:lnTo>
                    <a:pt x="33" y="2"/>
                  </a:lnTo>
                  <a:lnTo>
                    <a:pt x="33" y="1"/>
                  </a:lnTo>
                  <a:lnTo>
                    <a:pt x="33" y="1"/>
                  </a:lnTo>
                  <a:lnTo>
                    <a:pt x="33" y="1"/>
                  </a:lnTo>
                  <a:lnTo>
                    <a:pt x="33" y="0"/>
                  </a:lnTo>
                  <a:lnTo>
                    <a:pt x="33" y="0"/>
                  </a:lnTo>
                  <a:lnTo>
                    <a:pt x="33" y="0"/>
                  </a:lnTo>
                  <a:lnTo>
                    <a:pt x="34" y="0"/>
                  </a:lnTo>
                  <a:lnTo>
                    <a:pt x="34" y="0"/>
                  </a:lnTo>
                  <a:lnTo>
                    <a:pt x="34" y="0"/>
                  </a:lnTo>
                  <a:lnTo>
                    <a:pt x="34" y="0"/>
                  </a:lnTo>
                  <a:lnTo>
                    <a:pt x="34" y="0"/>
                  </a:lnTo>
                  <a:lnTo>
                    <a:pt x="34" y="0"/>
                  </a:lnTo>
                  <a:lnTo>
                    <a:pt x="34" y="0"/>
                  </a:lnTo>
                  <a:lnTo>
                    <a:pt x="34" y="0"/>
                  </a:lnTo>
                  <a:lnTo>
                    <a:pt x="34" y="0"/>
                  </a:lnTo>
                  <a:lnTo>
                    <a:pt x="34" y="0"/>
                  </a:lnTo>
                  <a:lnTo>
                    <a:pt x="35" y="1"/>
                  </a:lnTo>
                  <a:lnTo>
                    <a:pt x="35" y="1"/>
                  </a:lnTo>
                  <a:lnTo>
                    <a:pt x="35" y="1"/>
                  </a:lnTo>
                  <a:lnTo>
                    <a:pt x="35" y="2"/>
                  </a:lnTo>
                  <a:lnTo>
                    <a:pt x="35" y="2"/>
                  </a:lnTo>
                  <a:lnTo>
                    <a:pt x="35" y="3"/>
                  </a:lnTo>
                  <a:lnTo>
                    <a:pt x="35" y="4"/>
                  </a:lnTo>
                  <a:lnTo>
                    <a:pt x="35" y="4"/>
                  </a:lnTo>
                  <a:lnTo>
                    <a:pt x="35" y="6"/>
                  </a:lnTo>
                  <a:lnTo>
                    <a:pt x="36" y="6"/>
                  </a:lnTo>
                  <a:lnTo>
                    <a:pt x="36" y="7"/>
                  </a:lnTo>
                  <a:lnTo>
                    <a:pt x="36" y="9"/>
                  </a:lnTo>
                  <a:lnTo>
                    <a:pt x="36" y="10"/>
                  </a:lnTo>
                  <a:lnTo>
                    <a:pt x="36" y="11"/>
                  </a:lnTo>
                  <a:lnTo>
                    <a:pt x="36" y="12"/>
                  </a:lnTo>
                  <a:lnTo>
                    <a:pt x="37" y="16"/>
                  </a:lnTo>
                  <a:lnTo>
                    <a:pt x="37" y="17"/>
                  </a:lnTo>
                  <a:lnTo>
                    <a:pt x="37" y="18"/>
                  </a:lnTo>
                  <a:lnTo>
                    <a:pt x="37" y="21"/>
                  </a:lnTo>
                  <a:lnTo>
                    <a:pt x="37" y="25"/>
                  </a:lnTo>
                  <a:lnTo>
                    <a:pt x="37" y="26"/>
                  </a:lnTo>
                  <a:lnTo>
                    <a:pt x="37" y="28"/>
                  </a:lnTo>
                  <a:lnTo>
                    <a:pt x="38" y="30"/>
                  </a:lnTo>
                  <a:lnTo>
                    <a:pt x="38" y="36"/>
                  </a:lnTo>
                  <a:lnTo>
                    <a:pt x="39" y="47"/>
                  </a:lnTo>
                  <a:lnTo>
                    <a:pt x="39" y="48"/>
                  </a:lnTo>
                  <a:lnTo>
                    <a:pt x="39" y="50"/>
                  </a:lnTo>
                  <a:lnTo>
                    <a:pt x="39" y="53"/>
                  </a:lnTo>
                  <a:lnTo>
                    <a:pt x="40" y="58"/>
                  </a:lnTo>
                  <a:lnTo>
                    <a:pt x="40" y="70"/>
                  </a:lnTo>
                  <a:lnTo>
                    <a:pt x="40" y="72"/>
                  </a:lnTo>
                  <a:lnTo>
                    <a:pt x="40" y="73"/>
                  </a:lnTo>
                  <a:lnTo>
                    <a:pt x="40" y="76"/>
                  </a:lnTo>
                  <a:lnTo>
                    <a:pt x="41" y="81"/>
                  </a:lnTo>
                  <a:lnTo>
                    <a:pt x="42" y="92"/>
                  </a:lnTo>
                  <a:lnTo>
                    <a:pt x="42" y="93"/>
                  </a:lnTo>
                  <a:lnTo>
                    <a:pt x="42" y="94"/>
                  </a:lnTo>
                  <a:lnTo>
                    <a:pt x="42" y="96"/>
                  </a:lnTo>
                  <a:lnTo>
                    <a:pt x="42" y="98"/>
                  </a:lnTo>
                  <a:lnTo>
                    <a:pt x="42" y="99"/>
                  </a:lnTo>
                  <a:lnTo>
                    <a:pt x="42" y="101"/>
                  </a:lnTo>
                  <a:lnTo>
                    <a:pt x="42" y="102"/>
                  </a:lnTo>
                  <a:lnTo>
                    <a:pt x="42" y="103"/>
                  </a:lnTo>
                  <a:lnTo>
                    <a:pt x="43" y="105"/>
                  </a:lnTo>
                  <a:lnTo>
                    <a:pt x="43" y="106"/>
                  </a:lnTo>
                  <a:lnTo>
                    <a:pt x="43" y="107"/>
                  </a:lnTo>
                  <a:lnTo>
                    <a:pt x="43" y="108"/>
                  </a:lnTo>
                  <a:lnTo>
                    <a:pt x="43" y="109"/>
                  </a:lnTo>
                  <a:lnTo>
                    <a:pt x="43" y="110"/>
                  </a:lnTo>
                  <a:lnTo>
                    <a:pt x="43" y="110"/>
                  </a:lnTo>
                  <a:lnTo>
                    <a:pt x="44" y="111"/>
                  </a:lnTo>
                  <a:lnTo>
                    <a:pt x="44" y="112"/>
                  </a:lnTo>
                  <a:lnTo>
                    <a:pt x="44" y="112"/>
                  </a:lnTo>
                  <a:lnTo>
                    <a:pt x="44" y="113"/>
                  </a:lnTo>
                  <a:lnTo>
                    <a:pt x="44" y="113"/>
                  </a:lnTo>
                  <a:lnTo>
                    <a:pt x="44" y="114"/>
                  </a:lnTo>
                  <a:lnTo>
                    <a:pt x="44" y="114"/>
                  </a:lnTo>
                  <a:lnTo>
                    <a:pt x="44" y="114"/>
                  </a:lnTo>
                  <a:lnTo>
                    <a:pt x="44" y="115"/>
                  </a:lnTo>
                  <a:lnTo>
                    <a:pt x="44" y="115"/>
                  </a:lnTo>
                  <a:lnTo>
                    <a:pt x="44" y="115"/>
                  </a:lnTo>
                  <a:lnTo>
                    <a:pt x="44" y="115"/>
                  </a:lnTo>
                  <a:lnTo>
                    <a:pt x="45" y="115"/>
                  </a:lnTo>
                  <a:lnTo>
                    <a:pt x="45" y="116"/>
                  </a:lnTo>
                  <a:lnTo>
                    <a:pt x="45" y="116"/>
                  </a:lnTo>
                  <a:lnTo>
                    <a:pt x="45" y="116"/>
                  </a:lnTo>
                  <a:lnTo>
                    <a:pt x="45" y="116"/>
                  </a:lnTo>
                  <a:lnTo>
                    <a:pt x="45" y="115"/>
                  </a:lnTo>
                  <a:lnTo>
                    <a:pt x="45" y="115"/>
                  </a:lnTo>
                  <a:lnTo>
                    <a:pt x="45" y="115"/>
                  </a:lnTo>
                  <a:lnTo>
                    <a:pt x="45" y="115"/>
                  </a:lnTo>
                  <a:lnTo>
                    <a:pt x="45" y="115"/>
                  </a:lnTo>
                  <a:lnTo>
                    <a:pt x="46" y="114"/>
                  </a:lnTo>
                  <a:lnTo>
                    <a:pt x="46" y="114"/>
                  </a:lnTo>
                  <a:lnTo>
                    <a:pt x="46" y="114"/>
                  </a:lnTo>
                  <a:lnTo>
                    <a:pt x="46" y="113"/>
                  </a:lnTo>
                  <a:lnTo>
                    <a:pt x="46" y="113"/>
                  </a:lnTo>
                  <a:lnTo>
                    <a:pt x="46" y="112"/>
                  </a:lnTo>
                  <a:lnTo>
                    <a:pt x="46" y="111"/>
                  </a:lnTo>
                  <a:lnTo>
                    <a:pt x="46" y="110"/>
                  </a:lnTo>
                  <a:lnTo>
                    <a:pt x="46" y="109"/>
                  </a:lnTo>
                  <a:lnTo>
                    <a:pt x="47" y="108"/>
                  </a:lnTo>
                  <a:lnTo>
                    <a:pt x="47" y="107"/>
                  </a:lnTo>
                  <a:lnTo>
                    <a:pt x="47" y="106"/>
                  </a:lnTo>
                  <a:lnTo>
                    <a:pt x="47" y="105"/>
                  </a:lnTo>
                  <a:lnTo>
                    <a:pt x="47" y="104"/>
                  </a:lnTo>
                  <a:lnTo>
                    <a:pt x="47" y="102"/>
                  </a:lnTo>
                  <a:lnTo>
                    <a:pt x="48" y="97"/>
                  </a:lnTo>
                  <a:lnTo>
                    <a:pt x="48" y="96"/>
                  </a:lnTo>
                  <a:lnTo>
                    <a:pt x="48" y="95"/>
                  </a:lnTo>
                  <a:lnTo>
                    <a:pt x="48" y="92"/>
                  </a:lnTo>
                  <a:lnTo>
                    <a:pt x="48" y="87"/>
                  </a:lnTo>
                  <a:lnTo>
                    <a:pt x="49" y="76"/>
                  </a:lnTo>
                  <a:lnTo>
                    <a:pt x="51" y="51"/>
                  </a:lnTo>
                  <a:lnTo>
                    <a:pt x="51" y="50"/>
                  </a:lnTo>
                  <a:lnTo>
                    <a:pt x="51" y="48"/>
                  </a:lnTo>
                  <a:lnTo>
                    <a:pt x="51" y="45"/>
                  </a:lnTo>
                  <a:lnTo>
                    <a:pt x="51" y="39"/>
                  </a:lnTo>
                  <a:lnTo>
                    <a:pt x="51" y="38"/>
                  </a:lnTo>
                  <a:lnTo>
                    <a:pt x="52" y="36"/>
                  </a:lnTo>
                  <a:lnTo>
                    <a:pt x="52" y="33"/>
                  </a:lnTo>
                  <a:lnTo>
                    <a:pt x="52" y="28"/>
                  </a:lnTo>
                  <a:lnTo>
                    <a:pt x="52" y="26"/>
                  </a:lnTo>
                  <a:lnTo>
                    <a:pt x="52" y="25"/>
                  </a:lnTo>
                  <a:lnTo>
                    <a:pt x="52" y="22"/>
                  </a:lnTo>
                  <a:lnTo>
                    <a:pt x="53" y="18"/>
                  </a:lnTo>
                  <a:lnTo>
                    <a:pt x="53" y="16"/>
                  </a:lnTo>
                  <a:lnTo>
                    <a:pt x="53" y="15"/>
                  </a:lnTo>
                  <a:lnTo>
                    <a:pt x="53" y="13"/>
                  </a:lnTo>
                  <a:lnTo>
                    <a:pt x="54" y="10"/>
                  </a:lnTo>
                  <a:lnTo>
                    <a:pt x="54" y="9"/>
                  </a:lnTo>
                  <a:lnTo>
                    <a:pt x="54" y="8"/>
                  </a:lnTo>
                  <a:lnTo>
                    <a:pt x="54" y="6"/>
                  </a:lnTo>
                  <a:lnTo>
                    <a:pt x="54" y="6"/>
                  </a:lnTo>
                  <a:lnTo>
                    <a:pt x="54" y="5"/>
                  </a:lnTo>
                  <a:lnTo>
                    <a:pt x="54" y="4"/>
                  </a:lnTo>
                  <a:lnTo>
                    <a:pt x="54" y="4"/>
                  </a:lnTo>
                  <a:lnTo>
                    <a:pt x="54" y="3"/>
                  </a:lnTo>
                  <a:lnTo>
                    <a:pt x="54" y="2"/>
                  </a:lnTo>
                  <a:lnTo>
                    <a:pt x="55" y="2"/>
                  </a:lnTo>
                  <a:lnTo>
                    <a:pt x="55" y="2"/>
                  </a:lnTo>
                  <a:lnTo>
                    <a:pt x="55" y="1"/>
                  </a:lnTo>
                  <a:lnTo>
                    <a:pt x="55" y="1"/>
                  </a:lnTo>
                  <a:lnTo>
                    <a:pt x="55" y="1"/>
                  </a:lnTo>
                  <a:lnTo>
                    <a:pt x="55" y="0"/>
                  </a:lnTo>
                  <a:lnTo>
                    <a:pt x="55" y="0"/>
                  </a:lnTo>
                  <a:lnTo>
                    <a:pt x="55" y="0"/>
                  </a:lnTo>
                  <a:lnTo>
                    <a:pt x="55" y="0"/>
                  </a:lnTo>
                  <a:lnTo>
                    <a:pt x="55" y="0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56" y="1"/>
                  </a:lnTo>
                  <a:lnTo>
                    <a:pt x="56" y="1"/>
                  </a:lnTo>
                  <a:lnTo>
                    <a:pt x="56" y="1"/>
                  </a:lnTo>
                  <a:lnTo>
                    <a:pt x="56" y="2"/>
                  </a:lnTo>
                  <a:lnTo>
                    <a:pt x="57" y="2"/>
                  </a:lnTo>
                  <a:lnTo>
                    <a:pt x="57" y="2"/>
                  </a:lnTo>
                  <a:lnTo>
                    <a:pt x="57" y="3"/>
                  </a:lnTo>
                  <a:lnTo>
                    <a:pt x="57" y="4"/>
                  </a:lnTo>
                  <a:lnTo>
                    <a:pt x="57" y="5"/>
                  </a:lnTo>
                  <a:lnTo>
                    <a:pt x="57" y="5"/>
                  </a:lnTo>
                  <a:lnTo>
                    <a:pt x="57" y="6"/>
                  </a:lnTo>
                  <a:lnTo>
                    <a:pt x="57" y="7"/>
                  </a:lnTo>
                  <a:lnTo>
                    <a:pt x="58" y="8"/>
                  </a:lnTo>
                  <a:lnTo>
                    <a:pt x="58" y="9"/>
                  </a:lnTo>
                  <a:lnTo>
                    <a:pt x="58" y="10"/>
                  </a:lnTo>
                  <a:lnTo>
                    <a:pt x="58" y="11"/>
                  </a:lnTo>
                  <a:lnTo>
                    <a:pt x="58" y="12"/>
                  </a:lnTo>
                  <a:lnTo>
                    <a:pt x="58" y="14"/>
                  </a:lnTo>
                  <a:lnTo>
                    <a:pt x="58" y="18"/>
                  </a:lnTo>
                  <a:lnTo>
                    <a:pt x="58" y="19"/>
                  </a:lnTo>
                  <a:lnTo>
                    <a:pt x="59" y="20"/>
                  </a:lnTo>
                  <a:lnTo>
                    <a:pt x="59" y="23"/>
                  </a:lnTo>
                  <a:lnTo>
                    <a:pt x="59" y="28"/>
                  </a:lnTo>
                  <a:lnTo>
                    <a:pt x="59" y="29"/>
                  </a:lnTo>
                  <a:lnTo>
                    <a:pt x="59" y="30"/>
                  </a:lnTo>
                  <a:lnTo>
                    <a:pt x="60" y="33"/>
                  </a:lnTo>
                  <a:lnTo>
                    <a:pt x="60" y="39"/>
                  </a:lnTo>
                  <a:lnTo>
                    <a:pt x="61" y="52"/>
                  </a:lnTo>
                  <a:lnTo>
                    <a:pt x="61" y="53"/>
                  </a:lnTo>
                  <a:lnTo>
                    <a:pt x="61" y="55"/>
                  </a:lnTo>
                  <a:lnTo>
                    <a:pt x="61" y="58"/>
                  </a:lnTo>
                  <a:lnTo>
                    <a:pt x="61" y="64"/>
                  </a:lnTo>
                  <a:lnTo>
                    <a:pt x="62" y="77"/>
                  </a:lnTo>
                  <a:lnTo>
                    <a:pt x="62" y="78"/>
                  </a:lnTo>
                  <a:lnTo>
                    <a:pt x="62" y="80"/>
                  </a:lnTo>
                  <a:lnTo>
                    <a:pt x="62" y="83"/>
                  </a:lnTo>
                  <a:lnTo>
                    <a:pt x="63" y="88"/>
                  </a:lnTo>
                  <a:lnTo>
                    <a:pt x="63" y="90"/>
                  </a:lnTo>
                  <a:lnTo>
                    <a:pt x="63" y="91"/>
                  </a:lnTo>
                  <a:lnTo>
                    <a:pt x="63" y="93"/>
                  </a:lnTo>
                  <a:lnTo>
                    <a:pt x="64" y="98"/>
                  </a:lnTo>
                  <a:lnTo>
                    <a:pt x="64" y="99"/>
                  </a:lnTo>
                  <a:lnTo>
                    <a:pt x="64" y="100"/>
                  </a:lnTo>
                  <a:lnTo>
                    <a:pt x="64" y="102"/>
                  </a:lnTo>
                  <a:lnTo>
                    <a:pt x="64" y="104"/>
                  </a:lnTo>
                  <a:lnTo>
                    <a:pt x="64" y="104"/>
                  </a:lnTo>
                  <a:lnTo>
                    <a:pt x="64" y="106"/>
                  </a:lnTo>
                  <a:lnTo>
                    <a:pt x="64" y="107"/>
                  </a:lnTo>
                  <a:lnTo>
                    <a:pt x="65" y="108"/>
                  </a:lnTo>
                  <a:lnTo>
                    <a:pt x="65" y="109"/>
                  </a:lnTo>
                  <a:lnTo>
                    <a:pt x="65" y="110"/>
                  </a:lnTo>
                  <a:lnTo>
                    <a:pt x="65" y="111"/>
                  </a:lnTo>
                  <a:lnTo>
                    <a:pt x="65" y="112"/>
                  </a:lnTo>
                  <a:lnTo>
                    <a:pt x="65" y="112"/>
                  </a:lnTo>
                  <a:lnTo>
                    <a:pt x="65" y="113"/>
                  </a:lnTo>
                  <a:lnTo>
                    <a:pt x="65" y="113"/>
                  </a:lnTo>
                  <a:lnTo>
                    <a:pt x="66" y="114"/>
                  </a:lnTo>
                  <a:lnTo>
                    <a:pt x="66" y="114"/>
                  </a:lnTo>
                  <a:lnTo>
                    <a:pt x="66" y="114"/>
                  </a:lnTo>
                  <a:lnTo>
                    <a:pt x="66" y="115"/>
                  </a:lnTo>
                  <a:lnTo>
                    <a:pt x="66" y="115"/>
                  </a:lnTo>
                  <a:lnTo>
                    <a:pt x="66" y="115"/>
                  </a:lnTo>
                  <a:lnTo>
                    <a:pt x="66" y="115"/>
                  </a:lnTo>
                  <a:lnTo>
                    <a:pt x="66" y="115"/>
                  </a:lnTo>
                  <a:lnTo>
                    <a:pt x="66" y="116"/>
                  </a:lnTo>
                  <a:lnTo>
                    <a:pt x="66" y="116"/>
                  </a:lnTo>
                  <a:lnTo>
                    <a:pt x="66" y="116"/>
                  </a:lnTo>
                  <a:lnTo>
                    <a:pt x="66" y="116"/>
                  </a:lnTo>
                  <a:lnTo>
                    <a:pt x="67" y="116"/>
                  </a:lnTo>
                  <a:lnTo>
                    <a:pt x="67" y="115"/>
                  </a:lnTo>
                  <a:lnTo>
                    <a:pt x="67" y="115"/>
                  </a:lnTo>
                  <a:lnTo>
                    <a:pt x="67" y="115"/>
                  </a:lnTo>
                  <a:lnTo>
                    <a:pt x="67" y="115"/>
                  </a:lnTo>
                  <a:lnTo>
                    <a:pt x="67" y="114"/>
                  </a:lnTo>
                  <a:lnTo>
                    <a:pt x="67" y="114"/>
                  </a:lnTo>
                  <a:lnTo>
                    <a:pt x="67" y="114"/>
                  </a:lnTo>
                  <a:lnTo>
                    <a:pt x="67" y="114"/>
                  </a:lnTo>
                  <a:lnTo>
                    <a:pt x="67" y="113"/>
                  </a:lnTo>
                  <a:lnTo>
                    <a:pt x="67" y="113"/>
                  </a:lnTo>
                  <a:lnTo>
                    <a:pt x="68" y="112"/>
                  </a:lnTo>
                  <a:lnTo>
                    <a:pt x="68" y="112"/>
                  </a:lnTo>
                  <a:lnTo>
                    <a:pt x="68" y="111"/>
                  </a:lnTo>
                  <a:lnTo>
                    <a:pt x="68" y="110"/>
                  </a:lnTo>
                  <a:lnTo>
                    <a:pt x="68" y="109"/>
                  </a:lnTo>
                  <a:lnTo>
                    <a:pt x="68" y="108"/>
                  </a:lnTo>
                  <a:lnTo>
                    <a:pt x="68" y="108"/>
                  </a:lnTo>
                  <a:lnTo>
                    <a:pt x="68" y="106"/>
                  </a:lnTo>
                  <a:lnTo>
                    <a:pt x="68" y="106"/>
                  </a:lnTo>
                  <a:lnTo>
                    <a:pt x="68" y="105"/>
                  </a:lnTo>
                  <a:lnTo>
                    <a:pt x="69" y="103"/>
                  </a:lnTo>
                  <a:lnTo>
                    <a:pt x="69" y="102"/>
                  </a:lnTo>
                  <a:lnTo>
                    <a:pt x="69" y="101"/>
                  </a:lnTo>
                  <a:lnTo>
                    <a:pt x="69" y="99"/>
                  </a:lnTo>
                  <a:lnTo>
                    <a:pt x="69" y="94"/>
                  </a:lnTo>
                  <a:lnTo>
                    <a:pt x="70" y="93"/>
                  </a:lnTo>
                  <a:lnTo>
                    <a:pt x="70" y="92"/>
                  </a:lnTo>
                  <a:lnTo>
                    <a:pt x="70" y="90"/>
                  </a:lnTo>
                  <a:lnTo>
                    <a:pt x="70" y="84"/>
                  </a:lnTo>
                  <a:lnTo>
                    <a:pt x="71" y="73"/>
                  </a:lnTo>
                  <a:lnTo>
                    <a:pt x="71" y="72"/>
                  </a:lnTo>
                  <a:lnTo>
                    <a:pt x="71" y="70"/>
                  </a:lnTo>
                  <a:lnTo>
                    <a:pt x="71" y="68"/>
                  </a:lnTo>
                  <a:lnTo>
                    <a:pt x="72" y="62"/>
                  </a:lnTo>
                  <a:lnTo>
                    <a:pt x="72" y="50"/>
                  </a:lnTo>
                  <a:lnTo>
                    <a:pt x="72" y="49"/>
                  </a:lnTo>
                  <a:lnTo>
                    <a:pt x="72" y="47"/>
                  </a:lnTo>
                  <a:lnTo>
                    <a:pt x="72" y="44"/>
                  </a:lnTo>
                  <a:lnTo>
                    <a:pt x="73" y="39"/>
                  </a:lnTo>
                  <a:lnTo>
                    <a:pt x="74" y="28"/>
                  </a:lnTo>
                  <a:lnTo>
                    <a:pt x="74" y="27"/>
                  </a:lnTo>
                  <a:lnTo>
                    <a:pt x="74" y="26"/>
                  </a:lnTo>
                  <a:lnTo>
                    <a:pt x="74" y="23"/>
                  </a:lnTo>
                  <a:lnTo>
                    <a:pt x="74" y="19"/>
                  </a:lnTo>
                  <a:lnTo>
                    <a:pt x="74" y="18"/>
                  </a:lnTo>
                  <a:lnTo>
                    <a:pt x="74" y="16"/>
                  </a:lnTo>
                  <a:lnTo>
                    <a:pt x="75" y="14"/>
                  </a:lnTo>
                  <a:lnTo>
                    <a:pt x="75" y="11"/>
                  </a:lnTo>
                  <a:lnTo>
                    <a:pt x="75" y="10"/>
                  </a:lnTo>
                  <a:lnTo>
                    <a:pt x="75" y="9"/>
                  </a:lnTo>
                  <a:lnTo>
                    <a:pt x="75" y="8"/>
                  </a:lnTo>
                  <a:lnTo>
                    <a:pt x="75" y="7"/>
                  </a:lnTo>
                  <a:lnTo>
                    <a:pt x="75" y="6"/>
                  </a:lnTo>
                  <a:lnTo>
                    <a:pt x="76" y="5"/>
                  </a:lnTo>
                  <a:lnTo>
                    <a:pt x="76" y="4"/>
                  </a:lnTo>
                  <a:lnTo>
                    <a:pt x="76" y="4"/>
                  </a:lnTo>
                  <a:lnTo>
                    <a:pt x="76" y="3"/>
                  </a:lnTo>
                  <a:lnTo>
                    <a:pt x="76" y="3"/>
                  </a:lnTo>
                  <a:lnTo>
                    <a:pt x="76" y="2"/>
                  </a:lnTo>
                  <a:lnTo>
                    <a:pt x="76" y="2"/>
                  </a:lnTo>
                  <a:lnTo>
                    <a:pt x="76" y="2"/>
                  </a:lnTo>
                  <a:lnTo>
                    <a:pt x="76" y="1"/>
                  </a:lnTo>
                  <a:lnTo>
                    <a:pt x="76" y="1"/>
                  </a:lnTo>
                </a:path>
              </a:pathLst>
            </a:custGeom>
            <a:grpFill/>
            <a:ln w="9525" cap="sq">
              <a:solidFill>
                <a:srgbClr val="0D8BE6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783">
                <a:defRPr/>
              </a:pPr>
              <a:endParaRPr lang="en-US" sz="1350" kern="0" dirty="0">
                <a:solidFill>
                  <a:srgbClr val="0D8BE6"/>
                </a:solidFill>
              </a:endParaRPr>
            </a:p>
          </p:txBody>
        </p:sp>
        <p:sp>
          <p:nvSpPr>
            <p:cNvPr id="171" name="Freeform 87"/>
            <p:cNvSpPr>
              <a:spLocks/>
            </p:cNvSpPr>
            <p:nvPr/>
          </p:nvSpPr>
          <p:spPr bwMode="auto">
            <a:xfrm>
              <a:off x="4870" y="2186"/>
              <a:ext cx="75" cy="116"/>
            </a:xfrm>
            <a:custGeom>
              <a:avLst/>
              <a:gdLst/>
              <a:ahLst/>
              <a:cxnLst>
                <a:cxn ang="0">
                  <a:pos x="1" y="0"/>
                </a:cxn>
                <a:cxn ang="0">
                  <a:pos x="2" y="1"/>
                </a:cxn>
                <a:cxn ang="0">
                  <a:pos x="3" y="6"/>
                </a:cxn>
                <a:cxn ang="0">
                  <a:pos x="4" y="16"/>
                </a:cxn>
                <a:cxn ang="0">
                  <a:pos x="5" y="37"/>
                </a:cxn>
                <a:cxn ang="0">
                  <a:pos x="8" y="80"/>
                </a:cxn>
                <a:cxn ang="0">
                  <a:pos x="9" y="100"/>
                </a:cxn>
                <a:cxn ang="0">
                  <a:pos x="10" y="109"/>
                </a:cxn>
                <a:cxn ang="0">
                  <a:pos x="11" y="114"/>
                </a:cxn>
                <a:cxn ang="0">
                  <a:pos x="12" y="116"/>
                </a:cxn>
                <a:cxn ang="0">
                  <a:pos x="12" y="115"/>
                </a:cxn>
                <a:cxn ang="0">
                  <a:pos x="13" y="111"/>
                </a:cxn>
                <a:cxn ang="0">
                  <a:pos x="14" y="102"/>
                </a:cxn>
                <a:cxn ang="0">
                  <a:pos x="16" y="81"/>
                </a:cxn>
                <a:cxn ang="0">
                  <a:pos x="19" y="29"/>
                </a:cxn>
                <a:cxn ang="0">
                  <a:pos x="20" y="13"/>
                </a:cxn>
                <a:cxn ang="0">
                  <a:pos x="21" y="5"/>
                </a:cxn>
                <a:cxn ang="0">
                  <a:pos x="22" y="1"/>
                </a:cxn>
                <a:cxn ang="0">
                  <a:pos x="22" y="0"/>
                </a:cxn>
                <a:cxn ang="0">
                  <a:pos x="23" y="1"/>
                </a:cxn>
                <a:cxn ang="0">
                  <a:pos x="24" y="6"/>
                </a:cxn>
                <a:cxn ang="0">
                  <a:pos x="25" y="17"/>
                </a:cxn>
                <a:cxn ang="0">
                  <a:pos x="27" y="47"/>
                </a:cxn>
                <a:cxn ang="0">
                  <a:pos x="29" y="85"/>
                </a:cxn>
                <a:cxn ang="0">
                  <a:pos x="31" y="104"/>
                </a:cxn>
                <a:cxn ang="0">
                  <a:pos x="32" y="112"/>
                </a:cxn>
                <a:cxn ang="0">
                  <a:pos x="33" y="115"/>
                </a:cxn>
                <a:cxn ang="0">
                  <a:pos x="33" y="115"/>
                </a:cxn>
                <a:cxn ang="0">
                  <a:pos x="34" y="112"/>
                </a:cxn>
                <a:cxn ang="0">
                  <a:pos x="35" y="105"/>
                </a:cxn>
                <a:cxn ang="0">
                  <a:pos x="36" y="90"/>
                </a:cxn>
                <a:cxn ang="0">
                  <a:pos x="38" y="59"/>
                </a:cxn>
                <a:cxn ang="0">
                  <a:pos x="40" y="26"/>
                </a:cxn>
                <a:cxn ang="0">
                  <a:pos x="41" y="11"/>
                </a:cxn>
                <a:cxn ang="0">
                  <a:pos x="42" y="3"/>
                </a:cxn>
                <a:cxn ang="0">
                  <a:pos x="43" y="0"/>
                </a:cxn>
                <a:cxn ang="0">
                  <a:pos x="44" y="0"/>
                </a:cxn>
                <a:cxn ang="0">
                  <a:pos x="45" y="3"/>
                </a:cxn>
                <a:cxn ang="0">
                  <a:pos x="46" y="12"/>
                </a:cxn>
                <a:cxn ang="0">
                  <a:pos x="47" y="32"/>
                </a:cxn>
                <a:cxn ang="0">
                  <a:pos x="50" y="78"/>
                </a:cxn>
                <a:cxn ang="0">
                  <a:pos x="51" y="100"/>
                </a:cxn>
                <a:cxn ang="0">
                  <a:pos x="52" y="109"/>
                </a:cxn>
                <a:cxn ang="0">
                  <a:pos x="53" y="114"/>
                </a:cxn>
                <a:cxn ang="0">
                  <a:pos x="54" y="116"/>
                </a:cxn>
                <a:cxn ang="0">
                  <a:pos x="55" y="115"/>
                </a:cxn>
                <a:cxn ang="0">
                  <a:pos x="55" y="111"/>
                </a:cxn>
                <a:cxn ang="0">
                  <a:pos x="56" y="101"/>
                </a:cxn>
                <a:cxn ang="0">
                  <a:pos x="58" y="71"/>
                </a:cxn>
                <a:cxn ang="0">
                  <a:pos x="60" y="39"/>
                </a:cxn>
                <a:cxn ang="0">
                  <a:pos x="62" y="17"/>
                </a:cxn>
                <a:cxn ang="0">
                  <a:pos x="63" y="7"/>
                </a:cxn>
                <a:cxn ang="0">
                  <a:pos x="64" y="1"/>
                </a:cxn>
                <a:cxn ang="0">
                  <a:pos x="64" y="0"/>
                </a:cxn>
                <a:cxn ang="0">
                  <a:pos x="65" y="1"/>
                </a:cxn>
                <a:cxn ang="0">
                  <a:pos x="66" y="5"/>
                </a:cxn>
                <a:cxn ang="0">
                  <a:pos x="67" y="13"/>
                </a:cxn>
                <a:cxn ang="0">
                  <a:pos x="70" y="66"/>
                </a:cxn>
                <a:cxn ang="0">
                  <a:pos x="71" y="88"/>
                </a:cxn>
                <a:cxn ang="0">
                  <a:pos x="73" y="106"/>
                </a:cxn>
                <a:cxn ang="0">
                  <a:pos x="74" y="112"/>
                </a:cxn>
                <a:cxn ang="0">
                  <a:pos x="74" y="115"/>
                </a:cxn>
              </a:cxnLst>
              <a:rect l="0" t="0" r="r" b="b"/>
              <a:pathLst>
                <a:path w="75" h="116">
                  <a:moveTo>
                    <a:pt x="0" y="1"/>
                  </a:moveTo>
                  <a:lnTo>
                    <a:pt x="0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3"/>
                  </a:lnTo>
                  <a:lnTo>
                    <a:pt x="2" y="3"/>
                  </a:lnTo>
                  <a:lnTo>
                    <a:pt x="2" y="4"/>
                  </a:lnTo>
                  <a:lnTo>
                    <a:pt x="2" y="5"/>
                  </a:lnTo>
                  <a:lnTo>
                    <a:pt x="3" y="6"/>
                  </a:lnTo>
                  <a:lnTo>
                    <a:pt x="3" y="6"/>
                  </a:lnTo>
                  <a:lnTo>
                    <a:pt x="3" y="8"/>
                  </a:lnTo>
                  <a:lnTo>
                    <a:pt x="3" y="9"/>
                  </a:lnTo>
                  <a:lnTo>
                    <a:pt x="3" y="10"/>
                  </a:lnTo>
                  <a:lnTo>
                    <a:pt x="3" y="12"/>
                  </a:lnTo>
                  <a:lnTo>
                    <a:pt x="3" y="12"/>
                  </a:lnTo>
                  <a:lnTo>
                    <a:pt x="4" y="14"/>
                  </a:lnTo>
                  <a:lnTo>
                    <a:pt x="4" y="16"/>
                  </a:lnTo>
                  <a:lnTo>
                    <a:pt x="4" y="20"/>
                  </a:lnTo>
                  <a:lnTo>
                    <a:pt x="4" y="22"/>
                  </a:lnTo>
                  <a:lnTo>
                    <a:pt x="4" y="23"/>
                  </a:lnTo>
                  <a:lnTo>
                    <a:pt x="4" y="26"/>
                  </a:lnTo>
                  <a:lnTo>
                    <a:pt x="5" y="31"/>
                  </a:lnTo>
                  <a:lnTo>
                    <a:pt x="5" y="32"/>
                  </a:lnTo>
                  <a:lnTo>
                    <a:pt x="5" y="34"/>
                  </a:lnTo>
                  <a:lnTo>
                    <a:pt x="5" y="37"/>
                  </a:lnTo>
                  <a:lnTo>
                    <a:pt x="6" y="43"/>
                  </a:lnTo>
                  <a:lnTo>
                    <a:pt x="6" y="56"/>
                  </a:lnTo>
                  <a:lnTo>
                    <a:pt x="6" y="57"/>
                  </a:lnTo>
                  <a:lnTo>
                    <a:pt x="6" y="58"/>
                  </a:lnTo>
                  <a:lnTo>
                    <a:pt x="7" y="61"/>
                  </a:lnTo>
                  <a:lnTo>
                    <a:pt x="7" y="67"/>
                  </a:lnTo>
                  <a:lnTo>
                    <a:pt x="8" y="79"/>
                  </a:lnTo>
                  <a:lnTo>
                    <a:pt x="8" y="80"/>
                  </a:lnTo>
                  <a:lnTo>
                    <a:pt x="8" y="82"/>
                  </a:lnTo>
                  <a:lnTo>
                    <a:pt x="8" y="84"/>
                  </a:lnTo>
                  <a:lnTo>
                    <a:pt x="8" y="89"/>
                  </a:lnTo>
                  <a:lnTo>
                    <a:pt x="8" y="91"/>
                  </a:lnTo>
                  <a:lnTo>
                    <a:pt x="8" y="92"/>
                  </a:lnTo>
                  <a:lnTo>
                    <a:pt x="9" y="94"/>
                  </a:lnTo>
                  <a:lnTo>
                    <a:pt x="9" y="99"/>
                  </a:lnTo>
                  <a:lnTo>
                    <a:pt x="9" y="100"/>
                  </a:lnTo>
                  <a:lnTo>
                    <a:pt x="9" y="101"/>
                  </a:lnTo>
                  <a:lnTo>
                    <a:pt x="9" y="103"/>
                  </a:lnTo>
                  <a:lnTo>
                    <a:pt x="10" y="104"/>
                  </a:lnTo>
                  <a:lnTo>
                    <a:pt x="10" y="104"/>
                  </a:lnTo>
                  <a:lnTo>
                    <a:pt x="10" y="106"/>
                  </a:lnTo>
                  <a:lnTo>
                    <a:pt x="10" y="107"/>
                  </a:lnTo>
                  <a:lnTo>
                    <a:pt x="10" y="108"/>
                  </a:lnTo>
                  <a:lnTo>
                    <a:pt x="10" y="109"/>
                  </a:lnTo>
                  <a:lnTo>
                    <a:pt x="10" y="110"/>
                  </a:lnTo>
                  <a:lnTo>
                    <a:pt x="10" y="110"/>
                  </a:lnTo>
                  <a:lnTo>
                    <a:pt x="10" y="112"/>
                  </a:lnTo>
                  <a:lnTo>
                    <a:pt x="10" y="112"/>
                  </a:lnTo>
                  <a:lnTo>
                    <a:pt x="11" y="113"/>
                  </a:lnTo>
                  <a:lnTo>
                    <a:pt x="11" y="113"/>
                  </a:lnTo>
                  <a:lnTo>
                    <a:pt x="11" y="114"/>
                  </a:lnTo>
                  <a:lnTo>
                    <a:pt x="11" y="114"/>
                  </a:lnTo>
                  <a:lnTo>
                    <a:pt x="11" y="114"/>
                  </a:lnTo>
                  <a:lnTo>
                    <a:pt x="11" y="114"/>
                  </a:lnTo>
                  <a:lnTo>
                    <a:pt x="11" y="115"/>
                  </a:lnTo>
                  <a:lnTo>
                    <a:pt x="11" y="115"/>
                  </a:lnTo>
                  <a:lnTo>
                    <a:pt x="11" y="115"/>
                  </a:lnTo>
                  <a:lnTo>
                    <a:pt x="11" y="115"/>
                  </a:lnTo>
                  <a:lnTo>
                    <a:pt x="12" y="115"/>
                  </a:lnTo>
                  <a:lnTo>
                    <a:pt x="12" y="116"/>
                  </a:lnTo>
                  <a:lnTo>
                    <a:pt x="12" y="116"/>
                  </a:lnTo>
                  <a:lnTo>
                    <a:pt x="12" y="116"/>
                  </a:lnTo>
                  <a:lnTo>
                    <a:pt x="12" y="116"/>
                  </a:lnTo>
                  <a:lnTo>
                    <a:pt x="12" y="115"/>
                  </a:lnTo>
                  <a:lnTo>
                    <a:pt x="12" y="115"/>
                  </a:lnTo>
                  <a:lnTo>
                    <a:pt x="12" y="115"/>
                  </a:lnTo>
                  <a:lnTo>
                    <a:pt x="12" y="115"/>
                  </a:lnTo>
                  <a:lnTo>
                    <a:pt x="12" y="115"/>
                  </a:lnTo>
                  <a:lnTo>
                    <a:pt x="12" y="114"/>
                  </a:lnTo>
                  <a:lnTo>
                    <a:pt x="12" y="114"/>
                  </a:lnTo>
                  <a:lnTo>
                    <a:pt x="13" y="114"/>
                  </a:lnTo>
                  <a:lnTo>
                    <a:pt x="13" y="113"/>
                  </a:lnTo>
                  <a:lnTo>
                    <a:pt x="13" y="113"/>
                  </a:lnTo>
                  <a:lnTo>
                    <a:pt x="13" y="112"/>
                  </a:lnTo>
                  <a:lnTo>
                    <a:pt x="13" y="112"/>
                  </a:lnTo>
                  <a:lnTo>
                    <a:pt x="13" y="111"/>
                  </a:lnTo>
                  <a:lnTo>
                    <a:pt x="13" y="110"/>
                  </a:lnTo>
                  <a:lnTo>
                    <a:pt x="13" y="109"/>
                  </a:lnTo>
                  <a:lnTo>
                    <a:pt x="14" y="108"/>
                  </a:lnTo>
                  <a:lnTo>
                    <a:pt x="14" y="107"/>
                  </a:lnTo>
                  <a:lnTo>
                    <a:pt x="14" y="106"/>
                  </a:lnTo>
                  <a:lnTo>
                    <a:pt x="14" y="104"/>
                  </a:lnTo>
                  <a:lnTo>
                    <a:pt x="14" y="104"/>
                  </a:lnTo>
                  <a:lnTo>
                    <a:pt x="14" y="102"/>
                  </a:lnTo>
                  <a:lnTo>
                    <a:pt x="14" y="100"/>
                  </a:lnTo>
                  <a:lnTo>
                    <a:pt x="14" y="99"/>
                  </a:lnTo>
                  <a:lnTo>
                    <a:pt x="14" y="97"/>
                  </a:lnTo>
                  <a:lnTo>
                    <a:pt x="15" y="92"/>
                  </a:lnTo>
                  <a:lnTo>
                    <a:pt x="15" y="91"/>
                  </a:lnTo>
                  <a:lnTo>
                    <a:pt x="15" y="89"/>
                  </a:lnTo>
                  <a:lnTo>
                    <a:pt x="15" y="87"/>
                  </a:lnTo>
                  <a:lnTo>
                    <a:pt x="16" y="81"/>
                  </a:lnTo>
                  <a:lnTo>
                    <a:pt x="16" y="68"/>
                  </a:lnTo>
                  <a:lnTo>
                    <a:pt x="18" y="43"/>
                  </a:lnTo>
                  <a:lnTo>
                    <a:pt x="18" y="41"/>
                  </a:lnTo>
                  <a:lnTo>
                    <a:pt x="18" y="40"/>
                  </a:lnTo>
                  <a:lnTo>
                    <a:pt x="18" y="37"/>
                  </a:lnTo>
                  <a:lnTo>
                    <a:pt x="19" y="31"/>
                  </a:lnTo>
                  <a:lnTo>
                    <a:pt x="19" y="30"/>
                  </a:lnTo>
                  <a:lnTo>
                    <a:pt x="19" y="29"/>
                  </a:lnTo>
                  <a:lnTo>
                    <a:pt x="19" y="26"/>
                  </a:lnTo>
                  <a:lnTo>
                    <a:pt x="19" y="21"/>
                  </a:lnTo>
                  <a:lnTo>
                    <a:pt x="19" y="20"/>
                  </a:lnTo>
                  <a:lnTo>
                    <a:pt x="20" y="19"/>
                  </a:lnTo>
                  <a:lnTo>
                    <a:pt x="20" y="17"/>
                  </a:lnTo>
                  <a:lnTo>
                    <a:pt x="20" y="16"/>
                  </a:lnTo>
                  <a:lnTo>
                    <a:pt x="20" y="15"/>
                  </a:lnTo>
                  <a:lnTo>
                    <a:pt x="20" y="13"/>
                  </a:lnTo>
                  <a:lnTo>
                    <a:pt x="20" y="12"/>
                  </a:lnTo>
                  <a:lnTo>
                    <a:pt x="20" y="11"/>
                  </a:lnTo>
                  <a:lnTo>
                    <a:pt x="20" y="9"/>
                  </a:lnTo>
                  <a:lnTo>
                    <a:pt x="20" y="8"/>
                  </a:lnTo>
                  <a:lnTo>
                    <a:pt x="20" y="8"/>
                  </a:lnTo>
                  <a:lnTo>
                    <a:pt x="21" y="6"/>
                  </a:lnTo>
                  <a:lnTo>
                    <a:pt x="21" y="5"/>
                  </a:lnTo>
                  <a:lnTo>
                    <a:pt x="21" y="5"/>
                  </a:lnTo>
                  <a:lnTo>
                    <a:pt x="21" y="4"/>
                  </a:lnTo>
                  <a:lnTo>
                    <a:pt x="21" y="4"/>
                  </a:lnTo>
                  <a:lnTo>
                    <a:pt x="21" y="3"/>
                  </a:lnTo>
                  <a:lnTo>
                    <a:pt x="21" y="2"/>
                  </a:lnTo>
                  <a:lnTo>
                    <a:pt x="21" y="2"/>
                  </a:lnTo>
                  <a:lnTo>
                    <a:pt x="21" y="2"/>
                  </a:lnTo>
                  <a:lnTo>
                    <a:pt x="22" y="1"/>
                  </a:lnTo>
                  <a:lnTo>
                    <a:pt x="22" y="1"/>
                  </a:lnTo>
                  <a:lnTo>
                    <a:pt x="22" y="1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3" y="0"/>
                  </a:lnTo>
                  <a:lnTo>
                    <a:pt x="23" y="0"/>
                  </a:lnTo>
                  <a:lnTo>
                    <a:pt x="23" y="0"/>
                  </a:lnTo>
                  <a:lnTo>
                    <a:pt x="23" y="0"/>
                  </a:lnTo>
                  <a:lnTo>
                    <a:pt x="23" y="1"/>
                  </a:lnTo>
                  <a:lnTo>
                    <a:pt x="23" y="1"/>
                  </a:lnTo>
                  <a:lnTo>
                    <a:pt x="23" y="1"/>
                  </a:lnTo>
                  <a:lnTo>
                    <a:pt x="23" y="2"/>
                  </a:lnTo>
                  <a:lnTo>
                    <a:pt x="23" y="2"/>
                  </a:lnTo>
                  <a:lnTo>
                    <a:pt x="23" y="2"/>
                  </a:lnTo>
                  <a:lnTo>
                    <a:pt x="24" y="3"/>
                  </a:lnTo>
                  <a:lnTo>
                    <a:pt x="24" y="4"/>
                  </a:lnTo>
                  <a:lnTo>
                    <a:pt x="24" y="5"/>
                  </a:lnTo>
                  <a:lnTo>
                    <a:pt x="24" y="6"/>
                  </a:lnTo>
                  <a:lnTo>
                    <a:pt x="24" y="6"/>
                  </a:lnTo>
                  <a:lnTo>
                    <a:pt x="24" y="7"/>
                  </a:lnTo>
                  <a:lnTo>
                    <a:pt x="24" y="9"/>
                  </a:lnTo>
                  <a:lnTo>
                    <a:pt x="24" y="10"/>
                  </a:lnTo>
                  <a:lnTo>
                    <a:pt x="24" y="10"/>
                  </a:lnTo>
                  <a:lnTo>
                    <a:pt x="25" y="12"/>
                  </a:lnTo>
                  <a:lnTo>
                    <a:pt x="25" y="16"/>
                  </a:lnTo>
                  <a:lnTo>
                    <a:pt x="25" y="17"/>
                  </a:lnTo>
                  <a:lnTo>
                    <a:pt x="25" y="18"/>
                  </a:lnTo>
                  <a:lnTo>
                    <a:pt x="25" y="21"/>
                  </a:lnTo>
                  <a:lnTo>
                    <a:pt x="26" y="25"/>
                  </a:lnTo>
                  <a:lnTo>
                    <a:pt x="26" y="36"/>
                  </a:lnTo>
                  <a:lnTo>
                    <a:pt x="27" y="37"/>
                  </a:lnTo>
                  <a:lnTo>
                    <a:pt x="27" y="39"/>
                  </a:lnTo>
                  <a:lnTo>
                    <a:pt x="27" y="42"/>
                  </a:lnTo>
                  <a:lnTo>
                    <a:pt x="27" y="47"/>
                  </a:lnTo>
                  <a:lnTo>
                    <a:pt x="28" y="59"/>
                  </a:lnTo>
                  <a:lnTo>
                    <a:pt x="28" y="61"/>
                  </a:lnTo>
                  <a:lnTo>
                    <a:pt x="28" y="62"/>
                  </a:lnTo>
                  <a:lnTo>
                    <a:pt x="28" y="65"/>
                  </a:lnTo>
                  <a:lnTo>
                    <a:pt x="29" y="71"/>
                  </a:lnTo>
                  <a:lnTo>
                    <a:pt x="29" y="82"/>
                  </a:lnTo>
                  <a:lnTo>
                    <a:pt x="29" y="84"/>
                  </a:lnTo>
                  <a:lnTo>
                    <a:pt x="29" y="85"/>
                  </a:lnTo>
                  <a:lnTo>
                    <a:pt x="30" y="88"/>
                  </a:lnTo>
                  <a:lnTo>
                    <a:pt x="30" y="93"/>
                  </a:lnTo>
                  <a:lnTo>
                    <a:pt x="30" y="94"/>
                  </a:lnTo>
                  <a:lnTo>
                    <a:pt x="30" y="96"/>
                  </a:lnTo>
                  <a:lnTo>
                    <a:pt x="30" y="98"/>
                  </a:lnTo>
                  <a:lnTo>
                    <a:pt x="31" y="102"/>
                  </a:lnTo>
                  <a:lnTo>
                    <a:pt x="31" y="104"/>
                  </a:lnTo>
                  <a:lnTo>
                    <a:pt x="31" y="104"/>
                  </a:lnTo>
                  <a:lnTo>
                    <a:pt x="31" y="106"/>
                  </a:lnTo>
                  <a:lnTo>
                    <a:pt x="31" y="107"/>
                  </a:lnTo>
                  <a:lnTo>
                    <a:pt x="31" y="108"/>
                  </a:lnTo>
                  <a:lnTo>
                    <a:pt x="31" y="110"/>
                  </a:lnTo>
                  <a:lnTo>
                    <a:pt x="31" y="110"/>
                  </a:lnTo>
                  <a:lnTo>
                    <a:pt x="32" y="111"/>
                  </a:lnTo>
                  <a:lnTo>
                    <a:pt x="32" y="112"/>
                  </a:lnTo>
                  <a:lnTo>
                    <a:pt x="32" y="112"/>
                  </a:lnTo>
                  <a:lnTo>
                    <a:pt x="32" y="113"/>
                  </a:lnTo>
                  <a:lnTo>
                    <a:pt x="32" y="113"/>
                  </a:lnTo>
                  <a:lnTo>
                    <a:pt x="32" y="114"/>
                  </a:lnTo>
                  <a:lnTo>
                    <a:pt x="32" y="114"/>
                  </a:lnTo>
                  <a:lnTo>
                    <a:pt x="32" y="114"/>
                  </a:lnTo>
                  <a:lnTo>
                    <a:pt x="32" y="115"/>
                  </a:lnTo>
                  <a:lnTo>
                    <a:pt x="33" y="115"/>
                  </a:lnTo>
                  <a:lnTo>
                    <a:pt x="33" y="115"/>
                  </a:lnTo>
                  <a:lnTo>
                    <a:pt x="33" y="115"/>
                  </a:lnTo>
                  <a:lnTo>
                    <a:pt x="33" y="115"/>
                  </a:lnTo>
                  <a:lnTo>
                    <a:pt x="33" y="116"/>
                  </a:lnTo>
                  <a:lnTo>
                    <a:pt x="33" y="116"/>
                  </a:lnTo>
                  <a:lnTo>
                    <a:pt x="33" y="116"/>
                  </a:lnTo>
                  <a:lnTo>
                    <a:pt x="33" y="116"/>
                  </a:lnTo>
                  <a:lnTo>
                    <a:pt x="33" y="115"/>
                  </a:lnTo>
                  <a:lnTo>
                    <a:pt x="33" y="115"/>
                  </a:lnTo>
                  <a:lnTo>
                    <a:pt x="33" y="115"/>
                  </a:lnTo>
                  <a:lnTo>
                    <a:pt x="33" y="115"/>
                  </a:lnTo>
                  <a:lnTo>
                    <a:pt x="34" y="115"/>
                  </a:lnTo>
                  <a:lnTo>
                    <a:pt x="34" y="114"/>
                  </a:lnTo>
                  <a:lnTo>
                    <a:pt x="34" y="114"/>
                  </a:lnTo>
                  <a:lnTo>
                    <a:pt x="34" y="114"/>
                  </a:lnTo>
                  <a:lnTo>
                    <a:pt x="34" y="113"/>
                  </a:lnTo>
                  <a:lnTo>
                    <a:pt x="34" y="112"/>
                  </a:lnTo>
                  <a:lnTo>
                    <a:pt x="34" y="112"/>
                  </a:lnTo>
                  <a:lnTo>
                    <a:pt x="34" y="111"/>
                  </a:lnTo>
                  <a:lnTo>
                    <a:pt x="35" y="110"/>
                  </a:lnTo>
                  <a:lnTo>
                    <a:pt x="35" y="110"/>
                  </a:lnTo>
                  <a:lnTo>
                    <a:pt x="35" y="109"/>
                  </a:lnTo>
                  <a:lnTo>
                    <a:pt x="35" y="107"/>
                  </a:lnTo>
                  <a:lnTo>
                    <a:pt x="35" y="106"/>
                  </a:lnTo>
                  <a:lnTo>
                    <a:pt x="35" y="105"/>
                  </a:lnTo>
                  <a:lnTo>
                    <a:pt x="35" y="103"/>
                  </a:lnTo>
                  <a:lnTo>
                    <a:pt x="35" y="102"/>
                  </a:lnTo>
                  <a:lnTo>
                    <a:pt x="35" y="102"/>
                  </a:lnTo>
                  <a:lnTo>
                    <a:pt x="36" y="100"/>
                  </a:lnTo>
                  <a:lnTo>
                    <a:pt x="36" y="95"/>
                  </a:lnTo>
                  <a:lnTo>
                    <a:pt x="36" y="94"/>
                  </a:lnTo>
                  <a:lnTo>
                    <a:pt x="36" y="93"/>
                  </a:lnTo>
                  <a:lnTo>
                    <a:pt x="36" y="90"/>
                  </a:lnTo>
                  <a:lnTo>
                    <a:pt x="37" y="85"/>
                  </a:lnTo>
                  <a:lnTo>
                    <a:pt x="37" y="84"/>
                  </a:lnTo>
                  <a:lnTo>
                    <a:pt x="37" y="82"/>
                  </a:lnTo>
                  <a:lnTo>
                    <a:pt x="37" y="80"/>
                  </a:lnTo>
                  <a:lnTo>
                    <a:pt x="37" y="74"/>
                  </a:lnTo>
                  <a:lnTo>
                    <a:pt x="38" y="62"/>
                  </a:lnTo>
                  <a:lnTo>
                    <a:pt x="38" y="60"/>
                  </a:lnTo>
                  <a:lnTo>
                    <a:pt x="38" y="59"/>
                  </a:lnTo>
                  <a:lnTo>
                    <a:pt x="38" y="56"/>
                  </a:lnTo>
                  <a:lnTo>
                    <a:pt x="39" y="50"/>
                  </a:lnTo>
                  <a:lnTo>
                    <a:pt x="39" y="38"/>
                  </a:lnTo>
                  <a:lnTo>
                    <a:pt x="39" y="37"/>
                  </a:lnTo>
                  <a:lnTo>
                    <a:pt x="40" y="35"/>
                  </a:lnTo>
                  <a:lnTo>
                    <a:pt x="40" y="32"/>
                  </a:lnTo>
                  <a:lnTo>
                    <a:pt x="40" y="27"/>
                  </a:lnTo>
                  <a:lnTo>
                    <a:pt x="40" y="26"/>
                  </a:lnTo>
                  <a:lnTo>
                    <a:pt x="40" y="25"/>
                  </a:lnTo>
                  <a:lnTo>
                    <a:pt x="41" y="22"/>
                  </a:lnTo>
                  <a:lnTo>
                    <a:pt x="41" y="18"/>
                  </a:lnTo>
                  <a:lnTo>
                    <a:pt x="41" y="16"/>
                  </a:lnTo>
                  <a:lnTo>
                    <a:pt x="41" y="15"/>
                  </a:lnTo>
                  <a:lnTo>
                    <a:pt x="41" y="13"/>
                  </a:lnTo>
                  <a:lnTo>
                    <a:pt x="41" y="12"/>
                  </a:lnTo>
                  <a:lnTo>
                    <a:pt x="41" y="11"/>
                  </a:lnTo>
                  <a:lnTo>
                    <a:pt x="42" y="9"/>
                  </a:lnTo>
                  <a:lnTo>
                    <a:pt x="42" y="8"/>
                  </a:lnTo>
                  <a:lnTo>
                    <a:pt x="42" y="7"/>
                  </a:lnTo>
                  <a:lnTo>
                    <a:pt x="42" y="6"/>
                  </a:lnTo>
                  <a:lnTo>
                    <a:pt x="42" y="5"/>
                  </a:lnTo>
                  <a:lnTo>
                    <a:pt x="42" y="4"/>
                  </a:lnTo>
                  <a:lnTo>
                    <a:pt x="42" y="3"/>
                  </a:lnTo>
                  <a:lnTo>
                    <a:pt x="42" y="3"/>
                  </a:lnTo>
                  <a:lnTo>
                    <a:pt x="43" y="2"/>
                  </a:lnTo>
                  <a:lnTo>
                    <a:pt x="43" y="2"/>
                  </a:lnTo>
                  <a:lnTo>
                    <a:pt x="43" y="1"/>
                  </a:lnTo>
                  <a:lnTo>
                    <a:pt x="43" y="1"/>
                  </a:lnTo>
                  <a:lnTo>
                    <a:pt x="43" y="1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4" y="1"/>
                  </a:lnTo>
                  <a:lnTo>
                    <a:pt x="44" y="1"/>
                  </a:lnTo>
                  <a:lnTo>
                    <a:pt x="44" y="1"/>
                  </a:lnTo>
                  <a:lnTo>
                    <a:pt x="44" y="2"/>
                  </a:lnTo>
                  <a:lnTo>
                    <a:pt x="45" y="2"/>
                  </a:lnTo>
                  <a:lnTo>
                    <a:pt x="45" y="3"/>
                  </a:lnTo>
                  <a:lnTo>
                    <a:pt x="45" y="3"/>
                  </a:lnTo>
                  <a:lnTo>
                    <a:pt x="45" y="4"/>
                  </a:lnTo>
                  <a:lnTo>
                    <a:pt x="45" y="5"/>
                  </a:lnTo>
                  <a:lnTo>
                    <a:pt x="45" y="6"/>
                  </a:lnTo>
                  <a:lnTo>
                    <a:pt x="45" y="7"/>
                  </a:lnTo>
                  <a:lnTo>
                    <a:pt x="45" y="8"/>
                  </a:lnTo>
                  <a:lnTo>
                    <a:pt x="45" y="9"/>
                  </a:lnTo>
                  <a:lnTo>
                    <a:pt x="46" y="10"/>
                  </a:lnTo>
                  <a:lnTo>
                    <a:pt x="46" y="12"/>
                  </a:lnTo>
                  <a:lnTo>
                    <a:pt x="46" y="16"/>
                  </a:lnTo>
                  <a:lnTo>
                    <a:pt x="46" y="18"/>
                  </a:lnTo>
                  <a:lnTo>
                    <a:pt x="46" y="19"/>
                  </a:lnTo>
                  <a:lnTo>
                    <a:pt x="47" y="21"/>
                  </a:lnTo>
                  <a:lnTo>
                    <a:pt x="47" y="27"/>
                  </a:lnTo>
                  <a:lnTo>
                    <a:pt x="47" y="28"/>
                  </a:lnTo>
                  <a:lnTo>
                    <a:pt x="47" y="30"/>
                  </a:lnTo>
                  <a:lnTo>
                    <a:pt x="47" y="32"/>
                  </a:lnTo>
                  <a:lnTo>
                    <a:pt x="48" y="38"/>
                  </a:lnTo>
                  <a:lnTo>
                    <a:pt x="48" y="51"/>
                  </a:lnTo>
                  <a:lnTo>
                    <a:pt x="49" y="53"/>
                  </a:lnTo>
                  <a:lnTo>
                    <a:pt x="49" y="54"/>
                  </a:lnTo>
                  <a:lnTo>
                    <a:pt x="49" y="58"/>
                  </a:lnTo>
                  <a:lnTo>
                    <a:pt x="49" y="64"/>
                  </a:lnTo>
                  <a:lnTo>
                    <a:pt x="50" y="77"/>
                  </a:lnTo>
                  <a:lnTo>
                    <a:pt x="50" y="78"/>
                  </a:lnTo>
                  <a:lnTo>
                    <a:pt x="50" y="80"/>
                  </a:lnTo>
                  <a:lnTo>
                    <a:pt x="50" y="83"/>
                  </a:lnTo>
                  <a:lnTo>
                    <a:pt x="51" y="88"/>
                  </a:lnTo>
                  <a:lnTo>
                    <a:pt x="51" y="90"/>
                  </a:lnTo>
                  <a:lnTo>
                    <a:pt x="51" y="91"/>
                  </a:lnTo>
                  <a:lnTo>
                    <a:pt x="51" y="94"/>
                  </a:lnTo>
                  <a:lnTo>
                    <a:pt x="51" y="98"/>
                  </a:lnTo>
                  <a:lnTo>
                    <a:pt x="51" y="100"/>
                  </a:lnTo>
                  <a:lnTo>
                    <a:pt x="51" y="101"/>
                  </a:lnTo>
                  <a:lnTo>
                    <a:pt x="52" y="103"/>
                  </a:lnTo>
                  <a:lnTo>
                    <a:pt x="52" y="104"/>
                  </a:lnTo>
                  <a:lnTo>
                    <a:pt x="52" y="105"/>
                  </a:lnTo>
                  <a:lnTo>
                    <a:pt x="52" y="106"/>
                  </a:lnTo>
                  <a:lnTo>
                    <a:pt x="52" y="107"/>
                  </a:lnTo>
                  <a:lnTo>
                    <a:pt x="52" y="108"/>
                  </a:lnTo>
                  <a:lnTo>
                    <a:pt x="52" y="109"/>
                  </a:lnTo>
                  <a:lnTo>
                    <a:pt x="53" y="110"/>
                  </a:lnTo>
                  <a:lnTo>
                    <a:pt x="53" y="110"/>
                  </a:lnTo>
                  <a:lnTo>
                    <a:pt x="53" y="111"/>
                  </a:lnTo>
                  <a:lnTo>
                    <a:pt x="53" y="112"/>
                  </a:lnTo>
                  <a:lnTo>
                    <a:pt x="53" y="113"/>
                  </a:lnTo>
                  <a:lnTo>
                    <a:pt x="53" y="113"/>
                  </a:lnTo>
                  <a:lnTo>
                    <a:pt x="53" y="114"/>
                  </a:lnTo>
                  <a:lnTo>
                    <a:pt x="53" y="114"/>
                  </a:lnTo>
                  <a:lnTo>
                    <a:pt x="53" y="114"/>
                  </a:lnTo>
                  <a:lnTo>
                    <a:pt x="53" y="115"/>
                  </a:lnTo>
                  <a:lnTo>
                    <a:pt x="53" y="115"/>
                  </a:lnTo>
                  <a:lnTo>
                    <a:pt x="53" y="115"/>
                  </a:lnTo>
                  <a:lnTo>
                    <a:pt x="54" y="115"/>
                  </a:lnTo>
                  <a:lnTo>
                    <a:pt x="54" y="115"/>
                  </a:lnTo>
                  <a:lnTo>
                    <a:pt x="54" y="116"/>
                  </a:lnTo>
                  <a:lnTo>
                    <a:pt x="54" y="116"/>
                  </a:lnTo>
                  <a:lnTo>
                    <a:pt x="54" y="116"/>
                  </a:lnTo>
                  <a:lnTo>
                    <a:pt x="54" y="116"/>
                  </a:lnTo>
                  <a:lnTo>
                    <a:pt x="54" y="116"/>
                  </a:lnTo>
                  <a:lnTo>
                    <a:pt x="54" y="115"/>
                  </a:lnTo>
                  <a:lnTo>
                    <a:pt x="54" y="115"/>
                  </a:lnTo>
                  <a:lnTo>
                    <a:pt x="54" y="115"/>
                  </a:lnTo>
                  <a:lnTo>
                    <a:pt x="55" y="115"/>
                  </a:lnTo>
                  <a:lnTo>
                    <a:pt x="55" y="115"/>
                  </a:lnTo>
                  <a:lnTo>
                    <a:pt x="55" y="114"/>
                  </a:lnTo>
                  <a:lnTo>
                    <a:pt x="55" y="114"/>
                  </a:lnTo>
                  <a:lnTo>
                    <a:pt x="55" y="114"/>
                  </a:lnTo>
                  <a:lnTo>
                    <a:pt x="55" y="113"/>
                  </a:lnTo>
                  <a:lnTo>
                    <a:pt x="55" y="113"/>
                  </a:lnTo>
                  <a:lnTo>
                    <a:pt x="55" y="112"/>
                  </a:lnTo>
                  <a:lnTo>
                    <a:pt x="55" y="112"/>
                  </a:lnTo>
                  <a:lnTo>
                    <a:pt x="55" y="111"/>
                  </a:lnTo>
                  <a:lnTo>
                    <a:pt x="55" y="111"/>
                  </a:lnTo>
                  <a:lnTo>
                    <a:pt x="55" y="110"/>
                  </a:lnTo>
                  <a:lnTo>
                    <a:pt x="56" y="109"/>
                  </a:lnTo>
                  <a:lnTo>
                    <a:pt x="56" y="108"/>
                  </a:lnTo>
                  <a:lnTo>
                    <a:pt x="56" y="107"/>
                  </a:lnTo>
                  <a:lnTo>
                    <a:pt x="56" y="105"/>
                  </a:lnTo>
                  <a:lnTo>
                    <a:pt x="56" y="102"/>
                  </a:lnTo>
                  <a:lnTo>
                    <a:pt x="56" y="101"/>
                  </a:lnTo>
                  <a:lnTo>
                    <a:pt x="57" y="100"/>
                  </a:lnTo>
                  <a:lnTo>
                    <a:pt x="57" y="98"/>
                  </a:lnTo>
                  <a:lnTo>
                    <a:pt x="57" y="93"/>
                  </a:lnTo>
                  <a:lnTo>
                    <a:pt x="57" y="92"/>
                  </a:lnTo>
                  <a:lnTo>
                    <a:pt x="57" y="90"/>
                  </a:lnTo>
                  <a:lnTo>
                    <a:pt x="57" y="88"/>
                  </a:lnTo>
                  <a:lnTo>
                    <a:pt x="58" y="83"/>
                  </a:lnTo>
                  <a:lnTo>
                    <a:pt x="58" y="71"/>
                  </a:lnTo>
                  <a:lnTo>
                    <a:pt x="59" y="70"/>
                  </a:lnTo>
                  <a:lnTo>
                    <a:pt x="59" y="68"/>
                  </a:lnTo>
                  <a:lnTo>
                    <a:pt x="59" y="65"/>
                  </a:lnTo>
                  <a:lnTo>
                    <a:pt x="59" y="58"/>
                  </a:lnTo>
                  <a:lnTo>
                    <a:pt x="60" y="45"/>
                  </a:lnTo>
                  <a:lnTo>
                    <a:pt x="60" y="44"/>
                  </a:lnTo>
                  <a:lnTo>
                    <a:pt x="60" y="42"/>
                  </a:lnTo>
                  <a:lnTo>
                    <a:pt x="60" y="39"/>
                  </a:lnTo>
                  <a:lnTo>
                    <a:pt x="61" y="33"/>
                  </a:lnTo>
                  <a:lnTo>
                    <a:pt x="61" y="31"/>
                  </a:lnTo>
                  <a:lnTo>
                    <a:pt x="61" y="30"/>
                  </a:lnTo>
                  <a:lnTo>
                    <a:pt x="61" y="27"/>
                  </a:lnTo>
                  <a:lnTo>
                    <a:pt x="61" y="22"/>
                  </a:lnTo>
                  <a:lnTo>
                    <a:pt x="61" y="20"/>
                  </a:lnTo>
                  <a:lnTo>
                    <a:pt x="62" y="19"/>
                  </a:lnTo>
                  <a:lnTo>
                    <a:pt x="62" y="17"/>
                  </a:lnTo>
                  <a:lnTo>
                    <a:pt x="62" y="16"/>
                  </a:lnTo>
                  <a:lnTo>
                    <a:pt x="62" y="14"/>
                  </a:lnTo>
                  <a:lnTo>
                    <a:pt x="62" y="12"/>
                  </a:lnTo>
                  <a:lnTo>
                    <a:pt x="62" y="11"/>
                  </a:lnTo>
                  <a:lnTo>
                    <a:pt x="62" y="10"/>
                  </a:lnTo>
                  <a:lnTo>
                    <a:pt x="63" y="8"/>
                  </a:lnTo>
                  <a:lnTo>
                    <a:pt x="63" y="8"/>
                  </a:lnTo>
                  <a:lnTo>
                    <a:pt x="63" y="7"/>
                  </a:lnTo>
                  <a:lnTo>
                    <a:pt x="63" y="5"/>
                  </a:lnTo>
                  <a:lnTo>
                    <a:pt x="63" y="5"/>
                  </a:lnTo>
                  <a:lnTo>
                    <a:pt x="63" y="4"/>
                  </a:lnTo>
                  <a:lnTo>
                    <a:pt x="63" y="3"/>
                  </a:lnTo>
                  <a:lnTo>
                    <a:pt x="63" y="3"/>
                  </a:lnTo>
                  <a:lnTo>
                    <a:pt x="63" y="2"/>
                  </a:lnTo>
                  <a:lnTo>
                    <a:pt x="63" y="2"/>
                  </a:lnTo>
                  <a:lnTo>
                    <a:pt x="64" y="1"/>
                  </a:lnTo>
                  <a:lnTo>
                    <a:pt x="64" y="1"/>
                  </a:lnTo>
                  <a:lnTo>
                    <a:pt x="64" y="1"/>
                  </a:lnTo>
                  <a:lnTo>
                    <a:pt x="64" y="0"/>
                  </a:lnTo>
                  <a:lnTo>
                    <a:pt x="64" y="0"/>
                  </a:lnTo>
                  <a:lnTo>
                    <a:pt x="64" y="0"/>
                  </a:lnTo>
                  <a:lnTo>
                    <a:pt x="64" y="0"/>
                  </a:lnTo>
                  <a:lnTo>
                    <a:pt x="64" y="0"/>
                  </a:lnTo>
                  <a:lnTo>
                    <a:pt x="64" y="0"/>
                  </a:lnTo>
                  <a:lnTo>
                    <a:pt x="65" y="0"/>
                  </a:lnTo>
                  <a:lnTo>
                    <a:pt x="65" y="0"/>
                  </a:lnTo>
                  <a:lnTo>
                    <a:pt x="65" y="0"/>
                  </a:lnTo>
                  <a:lnTo>
                    <a:pt x="65" y="0"/>
                  </a:lnTo>
                  <a:lnTo>
                    <a:pt x="65" y="0"/>
                  </a:lnTo>
                  <a:lnTo>
                    <a:pt x="65" y="0"/>
                  </a:lnTo>
                  <a:lnTo>
                    <a:pt x="65" y="0"/>
                  </a:lnTo>
                  <a:lnTo>
                    <a:pt x="65" y="1"/>
                  </a:lnTo>
                  <a:lnTo>
                    <a:pt x="65" y="1"/>
                  </a:lnTo>
                  <a:lnTo>
                    <a:pt x="65" y="1"/>
                  </a:lnTo>
                  <a:lnTo>
                    <a:pt x="65" y="2"/>
                  </a:lnTo>
                  <a:lnTo>
                    <a:pt x="65" y="2"/>
                  </a:lnTo>
                  <a:lnTo>
                    <a:pt x="65" y="3"/>
                  </a:lnTo>
                  <a:lnTo>
                    <a:pt x="66" y="3"/>
                  </a:lnTo>
                  <a:lnTo>
                    <a:pt x="66" y="4"/>
                  </a:lnTo>
                  <a:lnTo>
                    <a:pt x="66" y="5"/>
                  </a:lnTo>
                  <a:lnTo>
                    <a:pt x="66" y="6"/>
                  </a:lnTo>
                  <a:lnTo>
                    <a:pt x="66" y="6"/>
                  </a:lnTo>
                  <a:lnTo>
                    <a:pt x="66" y="8"/>
                  </a:lnTo>
                  <a:lnTo>
                    <a:pt x="66" y="9"/>
                  </a:lnTo>
                  <a:lnTo>
                    <a:pt x="66" y="10"/>
                  </a:lnTo>
                  <a:lnTo>
                    <a:pt x="67" y="11"/>
                  </a:lnTo>
                  <a:lnTo>
                    <a:pt x="67" y="12"/>
                  </a:lnTo>
                  <a:lnTo>
                    <a:pt x="67" y="13"/>
                  </a:lnTo>
                  <a:lnTo>
                    <a:pt x="67" y="15"/>
                  </a:lnTo>
                  <a:lnTo>
                    <a:pt x="67" y="20"/>
                  </a:lnTo>
                  <a:lnTo>
                    <a:pt x="67" y="21"/>
                  </a:lnTo>
                  <a:lnTo>
                    <a:pt x="67" y="22"/>
                  </a:lnTo>
                  <a:lnTo>
                    <a:pt x="68" y="25"/>
                  </a:lnTo>
                  <a:lnTo>
                    <a:pt x="68" y="30"/>
                  </a:lnTo>
                  <a:lnTo>
                    <a:pt x="69" y="41"/>
                  </a:lnTo>
                  <a:lnTo>
                    <a:pt x="70" y="66"/>
                  </a:lnTo>
                  <a:lnTo>
                    <a:pt x="70" y="67"/>
                  </a:lnTo>
                  <a:lnTo>
                    <a:pt x="70" y="69"/>
                  </a:lnTo>
                  <a:lnTo>
                    <a:pt x="70" y="72"/>
                  </a:lnTo>
                  <a:lnTo>
                    <a:pt x="71" y="78"/>
                  </a:lnTo>
                  <a:lnTo>
                    <a:pt x="71" y="79"/>
                  </a:lnTo>
                  <a:lnTo>
                    <a:pt x="71" y="80"/>
                  </a:lnTo>
                  <a:lnTo>
                    <a:pt x="71" y="83"/>
                  </a:lnTo>
                  <a:lnTo>
                    <a:pt x="71" y="88"/>
                  </a:lnTo>
                  <a:lnTo>
                    <a:pt x="71" y="90"/>
                  </a:lnTo>
                  <a:lnTo>
                    <a:pt x="72" y="91"/>
                  </a:lnTo>
                  <a:lnTo>
                    <a:pt x="72" y="93"/>
                  </a:lnTo>
                  <a:lnTo>
                    <a:pt x="72" y="98"/>
                  </a:lnTo>
                  <a:lnTo>
                    <a:pt x="72" y="99"/>
                  </a:lnTo>
                  <a:lnTo>
                    <a:pt x="72" y="100"/>
                  </a:lnTo>
                  <a:lnTo>
                    <a:pt x="73" y="102"/>
                  </a:lnTo>
                  <a:lnTo>
                    <a:pt x="73" y="106"/>
                  </a:lnTo>
                  <a:lnTo>
                    <a:pt x="73" y="106"/>
                  </a:lnTo>
                  <a:lnTo>
                    <a:pt x="73" y="107"/>
                  </a:lnTo>
                  <a:lnTo>
                    <a:pt x="73" y="109"/>
                  </a:lnTo>
                  <a:lnTo>
                    <a:pt x="73" y="110"/>
                  </a:lnTo>
                  <a:lnTo>
                    <a:pt x="73" y="110"/>
                  </a:lnTo>
                  <a:lnTo>
                    <a:pt x="73" y="111"/>
                  </a:lnTo>
                  <a:lnTo>
                    <a:pt x="74" y="112"/>
                  </a:lnTo>
                  <a:lnTo>
                    <a:pt x="74" y="112"/>
                  </a:lnTo>
                  <a:lnTo>
                    <a:pt x="74" y="113"/>
                  </a:lnTo>
                  <a:lnTo>
                    <a:pt x="74" y="113"/>
                  </a:lnTo>
                  <a:lnTo>
                    <a:pt x="74" y="114"/>
                  </a:lnTo>
                  <a:lnTo>
                    <a:pt x="74" y="114"/>
                  </a:lnTo>
                  <a:lnTo>
                    <a:pt x="74" y="114"/>
                  </a:lnTo>
                  <a:lnTo>
                    <a:pt x="74" y="115"/>
                  </a:lnTo>
                  <a:lnTo>
                    <a:pt x="74" y="115"/>
                  </a:lnTo>
                  <a:lnTo>
                    <a:pt x="74" y="115"/>
                  </a:lnTo>
                  <a:lnTo>
                    <a:pt x="75" y="115"/>
                  </a:lnTo>
                  <a:lnTo>
                    <a:pt x="75" y="115"/>
                  </a:lnTo>
                  <a:lnTo>
                    <a:pt x="75" y="116"/>
                  </a:lnTo>
                  <a:lnTo>
                    <a:pt x="75" y="116"/>
                  </a:lnTo>
                </a:path>
              </a:pathLst>
            </a:custGeom>
            <a:grpFill/>
            <a:ln w="9525" cap="sq">
              <a:solidFill>
                <a:srgbClr val="0D8BE6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783">
                <a:defRPr/>
              </a:pPr>
              <a:endParaRPr lang="en-US" sz="1350" kern="0" dirty="0">
                <a:solidFill>
                  <a:srgbClr val="0D8BE6"/>
                </a:solidFill>
              </a:endParaRPr>
            </a:p>
          </p:txBody>
        </p:sp>
        <p:sp>
          <p:nvSpPr>
            <p:cNvPr id="172" name="Freeform 88"/>
            <p:cNvSpPr>
              <a:spLocks/>
            </p:cNvSpPr>
            <p:nvPr/>
          </p:nvSpPr>
          <p:spPr bwMode="auto">
            <a:xfrm>
              <a:off x="4945" y="2186"/>
              <a:ext cx="75" cy="116"/>
            </a:xfrm>
            <a:custGeom>
              <a:avLst/>
              <a:gdLst/>
              <a:ahLst/>
              <a:cxnLst>
                <a:cxn ang="0">
                  <a:pos x="0" y="115"/>
                </a:cxn>
                <a:cxn ang="0">
                  <a:pos x="1" y="111"/>
                </a:cxn>
                <a:cxn ang="0">
                  <a:pos x="2" y="100"/>
                </a:cxn>
                <a:cxn ang="0">
                  <a:pos x="5" y="55"/>
                </a:cxn>
                <a:cxn ang="0">
                  <a:pos x="7" y="25"/>
                </a:cxn>
                <a:cxn ang="0">
                  <a:pos x="8" y="8"/>
                </a:cxn>
                <a:cxn ang="0">
                  <a:pos x="9" y="2"/>
                </a:cxn>
                <a:cxn ang="0">
                  <a:pos x="10" y="0"/>
                </a:cxn>
                <a:cxn ang="0">
                  <a:pos x="10" y="0"/>
                </a:cxn>
                <a:cxn ang="0">
                  <a:pos x="11" y="3"/>
                </a:cxn>
                <a:cxn ang="0">
                  <a:pos x="12" y="10"/>
                </a:cxn>
                <a:cxn ang="0">
                  <a:pos x="14" y="30"/>
                </a:cxn>
                <a:cxn ang="0">
                  <a:pos x="16" y="63"/>
                </a:cxn>
                <a:cxn ang="0">
                  <a:pos x="17" y="88"/>
                </a:cxn>
                <a:cxn ang="0">
                  <a:pos x="19" y="107"/>
                </a:cxn>
                <a:cxn ang="0">
                  <a:pos x="20" y="113"/>
                </a:cxn>
                <a:cxn ang="0">
                  <a:pos x="20" y="115"/>
                </a:cxn>
                <a:cxn ang="0">
                  <a:pos x="21" y="115"/>
                </a:cxn>
                <a:cxn ang="0">
                  <a:pos x="22" y="111"/>
                </a:cxn>
                <a:cxn ang="0">
                  <a:pos x="23" y="100"/>
                </a:cxn>
                <a:cxn ang="0">
                  <a:pos x="26" y="57"/>
                </a:cxn>
                <a:cxn ang="0">
                  <a:pos x="27" y="28"/>
                </a:cxn>
                <a:cxn ang="0">
                  <a:pos x="29" y="10"/>
                </a:cxn>
                <a:cxn ang="0">
                  <a:pos x="30" y="4"/>
                </a:cxn>
                <a:cxn ang="0">
                  <a:pos x="30" y="0"/>
                </a:cxn>
                <a:cxn ang="0">
                  <a:pos x="31" y="0"/>
                </a:cxn>
                <a:cxn ang="0">
                  <a:pos x="32" y="2"/>
                </a:cxn>
                <a:cxn ang="0">
                  <a:pos x="33" y="11"/>
                </a:cxn>
                <a:cxn ang="0">
                  <a:pos x="34" y="31"/>
                </a:cxn>
                <a:cxn ang="0">
                  <a:pos x="36" y="63"/>
                </a:cxn>
                <a:cxn ang="0">
                  <a:pos x="38" y="94"/>
                </a:cxn>
                <a:cxn ang="0">
                  <a:pos x="39" y="108"/>
                </a:cxn>
                <a:cxn ang="0">
                  <a:pos x="40" y="113"/>
                </a:cxn>
                <a:cxn ang="0">
                  <a:pos x="41" y="115"/>
                </a:cxn>
                <a:cxn ang="0">
                  <a:pos x="41" y="115"/>
                </a:cxn>
                <a:cxn ang="0">
                  <a:pos x="42" y="111"/>
                </a:cxn>
                <a:cxn ang="0">
                  <a:pos x="43" y="103"/>
                </a:cxn>
                <a:cxn ang="0">
                  <a:pos x="45" y="82"/>
                </a:cxn>
                <a:cxn ang="0">
                  <a:pos x="48" y="32"/>
                </a:cxn>
                <a:cxn ang="0">
                  <a:pos x="49" y="12"/>
                </a:cxn>
                <a:cxn ang="0">
                  <a:pos x="50" y="4"/>
                </a:cxn>
                <a:cxn ang="0">
                  <a:pos x="51" y="0"/>
                </a:cxn>
                <a:cxn ang="0">
                  <a:pos x="51" y="0"/>
                </a:cxn>
                <a:cxn ang="0">
                  <a:pos x="52" y="3"/>
                </a:cxn>
                <a:cxn ang="0">
                  <a:pos x="53" y="10"/>
                </a:cxn>
                <a:cxn ang="0">
                  <a:pos x="55" y="38"/>
                </a:cxn>
                <a:cxn ang="0">
                  <a:pos x="57" y="73"/>
                </a:cxn>
                <a:cxn ang="0">
                  <a:pos x="59" y="95"/>
                </a:cxn>
                <a:cxn ang="0">
                  <a:pos x="60" y="108"/>
                </a:cxn>
                <a:cxn ang="0">
                  <a:pos x="61" y="114"/>
                </a:cxn>
                <a:cxn ang="0">
                  <a:pos x="61" y="116"/>
                </a:cxn>
                <a:cxn ang="0">
                  <a:pos x="62" y="114"/>
                </a:cxn>
                <a:cxn ang="0">
                  <a:pos x="63" y="109"/>
                </a:cxn>
                <a:cxn ang="0">
                  <a:pos x="64" y="91"/>
                </a:cxn>
                <a:cxn ang="0">
                  <a:pos x="67" y="51"/>
                </a:cxn>
                <a:cxn ang="0">
                  <a:pos x="69" y="18"/>
                </a:cxn>
                <a:cxn ang="0">
                  <a:pos x="70" y="6"/>
                </a:cxn>
                <a:cxn ang="0">
                  <a:pos x="71" y="1"/>
                </a:cxn>
                <a:cxn ang="0">
                  <a:pos x="71" y="0"/>
                </a:cxn>
                <a:cxn ang="0">
                  <a:pos x="72" y="1"/>
                </a:cxn>
                <a:cxn ang="0">
                  <a:pos x="73" y="6"/>
                </a:cxn>
                <a:cxn ang="0">
                  <a:pos x="74" y="21"/>
                </a:cxn>
              </a:cxnLst>
              <a:rect l="0" t="0" r="r" b="b"/>
              <a:pathLst>
                <a:path w="75" h="116">
                  <a:moveTo>
                    <a:pt x="0" y="116"/>
                  </a:moveTo>
                  <a:lnTo>
                    <a:pt x="0" y="116"/>
                  </a:lnTo>
                  <a:lnTo>
                    <a:pt x="0" y="116"/>
                  </a:lnTo>
                  <a:lnTo>
                    <a:pt x="0" y="115"/>
                  </a:lnTo>
                  <a:lnTo>
                    <a:pt x="0" y="115"/>
                  </a:lnTo>
                  <a:lnTo>
                    <a:pt x="0" y="115"/>
                  </a:lnTo>
                  <a:lnTo>
                    <a:pt x="0" y="115"/>
                  </a:lnTo>
                  <a:lnTo>
                    <a:pt x="0" y="115"/>
                  </a:lnTo>
                  <a:lnTo>
                    <a:pt x="0" y="114"/>
                  </a:lnTo>
                  <a:lnTo>
                    <a:pt x="0" y="114"/>
                  </a:lnTo>
                  <a:lnTo>
                    <a:pt x="1" y="114"/>
                  </a:lnTo>
                  <a:lnTo>
                    <a:pt x="1" y="113"/>
                  </a:lnTo>
                  <a:lnTo>
                    <a:pt x="1" y="113"/>
                  </a:lnTo>
                  <a:lnTo>
                    <a:pt x="1" y="112"/>
                  </a:lnTo>
                  <a:lnTo>
                    <a:pt x="1" y="112"/>
                  </a:lnTo>
                  <a:lnTo>
                    <a:pt x="1" y="111"/>
                  </a:lnTo>
                  <a:lnTo>
                    <a:pt x="1" y="111"/>
                  </a:lnTo>
                  <a:lnTo>
                    <a:pt x="1" y="109"/>
                  </a:lnTo>
                  <a:lnTo>
                    <a:pt x="2" y="108"/>
                  </a:lnTo>
                  <a:lnTo>
                    <a:pt x="2" y="108"/>
                  </a:lnTo>
                  <a:lnTo>
                    <a:pt x="2" y="106"/>
                  </a:lnTo>
                  <a:lnTo>
                    <a:pt x="2" y="102"/>
                  </a:lnTo>
                  <a:lnTo>
                    <a:pt x="2" y="101"/>
                  </a:lnTo>
                  <a:lnTo>
                    <a:pt x="2" y="100"/>
                  </a:lnTo>
                  <a:lnTo>
                    <a:pt x="2" y="97"/>
                  </a:lnTo>
                  <a:lnTo>
                    <a:pt x="3" y="92"/>
                  </a:lnTo>
                  <a:lnTo>
                    <a:pt x="4" y="81"/>
                  </a:lnTo>
                  <a:lnTo>
                    <a:pt x="4" y="80"/>
                  </a:lnTo>
                  <a:lnTo>
                    <a:pt x="4" y="78"/>
                  </a:lnTo>
                  <a:lnTo>
                    <a:pt x="4" y="75"/>
                  </a:lnTo>
                  <a:lnTo>
                    <a:pt x="4" y="68"/>
                  </a:lnTo>
                  <a:lnTo>
                    <a:pt x="5" y="55"/>
                  </a:lnTo>
                  <a:lnTo>
                    <a:pt x="5" y="54"/>
                  </a:lnTo>
                  <a:lnTo>
                    <a:pt x="5" y="52"/>
                  </a:lnTo>
                  <a:lnTo>
                    <a:pt x="6" y="49"/>
                  </a:lnTo>
                  <a:lnTo>
                    <a:pt x="6" y="42"/>
                  </a:lnTo>
                  <a:lnTo>
                    <a:pt x="7" y="30"/>
                  </a:lnTo>
                  <a:lnTo>
                    <a:pt x="7" y="29"/>
                  </a:lnTo>
                  <a:lnTo>
                    <a:pt x="7" y="28"/>
                  </a:lnTo>
                  <a:lnTo>
                    <a:pt x="7" y="25"/>
                  </a:lnTo>
                  <a:lnTo>
                    <a:pt x="7" y="20"/>
                  </a:lnTo>
                  <a:lnTo>
                    <a:pt x="7" y="19"/>
                  </a:lnTo>
                  <a:lnTo>
                    <a:pt x="8" y="18"/>
                  </a:lnTo>
                  <a:lnTo>
                    <a:pt x="8" y="16"/>
                  </a:lnTo>
                  <a:lnTo>
                    <a:pt x="8" y="12"/>
                  </a:lnTo>
                  <a:lnTo>
                    <a:pt x="8" y="11"/>
                  </a:lnTo>
                  <a:lnTo>
                    <a:pt x="8" y="10"/>
                  </a:lnTo>
                  <a:lnTo>
                    <a:pt x="8" y="8"/>
                  </a:lnTo>
                  <a:lnTo>
                    <a:pt x="8" y="7"/>
                  </a:lnTo>
                  <a:lnTo>
                    <a:pt x="8" y="6"/>
                  </a:lnTo>
                  <a:lnTo>
                    <a:pt x="9" y="5"/>
                  </a:lnTo>
                  <a:lnTo>
                    <a:pt x="9" y="4"/>
                  </a:lnTo>
                  <a:lnTo>
                    <a:pt x="9" y="4"/>
                  </a:lnTo>
                  <a:lnTo>
                    <a:pt x="9" y="3"/>
                  </a:lnTo>
                  <a:lnTo>
                    <a:pt x="9" y="3"/>
                  </a:lnTo>
                  <a:lnTo>
                    <a:pt x="9" y="2"/>
                  </a:lnTo>
                  <a:lnTo>
                    <a:pt x="9" y="2"/>
                  </a:lnTo>
                  <a:lnTo>
                    <a:pt x="9" y="2"/>
                  </a:lnTo>
                  <a:lnTo>
                    <a:pt x="9" y="1"/>
                  </a:lnTo>
                  <a:lnTo>
                    <a:pt x="10" y="1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11" y="1"/>
                  </a:lnTo>
                  <a:lnTo>
                    <a:pt x="11" y="1"/>
                  </a:lnTo>
                  <a:lnTo>
                    <a:pt x="11" y="2"/>
                  </a:lnTo>
                  <a:lnTo>
                    <a:pt x="11" y="2"/>
                  </a:lnTo>
                  <a:lnTo>
                    <a:pt x="11" y="2"/>
                  </a:lnTo>
                  <a:lnTo>
                    <a:pt x="11" y="3"/>
                  </a:lnTo>
                  <a:lnTo>
                    <a:pt x="11" y="3"/>
                  </a:lnTo>
                  <a:lnTo>
                    <a:pt x="12" y="4"/>
                  </a:lnTo>
                  <a:lnTo>
                    <a:pt x="12" y="5"/>
                  </a:lnTo>
                  <a:lnTo>
                    <a:pt x="12" y="6"/>
                  </a:lnTo>
                  <a:lnTo>
                    <a:pt x="12" y="7"/>
                  </a:lnTo>
                  <a:lnTo>
                    <a:pt x="12" y="8"/>
                  </a:lnTo>
                  <a:lnTo>
                    <a:pt x="12" y="9"/>
                  </a:lnTo>
                  <a:lnTo>
                    <a:pt x="12" y="10"/>
                  </a:lnTo>
                  <a:lnTo>
                    <a:pt x="12" y="12"/>
                  </a:lnTo>
                  <a:lnTo>
                    <a:pt x="12" y="13"/>
                  </a:lnTo>
                  <a:lnTo>
                    <a:pt x="13" y="15"/>
                  </a:lnTo>
                  <a:lnTo>
                    <a:pt x="13" y="20"/>
                  </a:lnTo>
                  <a:lnTo>
                    <a:pt x="13" y="21"/>
                  </a:lnTo>
                  <a:lnTo>
                    <a:pt x="13" y="22"/>
                  </a:lnTo>
                  <a:lnTo>
                    <a:pt x="13" y="25"/>
                  </a:lnTo>
                  <a:lnTo>
                    <a:pt x="14" y="30"/>
                  </a:lnTo>
                  <a:lnTo>
                    <a:pt x="14" y="32"/>
                  </a:lnTo>
                  <a:lnTo>
                    <a:pt x="14" y="34"/>
                  </a:lnTo>
                  <a:lnTo>
                    <a:pt x="14" y="37"/>
                  </a:lnTo>
                  <a:lnTo>
                    <a:pt x="15" y="43"/>
                  </a:lnTo>
                  <a:lnTo>
                    <a:pt x="15" y="56"/>
                  </a:lnTo>
                  <a:lnTo>
                    <a:pt x="15" y="58"/>
                  </a:lnTo>
                  <a:lnTo>
                    <a:pt x="15" y="60"/>
                  </a:lnTo>
                  <a:lnTo>
                    <a:pt x="16" y="63"/>
                  </a:lnTo>
                  <a:lnTo>
                    <a:pt x="16" y="70"/>
                  </a:lnTo>
                  <a:lnTo>
                    <a:pt x="16" y="71"/>
                  </a:lnTo>
                  <a:lnTo>
                    <a:pt x="16" y="73"/>
                  </a:lnTo>
                  <a:lnTo>
                    <a:pt x="17" y="76"/>
                  </a:lnTo>
                  <a:lnTo>
                    <a:pt x="17" y="82"/>
                  </a:lnTo>
                  <a:lnTo>
                    <a:pt x="17" y="84"/>
                  </a:lnTo>
                  <a:lnTo>
                    <a:pt x="17" y="85"/>
                  </a:lnTo>
                  <a:lnTo>
                    <a:pt x="17" y="88"/>
                  </a:lnTo>
                  <a:lnTo>
                    <a:pt x="18" y="94"/>
                  </a:lnTo>
                  <a:lnTo>
                    <a:pt x="18" y="95"/>
                  </a:lnTo>
                  <a:lnTo>
                    <a:pt x="18" y="96"/>
                  </a:lnTo>
                  <a:lnTo>
                    <a:pt x="18" y="99"/>
                  </a:lnTo>
                  <a:lnTo>
                    <a:pt x="18" y="103"/>
                  </a:lnTo>
                  <a:lnTo>
                    <a:pt x="19" y="104"/>
                  </a:lnTo>
                  <a:lnTo>
                    <a:pt x="19" y="105"/>
                  </a:lnTo>
                  <a:lnTo>
                    <a:pt x="19" y="107"/>
                  </a:lnTo>
                  <a:lnTo>
                    <a:pt x="19" y="108"/>
                  </a:lnTo>
                  <a:lnTo>
                    <a:pt x="19" y="108"/>
                  </a:lnTo>
                  <a:lnTo>
                    <a:pt x="19" y="110"/>
                  </a:lnTo>
                  <a:lnTo>
                    <a:pt x="19" y="111"/>
                  </a:lnTo>
                  <a:lnTo>
                    <a:pt x="19" y="111"/>
                  </a:lnTo>
                  <a:lnTo>
                    <a:pt x="19" y="112"/>
                  </a:lnTo>
                  <a:lnTo>
                    <a:pt x="19" y="112"/>
                  </a:lnTo>
                  <a:lnTo>
                    <a:pt x="20" y="113"/>
                  </a:lnTo>
                  <a:lnTo>
                    <a:pt x="20" y="113"/>
                  </a:lnTo>
                  <a:lnTo>
                    <a:pt x="20" y="114"/>
                  </a:lnTo>
                  <a:lnTo>
                    <a:pt x="20" y="114"/>
                  </a:lnTo>
                  <a:lnTo>
                    <a:pt x="20" y="114"/>
                  </a:lnTo>
                  <a:lnTo>
                    <a:pt x="20" y="115"/>
                  </a:lnTo>
                  <a:lnTo>
                    <a:pt x="20" y="115"/>
                  </a:lnTo>
                  <a:lnTo>
                    <a:pt x="20" y="115"/>
                  </a:lnTo>
                  <a:lnTo>
                    <a:pt x="20" y="115"/>
                  </a:lnTo>
                  <a:lnTo>
                    <a:pt x="20" y="116"/>
                  </a:lnTo>
                  <a:lnTo>
                    <a:pt x="21" y="116"/>
                  </a:lnTo>
                  <a:lnTo>
                    <a:pt x="21" y="116"/>
                  </a:lnTo>
                  <a:lnTo>
                    <a:pt x="21" y="116"/>
                  </a:lnTo>
                  <a:lnTo>
                    <a:pt x="21" y="115"/>
                  </a:lnTo>
                  <a:lnTo>
                    <a:pt x="21" y="115"/>
                  </a:lnTo>
                  <a:lnTo>
                    <a:pt x="21" y="115"/>
                  </a:lnTo>
                  <a:lnTo>
                    <a:pt x="21" y="115"/>
                  </a:lnTo>
                  <a:lnTo>
                    <a:pt x="21" y="115"/>
                  </a:lnTo>
                  <a:lnTo>
                    <a:pt x="21" y="114"/>
                  </a:lnTo>
                  <a:lnTo>
                    <a:pt x="21" y="114"/>
                  </a:lnTo>
                  <a:lnTo>
                    <a:pt x="21" y="114"/>
                  </a:lnTo>
                  <a:lnTo>
                    <a:pt x="21" y="113"/>
                  </a:lnTo>
                  <a:lnTo>
                    <a:pt x="22" y="112"/>
                  </a:lnTo>
                  <a:lnTo>
                    <a:pt x="22" y="112"/>
                  </a:lnTo>
                  <a:lnTo>
                    <a:pt x="22" y="111"/>
                  </a:lnTo>
                  <a:lnTo>
                    <a:pt x="22" y="111"/>
                  </a:lnTo>
                  <a:lnTo>
                    <a:pt x="22" y="109"/>
                  </a:lnTo>
                  <a:lnTo>
                    <a:pt x="22" y="109"/>
                  </a:lnTo>
                  <a:lnTo>
                    <a:pt x="22" y="108"/>
                  </a:lnTo>
                  <a:lnTo>
                    <a:pt x="23" y="106"/>
                  </a:lnTo>
                  <a:lnTo>
                    <a:pt x="23" y="102"/>
                  </a:lnTo>
                  <a:lnTo>
                    <a:pt x="23" y="101"/>
                  </a:lnTo>
                  <a:lnTo>
                    <a:pt x="23" y="100"/>
                  </a:lnTo>
                  <a:lnTo>
                    <a:pt x="23" y="98"/>
                  </a:lnTo>
                  <a:lnTo>
                    <a:pt x="24" y="93"/>
                  </a:lnTo>
                  <a:lnTo>
                    <a:pt x="24" y="81"/>
                  </a:lnTo>
                  <a:lnTo>
                    <a:pt x="24" y="80"/>
                  </a:lnTo>
                  <a:lnTo>
                    <a:pt x="25" y="78"/>
                  </a:lnTo>
                  <a:lnTo>
                    <a:pt x="25" y="76"/>
                  </a:lnTo>
                  <a:lnTo>
                    <a:pt x="25" y="70"/>
                  </a:lnTo>
                  <a:lnTo>
                    <a:pt x="26" y="57"/>
                  </a:lnTo>
                  <a:lnTo>
                    <a:pt x="26" y="56"/>
                  </a:lnTo>
                  <a:lnTo>
                    <a:pt x="26" y="54"/>
                  </a:lnTo>
                  <a:lnTo>
                    <a:pt x="26" y="51"/>
                  </a:lnTo>
                  <a:lnTo>
                    <a:pt x="26" y="45"/>
                  </a:lnTo>
                  <a:lnTo>
                    <a:pt x="27" y="34"/>
                  </a:lnTo>
                  <a:lnTo>
                    <a:pt x="27" y="32"/>
                  </a:lnTo>
                  <a:lnTo>
                    <a:pt x="27" y="31"/>
                  </a:lnTo>
                  <a:lnTo>
                    <a:pt x="27" y="28"/>
                  </a:lnTo>
                  <a:lnTo>
                    <a:pt x="28" y="23"/>
                  </a:lnTo>
                  <a:lnTo>
                    <a:pt x="28" y="22"/>
                  </a:lnTo>
                  <a:lnTo>
                    <a:pt x="28" y="20"/>
                  </a:lnTo>
                  <a:lnTo>
                    <a:pt x="28" y="18"/>
                  </a:lnTo>
                  <a:lnTo>
                    <a:pt x="29" y="14"/>
                  </a:lnTo>
                  <a:lnTo>
                    <a:pt x="29" y="13"/>
                  </a:lnTo>
                  <a:lnTo>
                    <a:pt x="29" y="12"/>
                  </a:lnTo>
                  <a:lnTo>
                    <a:pt x="29" y="10"/>
                  </a:lnTo>
                  <a:lnTo>
                    <a:pt x="29" y="9"/>
                  </a:lnTo>
                  <a:lnTo>
                    <a:pt x="29" y="8"/>
                  </a:lnTo>
                  <a:lnTo>
                    <a:pt x="29" y="7"/>
                  </a:lnTo>
                  <a:lnTo>
                    <a:pt x="29" y="6"/>
                  </a:lnTo>
                  <a:lnTo>
                    <a:pt x="29" y="5"/>
                  </a:lnTo>
                  <a:lnTo>
                    <a:pt x="29" y="5"/>
                  </a:lnTo>
                  <a:lnTo>
                    <a:pt x="29" y="4"/>
                  </a:lnTo>
                  <a:lnTo>
                    <a:pt x="30" y="4"/>
                  </a:lnTo>
                  <a:lnTo>
                    <a:pt x="30" y="3"/>
                  </a:lnTo>
                  <a:lnTo>
                    <a:pt x="30" y="2"/>
                  </a:lnTo>
                  <a:lnTo>
                    <a:pt x="30" y="2"/>
                  </a:lnTo>
                  <a:lnTo>
                    <a:pt x="30" y="2"/>
                  </a:lnTo>
                  <a:lnTo>
                    <a:pt x="30" y="1"/>
                  </a:lnTo>
                  <a:lnTo>
                    <a:pt x="30" y="1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1" y="0"/>
                  </a:lnTo>
                  <a:lnTo>
                    <a:pt x="31" y="0"/>
                  </a:lnTo>
                  <a:lnTo>
                    <a:pt x="31" y="0"/>
                  </a:lnTo>
                  <a:lnTo>
                    <a:pt x="31" y="0"/>
                  </a:lnTo>
                  <a:lnTo>
                    <a:pt x="31" y="0"/>
                  </a:lnTo>
                  <a:lnTo>
                    <a:pt x="31" y="0"/>
                  </a:lnTo>
                  <a:lnTo>
                    <a:pt x="31" y="0"/>
                  </a:lnTo>
                  <a:lnTo>
                    <a:pt x="31" y="0"/>
                  </a:lnTo>
                  <a:lnTo>
                    <a:pt x="31" y="0"/>
                  </a:lnTo>
                  <a:lnTo>
                    <a:pt x="31" y="0"/>
                  </a:lnTo>
                  <a:lnTo>
                    <a:pt x="31" y="1"/>
                  </a:lnTo>
                  <a:lnTo>
                    <a:pt x="31" y="1"/>
                  </a:lnTo>
                  <a:lnTo>
                    <a:pt x="32" y="2"/>
                  </a:lnTo>
                  <a:lnTo>
                    <a:pt x="32" y="2"/>
                  </a:lnTo>
                  <a:lnTo>
                    <a:pt x="32" y="2"/>
                  </a:lnTo>
                  <a:lnTo>
                    <a:pt x="32" y="3"/>
                  </a:lnTo>
                  <a:lnTo>
                    <a:pt x="32" y="4"/>
                  </a:lnTo>
                  <a:lnTo>
                    <a:pt x="32" y="5"/>
                  </a:lnTo>
                  <a:lnTo>
                    <a:pt x="32" y="6"/>
                  </a:lnTo>
                  <a:lnTo>
                    <a:pt x="33" y="7"/>
                  </a:lnTo>
                  <a:lnTo>
                    <a:pt x="33" y="8"/>
                  </a:lnTo>
                  <a:lnTo>
                    <a:pt x="33" y="9"/>
                  </a:lnTo>
                  <a:lnTo>
                    <a:pt x="33" y="11"/>
                  </a:lnTo>
                  <a:lnTo>
                    <a:pt x="33" y="12"/>
                  </a:lnTo>
                  <a:lnTo>
                    <a:pt x="33" y="13"/>
                  </a:lnTo>
                  <a:lnTo>
                    <a:pt x="33" y="15"/>
                  </a:lnTo>
                  <a:lnTo>
                    <a:pt x="34" y="20"/>
                  </a:lnTo>
                  <a:lnTo>
                    <a:pt x="34" y="21"/>
                  </a:lnTo>
                  <a:lnTo>
                    <a:pt x="34" y="22"/>
                  </a:lnTo>
                  <a:lnTo>
                    <a:pt x="34" y="25"/>
                  </a:lnTo>
                  <a:lnTo>
                    <a:pt x="34" y="31"/>
                  </a:lnTo>
                  <a:lnTo>
                    <a:pt x="35" y="32"/>
                  </a:lnTo>
                  <a:lnTo>
                    <a:pt x="35" y="34"/>
                  </a:lnTo>
                  <a:lnTo>
                    <a:pt x="35" y="37"/>
                  </a:lnTo>
                  <a:lnTo>
                    <a:pt x="35" y="44"/>
                  </a:lnTo>
                  <a:lnTo>
                    <a:pt x="36" y="57"/>
                  </a:lnTo>
                  <a:lnTo>
                    <a:pt x="36" y="58"/>
                  </a:lnTo>
                  <a:lnTo>
                    <a:pt x="36" y="60"/>
                  </a:lnTo>
                  <a:lnTo>
                    <a:pt x="36" y="63"/>
                  </a:lnTo>
                  <a:lnTo>
                    <a:pt x="37" y="69"/>
                  </a:lnTo>
                  <a:lnTo>
                    <a:pt x="37" y="81"/>
                  </a:lnTo>
                  <a:lnTo>
                    <a:pt x="37" y="82"/>
                  </a:lnTo>
                  <a:lnTo>
                    <a:pt x="37" y="84"/>
                  </a:lnTo>
                  <a:lnTo>
                    <a:pt x="38" y="87"/>
                  </a:lnTo>
                  <a:lnTo>
                    <a:pt x="38" y="92"/>
                  </a:lnTo>
                  <a:lnTo>
                    <a:pt x="38" y="93"/>
                  </a:lnTo>
                  <a:lnTo>
                    <a:pt x="38" y="94"/>
                  </a:lnTo>
                  <a:lnTo>
                    <a:pt x="38" y="97"/>
                  </a:lnTo>
                  <a:lnTo>
                    <a:pt x="39" y="101"/>
                  </a:lnTo>
                  <a:lnTo>
                    <a:pt x="39" y="102"/>
                  </a:lnTo>
                  <a:lnTo>
                    <a:pt x="39" y="103"/>
                  </a:lnTo>
                  <a:lnTo>
                    <a:pt x="39" y="105"/>
                  </a:lnTo>
                  <a:lnTo>
                    <a:pt x="39" y="106"/>
                  </a:lnTo>
                  <a:lnTo>
                    <a:pt x="39" y="107"/>
                  </a:lnTo>
                  <a:lnTo>
                    <a:pt x="39" y="108"/>
                  </a:lnTo>
                  <a:lnTo>
                    <a:pt x="39" y="109"/>
                  </a:lnTo>
                  <a:lnTo>
                    <a:pt x="40" y="110"/>
                  </a:lnTo>
                  <a:lnTo>
                    <a:pt x="40" y="110"/>
                  </a:lnTo>
                  <a:lnTo>
                    <a:pt x="40" y="111"/>
                  </a:lnTo>
                  <a:lnTo>
                    <a:pt x="40" y="112"/>
                  </a:lnTo>
                  <a:lnTo>
                    <a:pt x="40" y="112"/>
                  </a:lnTo>
                  <a:lnTo>
                    <a:pt x="40" y="113"/>
                  </a:lnTo>
                  <a:lnTo>
                    <a:pt x="40" y="113"/>
                  </a:lnTo>
                  <a:lnTo>
                    <a:pt x="40" y="114"/>
                  </a:lnTo>
                  <a:lnTo>
                    <a:pt x="40" y="114"/>
                  </a:lnTo>
                  <a:lnTo>
                    <a:pt x="40" y="114"/>
                  </a:lnTo>
                  <a:lnTo>
                    <a:pt x="40" y="115"/>
                  </a:lnTo>
                  <a:lnTo>
                    <a:pt x="41" y="115"/>
                  </a:lnTo>
                  <a:lnTo>
                    <a:pt x="41" y="115"/>
                  </a:lnTo>
                  <a:lnTo>
                    <a:pt x="41" y="115"/>
                  </a:lnTo>
                  <a:lnTo>
                    <a:pt x="41" y="115"/>
                  </a:lnTo>
                  <a:lnTo>
                    <a:pt x="41" y="116"/>
                  </a:lnTo>
                  <a:lnTo>
                    <a:pt x="41" y="116"/>
                  </a:lnTo>
                  <a:lnTo>
                    <a:pt x="41" y="116"/>
                  </a:lnTo>
                  <a:lnTo>
                    <a:pt x="41" y="116"/>
                  </a:lnTo>
                  <a:lnTo>
                    <a:pt x="41" y="115"/>
                  </a:lnTo>
                  <a:lnTo>
                    <a:pt x="41" y="115"/>
                  </a:lnTo>
                  <a:lnTo>
                    <a:pt x="41" y="115"/>
                  </a:lnTo>
                  <a:lnTo>
                    <a:pt x="41" y="115"/>
                  </a:lnTo>
                  <a:lnTo>
                    <a:pt x="42" y="115"/>
                  </a:lnTo>
                  <a:lnTo>
                    <a:pt x="42" y="114"/>
                  </a:lnTo>
                  <a:lnTo>
                    <a:pt x="42" y="114"/>
                  </a:lnTo>
                  <a:lnTo>
                    <a:pt x="42" y="114"/>
                  </a:lnTo>
                  <a:lnTo>
                    <a:pt x="42" y="113"/>
                  </a:lnTo>
                  <a:lnTo>
                    <a:pt x="42" y="113"/>
                  </a:lnTo>
                  <a:lnTo>
                    <a:pt x="42" y="112"/>
                  </a:lnTo>
                  <a:lnTo>
                    <a:pt x="42" y="111"/>
                  </a:lnTo>
                  <a:lnTo>
                    <a:pt x="42" y="111"/>
                  </a:lnTo>
                  <a:lnTo>
                    <a:pt x="43" y="110"/>
                  </a:lnTo>
                  <a:lnTo>
                    <a:pt x="43" y="108"/>
                  </a:lnTo>
                  <a:lnTo>
                    <a:pt x="43" y="108"/>
                  </a:lnTo>
                  <a:lnTo>
                    <a:pt x="43" y="107"/>
                  </a:lnTo>
                  <a:lnTo>
                    <a:pt x="43" y="105"/>
                  </a:lnTo>
                  <a:lnTo>
                    <a:pt x="43" y="104"/>
                  </a:lnTo>
                  <a:lnTo>
                    <a:pt x="43" y="103"/>
                  </a:lnTo>
                  <a:lnTo>
                    <a:pt x="43" y="101"/>
                  </a:lnTo>
                  <a:lnTo>
                    <a:pt x="44" y="96"/>
                  </a:lnTo>
                  <a:lnTo>
                    <a:pt x="44" y="95"/>
                  </a:lnTo>
                  <a:lnTo>
                    <a:pt x="44" y="93"/>
                  </a:lnTo>
                  <a:lnTo>
                    <a:pt x="44" y="90"/>
                  </a:lnTo>
                  <a:lnTo>
                    <a:pt x="45" y="85"/>
                  </a:lnTo>
                  <a:lnTo>
                    <a:pt x="45" y="83"/>
                  </a:lnTo>
                  <a:lnTo>
                    <a:pt x="45" y="82"/>
                  </a:lnTo>
                  <a:lnTo>
                    <a:pt x="45" y="78"/>
                  </a:lnTo>
                  <a:lnTo>
                    <a:pt x="45" y="72"/>
                  </a:lnTo>
                  <a:lnTo>
                    <a:pt x="46" y="59"/>
                  </a:lnTo>
                  <a:lnTo>
                    <a:pt x="46" y="57"/>
                  </a:lnTo>
                  <a:lnTo>
                    <a:pt x="46" y="55"/>
                  </a:lnTo>
                  <a:lnTo>
                    <a:pt x="46" y="52"/>
                  </a:lnTo>
                  <a:lnTo>
                    <a:pt x="47" y="45"/>
                  </a:lnTo>
                  <a:lnTo>
                    <a:pt x="48" y="32"/>
                  </a:lnTo>
                  <a:lnTo>
                    <a:pt x="48" y="31"/>
                  </a:lnTo>
                  <a:lnTo>
                    <a:pt x="48" y="29"/>
                  </a:lnTo>
                  <a:lnTo>
                    <a:pt x="48" y="26"/>
                  </a:lnTo>
                  <a:lnTo>
                    <a:pt x="48" y="21"/>
                  </a:lnTo>
                  <a:lnTo>
                    <a:pt x="48" y="20"/>
                  </a:lnTo>
                  <a:lnTo>
                    <a:pt x="49" y="18"/>
                  </a:lnTo>
                  <a:lnTo>
                    <a:pt x="49" y="16"/>
                  </a:lnTo>
                  <a:lnTo>
                    <a:pt x="49" y="12"/>
                  </a:lnTo>
                  <a:lnTo>
                    <a:pt x="49" y="11"/>
                  </a:lnTo>
                  <a:lnTo>
                    <a:pt x="49" y="10"/>
                  </a:lnTo>
                  <a:lnTo>
                    <a:pt x="49" y="8"/>
                  </a:lnTo>
                  <a:lnTo>
                    <a:pt x="49" y="7"/>
                  </a:lnTo>
                  <a:lnTo>
                    <a:pt x="50" y="6"/>
                  </a:lnTo>
                  <a:lnTo>
                    <a:pt x="50" y="5"/>
                  </a:lnTo>
                  <a:lnTo>
                    <a:pt x="50" y="4"/>
                  </a:lnTo>
                  <a:lnTo>
                    <a:pt x="50" y="4"/>
                  </a:lnTo>
                  <a:lnTo>
                    <a:pt x="50" y="3"/>
                  </a:lnTo>
                  <a:lnTo>
                    <a:pt x="50" y="2"/>
                  </a:lnTo>
                  <a:lnTo>
                    <a:pt x="50" y="2"/>
                  </a:lnTo>
                  <a:lnTo>
                    <a:pt x="50" y="2"/>
                  </a:lnTo>
                  <a:lnTo>
                    <a:pt x="51" y="1"/>
                  </a:lnTo>
                  <a:lnTo>
                    <a:pt x="51" y="1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1"/>
                  </a:lnTo>
                  <a:lnTo>
                    <a:pt x="52" y="1"/>
                  </a:lnTo>
                  <a:lnTo>
                    <a:pt x="52" y="1"/>
                  </a:lnTo>
                  <a:lnTo>
                    <a:pt x="52" y="2"/>
                  </a:lnTo>
                  <a:lnTo>
                    <a:pt x="52" y="2"/>
                  </a:lnTo>
                  <a:lnTo>
                    <a:pt x="52" y="3"/>
                  </a:lnTo>
                  <a:lnTo>
                    <a:pt x="52" y="3"/>
                  </a:lnTo>
                  <a:lnTo>
                    <a:pt x="52" y="4"/>
                  </a:lnTo>
                  <a:lnTo>
                    <a:pt x="53" y="4"/>
                  </a:lnTo>
                  <a:lnTo>
                    <a:pt x="53" y="5"/>
                  </a:lnTo>
                  <a:lnTo>
                    <a:pt x="53" y="7"/>
                  </a:lnTo>
                  <a:lnTo>
                    <a:pt x="53" y="8"/>
                  </a:lnTo>
                  <a:lnTo>
                    <a:pt x="53" y="8"/>
                  </a:lnTo>
                  <a:lnTo>
                    <a:pt x="53" y="10"/>
                  </a:lnTo>
                  <a:lnTo>
                    <a:pt x="54" y="14"/>
                  </a:lnTo>
                  <a:lnTo>
                    <a:pt x="54" y="16"/>
                  </a:lnTo>
                  <a:lnTo>
                    <a:pt x="54" y="16"/>
                  </a:lnTo>
                  <a:lnTo>
                    <a:pt x="54" y="19"/>
                  </a:lnTo>
                  <a:lnTo>
                    <a:pt x="54" y="24"/>
                  </a:lnTo>
                  <a:lnTo>
                    <a:pt x="55" y="34"/>
                  </a:lnTo>
                  <a:lnTo>
                    <a:pt x="55" y="36"/>
                  </a:lnTo>
                  <a:lnTo>
                    <a:pt x="55" y="38"/>
                  </a:lnTo>
                  <a:lnTo>
                    <a:pt x="55" y="40"/>
                  </a:lnTo>
                  <a:lnTo>
                    <a:pt x="56" y="46"/>
                  </a:lnTo>
                  <a:lnTo>
                    <a:pt x="56" y="59"/>
                  </a:lnTo>
                  <a:lnTo>
                    <a:pt x="56" y="60"/>
                  </a:lnTo>
                  <a:lnTo>
                    <a:pt x="57" y="62"/>
                  </a:lnTo>
                  <a:lnTo>
                    <a:pt x="57" y="65"/>
                  </a:lnTo>
                  <a:lnTo>
                    <a:pt x="57" y="71"/>
                  </a:lnTo>
                  <a:lnTo>
                    <a:pt x="57" y="73"/>
                  </a:lnTo>
                  <a:lnTo>
                    <a:pt x="57" y="74"/>
                  </a:lnTo>
                  <a:lnTo>
                    <a:pt x="57" y="77"/>
                  </a:lnTo>
                  <a:lnTo>
                    <a:pt x="58" y="83"/>
                  </a:lnTo>
                  <a:lnTo>
                    <a:pt x="58" y="84"/>
                  </a:lnTo>
                  <a:lnTo>
                    <a:pt x="58" y="86"/>
                  </a:lnTo>
                  <a:lnTo>
                    <a:pt x="58" y="88"/>
                  </a:lnTo>
                  <a:lnTo>
                    <a:pt x="58" y="94"/>
                  </a:lnTo>
                  <a:lnTo>
                    <a:pt x="59" y="95"/>
                  </a:lnTo>
                  <a:lnTo>
                    <a:pt x="59" y="96"/>
                  </a:lnTo>
                  <a:lnTo>
                    <a:pt x="59" y="98"/>
                  </a:lnTo>
                  <a:lnTo>
                    <a:pt x="59" y="102"/>
                  </a:lnTo>
                  <a:lnTo>
                    <a:pt x="59" y="104"/>
                  </a:lnTo>
                  <a:lnTo>
                    <a:pt x="59" y="105"/>
                  </a:lnTo>
                  <a:lnTo>
                    <a:pt x="59" y="106"/>
                  </a:lnTo>
                  <a:lnTo>
                    <a:pt x="60" y="107"/>
                  </a:lnTo>
                  <a:lnTo>
                    <a:pt x="60" y="108"/>
                  </a:lnTo>
                  <a:lnTo>
                    <a:pt x="60" y="110"/>
                  </a:lnTo>
                  <a:lnTo>
                    <a:pt x="60" y="110"/>
                  </a:lnTo>
                  <a:lnTo>
                    <a:pt x="60" y="111"/>
                  </a:lnTo>
                  <a:lnTo>
                    <a:pt x="60" y="112"/>
                  </a:lnTo>
                  <a:lnTo>
                    <a:pt x="60" y="112"/>
                  </a:lnTo>
                  <a:lnTo>
                    <a:pt x="60" y="113"/>
                  </a:lnTo>
                  <a:lnTo>
                    <a:pt x="61" y="113"/>
                  </a:lnTo>
                  <a:lnTo>
                    <a:pt x="61" y="114"/>
                  </a:lnTo>
                  <a:lnTo>
                    <a:pt x="61" y="114"/>
                  </a:lnTo>
                  <a:lnTo>
                    <a:pt x="61" y="115"/>
                  </a:lnTo>
                  <a:lnTo>
                    <a:pt x="61" y="115"/>
                  </a:lnTo>
                  <a:lnTo>
                    <a:pt x="61" y="115"/>
                  </a:lnTo>
                  <a:lnTo>
                    <a:pt x="61" y="115"/>
                  </a:lnTo>
                  <a:lnTo>
                    <a:pt x="61" y="115"/>
                  </a:lnTo>
                  <a:lnTo>
                    <a:pt x="61" y="116"/>
                  </a:lnTo>
                  <a:lnTo>
                    <a:pt x="61" y="116"/>
                  </a:lnTo>
                  <a:lnTo>
                    <a:pt x="61" y="116"/>
                  </a:lnTo>
                  <a:lnTo>
                    <a:pt x="61" y="116"/>
                  </a:lnTo>
                  <a:lnTo>
                    <a:pt x="62" y="115"/>
                  </a:lnTo>
                  <a:lnTo>
                    <a:pt x="62" y="115"/>
                  </a:lnTo>
                  <a:lnTo>
                    <a:pt x="62" y="115"/>
                  </a:lnTo>
                  <a:lnTo>
                    <a:pt x="62" y="115"/>
                  </a:lnTo>
                  <a:lnTo>
                    <a:pt x="62" y="114"/>
                  </a:lnTo>
                  <a:lnTo>
                    <a:pt x="62" y="114"/>
                  </a:lnTo>
                  <a:lnTo>
                    <a:pt x="62" y="114"/>
                  </a:lnTo>
                  <a:lnTo>
                    <a:pt x="62" y="113"/>
                  </a:lnTo>
                  <a:lnTo>
                    <a:pt x="62" y="113"/>
                  </a:lnTo>
                  <a:lnTo>
                    <a:pt x="62" y="112"/>
                  </a:lnTo>
                  <a:lnTo>
                    <a:pt x="63" y="112"/>
                  </a:lnTo>
                  <a:lnTo>
                    <a:pt x="63" y="111"/>
                  </a:lnTo>
                  <a:lnTo>
                    <a:pt x="63" y="110"/>
                  </a:lnTo>
                  <a:lnTo>
                    <a:pt x="63" y="109"/>
                  </a:lnTo>
                  <a:lnTo>
                    <a:pt x="63" y="108"/>
                  </a:lnTo>
                  <a:lnTo>
                    <a:pt x="63" y="107"/>
                  </a:lnTo>
                  <a:lnTo>
                    <a:pt x="63" y="105"/>
                  </a:lnTo>
                  <a:lnTo>
                    <a:pt x="64" y="101"/>
                  </a:lnTo>
                  <a:lnTo>
                    <a:pt x="64" y="100"/>
                  </a:lnTo>
                  <a:lnTo>
                    <a:pt x="64" y="99"/>
                  </a:lnTo>
                  <a:lnTo>
                    <a:pt x="64" y="96"/>
                  </a:lnTo>
                  <a:lnTo>
                    <a:pt x="64" y="91"/>
                  </a:lnTo>
                  <a:lnTo>
                    <a:pt x="65" y="79"/>
                  </a:lnTo>
                  <a:lnTo>
                    <a:pt x="65" y="77"/>
                  </a:lnTo>
                  <a:lnTo>
                    <a:pt x="65" y="76"/>
                  </a:lnTo>
                  <a:lnTo>
                    <a:pt x="65" y="73"/>
                  </a:lnTo>
                  <a:lnTo>
                    <a:pt x="66" y="67"/>
                  </a:lnTo>
                  <a:lnTo>
                    <a:pt x="67" y="54"/>
                  </a:lnTo>
                  <a:lnTo>
                    <a:pt x="67" y="52"/>
                  </a:lnTo>
                  <a:lnTo>
                    <a:pt x="67" y="51"/>
                  </a:lnTo>
                  <a:lnTo>
                    <a:pt x="67" y="48"/>
                  </a:lnTo>
                  <a:lnTo>
                    <a:pt x="67" y="41"/>
                  </a:lnTo>
                  <a:lnTo>
                    <a:pt x="68" y="30"/>
                  </a:lnTo>
                  <a:lnTo>
                    <a:pt x="68" y="28"/>
                  </a:lnTo>
                  <a:lnTo>
                    <a:pt x="68" y="27"/>
                  </a:lnTo>
                  <a:lnTo>
                    <a:pt x="68" y="24"/>
                  </a:lnTo>
                  <a:lnTo>
                    <a:pt x="69" y="19"/>
                  </a:lnTo>
                  <a:lnTo>
                    <a:pt x="69" y="18"/>
                  </a:lnTo>
                  <a:lnTo>
                    <a:pt x="69" y="17"/>
                  </a:lnTo>
                  <a:lnTo>
                    <a:pt x="69" y="15"/>
                  </a:lnTo>
                  <a:lnTo>
                    <a:pt x="69" y="11"/>
                  </a:lnTo>
                  <a:lnTo>
                    <a:pt x="69" y="10"/>
                  </a:lnTo>
                  <a:lnTo>
                    <a:pt x="70" y="9"/>
                  </a:lnTo>
                  <a:lnTo>
                    <a:pt x="70" y="7"/>
                  </a:lnTo>
                  <a:lnTo>
                    <a:pt x="70" y="6"/>
                  </a:lnTo>
                  <a:lnTo>
                    <a:pt x="70" y="6"/>
                  </a:lnTo>
                  <a:lnTo>
                    <a:pt x="70" y="4"/>
                  </a:lnTo>
                  <a:lnTo>
                    <a:pt x="70" y="4"/>
                  </a:lnTo>
                  <a:lnTo>
                    <a:pt x="70" y="3"/>
                  </a:lnTo>
                  <a:lnTo>
                    <a:pt x="70" y="3"/>
                  </a:lnTo>
                  <a:lnTo>
                    <a:pt x="71" y="2"/>
                  </a:lnTo>
                  <a:lnTo>
                    <a:pt x="71" y="2"/>
                  </a:lnTo>
                  <a:lnTo>
                    <a:pt x="71" y="1"/>
                  </a:lnTo>
                  <a:lnTo>
                    <a:pt x="71" y="1"/>
                  </a:lnTo>
                  <a:lnTo>
                    <a:pt x="71" y="1"/>
                  </a:lnTo>
                  <a:lnTo>
                    <a:pt x="71" y="0"/>
                  </a:lnTo>
                  <a:lnTo>
                    <a:pt x="71" y="0"/>
                  </a:lnTo>
                  <a:lnTo>
                    <a:pt x="71" y="0"/>
                  </a:lnTo>
                  <a:lnTo>
                    <a:pt x="71" y="0"/>
                  </a:lnTo>
                  <a:lnTo>
                    <a:pt x="71" y="0"/>
                  </a:lnTo>
                  <a:lnTo>
                    <a:pt x="71" y="0"/>
                  </a:lnTo>
                  <a:lnTo>
                    <a:pt x="71" y="0"/>
                  </a:lnTo>
                  <a:lnTo>
                    <a:pt x="71" y="0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72" y="1"/>
                  </a:lnTo>
                  <a:lnTo>
                    <a:pt x="72" y="1"/>
                  </a:lnTo>
                  <a:lnTo>
                    <a:pt x="72" y="1"/>
                  </a:lnTo>
                  <a:lnTo>
                    <a:pt x="72" y="2"/>
                  </a:lnTo>
                  <a:lnTo>
                    <a:pt x="72" y="2"/>
                  </a:lnTo>
                  <a:lnTo>
                    <a:pt x="73" y="3"/>
                  </a:lnTo>
                  <a:lnTo>
                    <a:pt x="73" y="3"/>
                  </a:lnTo>
                  <a:lnTo>
                    <a:pt x="73" y="4"/>
                  </a:lnTo>
                  <a:lnTo>
                    <a:pt x="73" y="4"/>
                  </a:lnTo>
                  <a:lnTo>
                    <a:pt x="73" y="6"/>
                  </a:lnTo>
                  <a:lnTo>
                    <a:pt x="73" y="6"/>
                  </a:lnTo>
                  <a:lnTo>
                    <a:pt x="73" y="7"/>
                  </a:lnTo>
                  <a:lnTo>
                    <a:pt x="73" y="9"/>
                  </a:lnTo>
                  <a:lnTo>
                    <a:pt x="74" y="12"/>
                  </a:lnTo>
                  <a:lnTo>
                    <a:pt x="74" y="13"/>
                  </a:lnTo>
                  <a:lnTo>
                    <a:pt x="74" y="14"/>
                  </a:lnTo>
                  <a:lnTo>
                    <a:pt x="74" y="16"/>
                  </a:lnTo>
                  <a:lnTo>
                    <a:pt x="74" y="21"/>
                  </a:lnTo>
                  <a:lnTo>
                    <a:pt x="74" y="22"/>
                  </a:lnTo>
                  <a:lnTo>
                    <a:pt x="75" y="24"/>
                  </a:lnTo>
                  <a:lnTo>
                    <a:pt x="75" y="26"/>
                  </a:lnTo>
                  <a:lnTo>
                    <a:pt x="75" y="32"/>
                  </a:lnTo>
                </a:path>
              </a:pathLst>
            </a:custGeom>
            <a:grpFill/>
            <a:ln w="9525" cap="sq">
              <a:solidFill>
                <a:srgbClr val="0D8BE6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783">
                <a:defRPr/>
              </a:pPr>
              <a:endParaRPr lang="en-US" sz="1350" kern="0" dirty="0">
                <a:solidFill>
                  <a:srgbClr val="0D8BE6"/>
                </a:solidFill>
              </a:endParaRPr>
            </a:p>
          </p:txBody>
        </p:sp>
        <p:sp>
          <p:nvSpPr>
            <p:cNvPr id="173" name="Freeform 89"/>
            <p:cNvSpPr>
              <a:spLocks/>
            </p:cNvSpPr>
            <p:nvPr/>
          </p:nvSpPr>
          <p:spPr bwMode="auto">
            <a:xfrm>
              <a:off x="5020" y="2186"/>
              <a:ext cx="75" cy="116"/>
            </a:xfrm>
            <a:custGeom>
              <a:avLst/>
              <a:gdLst/>
              <a:ahLst/>
              <a:cxnLst>
                <a:cxn ang="0">
                  <a:pos x="2" y="59"/>
                </a:cxn>
                <a:cxn ang="0">
                  <a:pos x="3" y="85"/>
                </a:cxn>
                <a:cxn ang="0">
                  <a:pos x="5" y="105"/>
                </a:cxn>
                <a:cxn ang="0">
                  <a:pos x="6" y="113"/>
                </a:cxn>
                <a:cxn ang="0">
                  <a:pos x="6" y="115"/>
                </a:cxn>
                <a:cxn ang="0">
                  <a:pos x="7" y="115"/>
                </a:cxn>
                <a:cxn ang="0">
                  <a:pos x="8" y="111"/>
                </a:cxn>
                <a:cxn ang="0">
                  <a:pos x="9" y="100"/>
                </a:cxn>
                <a:cxn ang="0">
                  <a:pos x="11" y="69"/>
                </a:cxn>
                <a:cxn ang="0">
                  <a:pos x="13" y="29"/>
                </a:cxn>
                <a:cxn ang="0">
                  <a:pos x="15" y="9"/>
                </a:cxn>
                <a:cxn ang="0">
                  <a:pos x="16" y="2"/>
                </a:cxn>
                <a:cxn ang="0">
                  <a:pos x="17" y="0"/>
                </a:cxn>
                <a:cxn ang="0">
                  <a:pos x="17" y="1"/>
                </a:cxn>
                <a:cxn ang="0">
                  <a:pos x="18" y="5"/>
                </a:cxn>
                <a:cxn ang="0">
                  <a:pos x="19" y="18"/>
                </a:cxn>
                <a:cxn ang="0">
                  <a:pos x="21" y="54"/>
                </a:cxn>
                <a:cxn ang="0">
                  <a:pos x="23" y="86"/>
                </a:cxn>
                <a:cxn ang="0">
                  <a:pos x="24" y="103"/>
                </a:cxn>
                <a:cxn ang="0">
                  <a:pos x="25" y="111"/>
                </a:cxn>
                <a:cxn ang="0">
                  <a:pos x="26" y="115"/>
                </a:cxn>
                <a:cxn ang="0">
                  <a:pos x="27" y="116"/>
                </a:cxn>
                <a:cxn ang="0">
                  <a:pos x="27" y="113"/>
                </a:cxn>
                <a:cxn ang="0">
                  <a:pos x="28" y="107"/>
                </a:cxn>
                <a:cxn ang="0">
                  <a:pos x="29" y="93"/>
                </a:cxn>
                <a:cxn ang="0">
                  <a:pos x="32" y="46"/>
                </a:cxn>
                <a:cxn ang="0">
                  <a:pos x="34" y="21"/>
                </a:cxn>
                <a:cxn ang="0">
                  <a:pos x="35" y="10"/>
                </a:cxn>
                <a:cxn ang="0">
                  <a:pos x="35" y="2"/>
                </a:cxn>
                <a:cxn ang="0">
                  <a:pos x="36" y="0"/>
                </a:cxn>
                <a:cxn ang="0">
                  <a:pos x="37" y="0"/>
                </a:cxn>
                <a:cxn ang="0">
                  <a:pos x="38" y="4"/>
                </a:cxn>
                <a:cxn ang="0">
                  <a:pos x="39" y="12"/>
                </a:cxn>
                <a:cxn ang="0">
                  <a:pos x="40" y="29"/>
                </a:cxn>
                <a:cxn ang="0">
                  <a:pos x="43" y="86"/>
                </a:cxn>
                <a:cxn ang="0">
                  <a:pos x="44" y="102"/>
                </a:cxn>
                <a:cxn ang="0">
                  <a:pos x="45" y="111"/>
                </a:cxn>
                <a:cxn ang="0">
                  <a:pos x="46" y="115"/>
                </a:cxn>
                <a:cxn ang="0">
                  <a:pos x="47" y="116"/>
                </a:cxn>
                <a:cxn ang="0">
                  <a:pos x="47" y="114"/>
                </a:cxn>
                <a:cxn ang="0">
                  <a:pos x="48" y="108"/>
                </a:cxn>
                <a:cxn ang="0">
                  <a:pos x="49" y="92"/>
                </a:cxn>
                <a:cxn ang="0">
                  <a:pos x="51" y="60"/>
                </a:cxn>
                <a:cxn ang="0">
                  <a:pos x="53" y="24"/>
                </a:cxn>
                <a:cxn ang="0">
                  <a:pos x="55" y="8"/>
                </a:cxn>
                <a:cxn ang="0">
                  <a:pos x="55" y="2"/>
                </a:cxn>
                <a:cxn ang="0">
                  <a:pos x="56" y="0"/>
                </a:cxn>
                <a:cxn ang="0">
                  <a:pos x="57" y="0"/>
                </a:cxn>
                <a:cxn ang="0">
                  <a:pos x="57" y="3"/>
                </a:cxn>
                <a:cxn ang="0">
                  <a:pos x="58" y="12"/>
                </a:cxn>
                <a:cxn ang="0">
                  <a:pos x="60" y="33"/>
                </a:cxn>
                <a:cxn ang="0">
                  <a:pos x="63" y="82"/>
                </a:cxn>
                <a:cxn ang="0">
                  <a:pos x="64" y="104"/>
                </a:cxn>
                <a:cxn ang="0">
                  <a:pos x="65" y="112"/>
                </a:cxn>
                <a:cxn ang="0">
                  <a:pos x="66" y="115"/>
                </a:cxn>
                <a:cxn ang="0">
                  <a:pos x="66" y="115"/>
                </a:cxn>
                <a:cxn ang="0">
                  <a:pos x="67" y="112"/>
                </a:cxn>
                <a:cxn ang="0">
                  <a:pos x="68" y="102"/>
                </a:cxn>
                <a:cxn ang="0">
                  <a:pos x="70" y="74"/>
                </a:cxn>
                <a:cxn ang="0">
                  <a:pos x="72" y="39"/>
                </a:cxn>
                <a:cxn ang="0">
                  <a:pos x="74" y="17"/>
                </a:cxn>
                <a:cxn ang="0">
                  <a:pos x="75" y="4"/>
                </a:cxn>
              </a:cxnLst>
              <a:rect l="0" t="0" r="r" b="b"/>
              <a:pathLst>
                <a:path w="75" h="116">
                  <a:moveTo>
                    <a:pt x="0" y="32"/>
                  </a:moveTo>
                  <a:lnTo>
                    <a:pt x="0" y="33"/>
                  </a:lnTo>
                  <a:lnTo>
                    <a:pt x="0" y="34"/>
                  </a:lnTo>
                  <a:lnTo>
                    <a:pt x="0" y="37"/>
                  </a:lnTo>
                  <a:lnTo>
                    <a:pt x="1" y="43"/>
                  </a:lnTo>
                  <a:lnTo>
                    <a:pt x="1" y="56"/>
                  </a:lnTo>
                  <a:lnTo>
                    <a:pt x="2" y="58"/>
                  </a:lnTo>
                  <a:lnTo>
                    <a:pt x="2" y="59"/>
                  </a:lnTo>
                  <a:lnTo>
                    <a:pt x="2" y="62"/>
                  </a:lnTo>
                  <a:lnTo>
                    <a:pt x="2" y="69"/>
                  </a:lnTo>
                  <a:lnTo>
                    <a:pt x="2" y="71"/>
                  </a:lnTo>
                  <a:lnTo>
                    <a:pt x="2" y="73"/>
                  </a:lnTo>
                  <a:lnTo>
                    <a:pt x="3" y="76"/>
                  </a:lnTo>
                  <a:lnTo>
                    <a:pt x="3" y="82"/>
                  </a:lnTo>
                  <a:lnTo>
                    <a:pt x="3" y="84"/>
                  </a:lnTo>
                  <a:lnTo>
                    <a:pt x="3" y="85"/>
                  </a:lnTo>
                  <a:lnTo>
                    <a:pt x="3" y="88"/>
                  </a:lnTo>
                  <a:lnTo>
                    <a:pt x="4" y="94"/>
                  </a:lnTo>
                  <a:lnTo>
                    <a:pt x="4" y="95"/>
                  </a:lnTo>
                  <a:lnTo>
                    <a:pt x="4" y="96"/>
                  </a:lnTo>
                  <a:lnTo>
                    <a:pt x="4" y="99"/>
                  </a:lnTo>
                  <a:lnTo>
                    <a:pt x="5" y="103"/>
                  </a:lnTo>
                  <a:lnTo>
                    <a:pt x="5" y="104"/>
                  </a:lnTo>
                  <a:lnTo>
                    <a:pt x="5" y="105"/>
                  </a:lnTo>
                  <a:lnTo>
                    <a:pt x="5" y="107"/>
                  </a:lnTo>
                  <a:lnTo>
                    <a:pt x="5" y="108"/>
                  </a:lnTo>
                  <a:lnTo>
                    <a:pt x="5" y="109"/>
                  </a:lnTo>
                  <a:lnTo>
                    <a:pt x="5" y="110"/>
                  </a:lnTo>
                  <a:lnTo>
                    <a:pt x="5" y="111"/>
                  </a:lnTo>
                  <a:lnTo>
                    <a:pt x="5" y="112"/>
                  </a:lnTo>
                  <a:lnTo>
                    <a:pt x="5" y="112"/>
                  </a:lnTo>
                  <a:lnTo>
                    <a:pt x="6" y="113"/>
                  </a:lnTo>
                  <a:lnTo>
                    <a:pt x="6" y="113"/>
                  </a:lnTo>
                  <a:lnTo>
                    <a:pt x="6" y="114"/>
                  </a:lnTo>
                  <a:lnTo>
                    <a:pt x="6" y="114"/>
                  </a:lnTo>
                  <a:lnTo>
                    <a:pt x="6" y="114"/>
                  </a:lnTo>
                  <a:lnTo>
                    <a:pt x="6" y="115"/>
                  </a:lnTo>
                  <a:lnTo>
                    <a:pt x="6" y="115"/>
                  </a:lnTo>
                  <a:lnTo>
                    <a:pt x="6" y="115"/>
                  </a:lnTo>
                  <a:lnTo>
                    <a:pt x="6" y="115"/>
                  </a:lnTo>
                  <a:lnTo>
                    <a:pt x="6" y="116"/>
                  </a:lnTo>
                  <a:lnTo>
                    <a:pt x="7" y="116"/>
                  </a:lnTo>
                  <a:lnTo>
                    <a:pt x="7" y="116"/>
                  </a:lnTo>
                  <a:lnTo>
                    <a:pt x="7" y="116"/>
                  </a:lnTo>
                  <a:lnTo>
                    <a:pt x="7" y="115"/>
                  </a:lnTo>
                  <a:lnTo>
                    <a:pt x="7" y="115"/>
                  </a:lnTo>
                  <a:lnTo>
                    <a:pt x="7" y="115"/>
                  </a:lnTo>
                  <a:lnTo>
                    <a:pt x="7" y="115"/>
                  </a:lnTo>
                  <a:lnTo>
                    <a:pt x="7" y="114"/>
                  </a:lnTo>
                  <a:lnTo>
                    <a:pt x="7" y="114"/>
                  </a:lnTo>
                  <a:lnTo>
                    <a:pt x="7" y="114"/>
                  </a:lnTo>
                  <a:lnTo>
                    <a:pt x="7" y="113"/>
                  </a:lnTo>
                  <a:lnTo>
                    <a:pt x="7" y="113"/>
                  </a:lnTo>
                  <a:lnTo>
                    <a:pt x="8" y="112"/>
                  </a:lnTo>
                  <a:lnTo>
                    <a:pt x="8" y="112"/>
                  </a:lnTo>
                  <a:lnTo>
                    <a:pt x="8" y="111"/>
                  </a:lnTo>
                  <a:lnTo>
                    <a:pt x="8" y="111"/>
                  </a:lnTo>
                  <a:lnTo>
                    <a:pt x="8" y="110"/>
                  </a:lnTo>
                  <a:lnTo>
                    <a:pt x="8" y="109"/>
                  </a:lnTo>
                  <a:lnTo>
                    <a:pt x="8" y="108"/>
                  </a:lnTo>
                  <a:lnTo>
                    <a:pt x="8" y="107"/>
                  </a:lnTo>
                  <a:lnTo>
                    <a:pt x="9" y="105"/>
                  </a:lnTo>
                  <a:lnTo>
                    <a:pt x="9" y="101"/>
                  </a:lnTo>
                  <a:lnTo>
                    <a:pt x="9" y="100"/>
                  </a:lnTo>
                  <a:lnTo>
                    <a:pt x="9" y="99"/>
                  </a:lnTo>
                  <a:lnTo>
                    <a:pt x="9" y="97"/>
                  </a:lnTo>
                  <a:lnTo>
                    <a:pt x="10" y="92"/>
                  </a:lnTo>
                  <a:lnTo>
                    <a:pt x="10" y="81"/>
                  </a:lnTo>
                  <a:lnTo>
                    <a:pt x="10" y="80"/>
                  </a:lnTo>
                  <a:lnTo>
                    <a:pt x="10" y="78"/>
                  </a:lnTo>
                  <a:lnTo>
                    <a:pt x="11" y="75"/>
                  </a:lnTo>
                  <a:lnTo>
                    <a:pt x="11" y="69"/>
                  </a:lnTo>
                  <a:lnTo>
                    <a:pt x="12" y="56"/>
                  </a:lnTo>
                  <a:lnTo>
                    <a:pt x="12" y="55"/>
                  </a:lnTo>
                  <a:lnTo>
                    <a:pt x="12" y="53"/>
                  </a:lnTo>
                  <a:lnTo>
                    <a:pt x="12" y="50"/>
                  </a:lnTo>
                  <a:lnTo>
                    <a:pt x="12" y="44"/>
                  </a:lnTo>
                  <a:lnTo>
                    <a:pt x="13" y="32"/>
                  </a:lnTo>
                  <a:lnTo>
                    <a:pt x="13" y="30"/>
                  </a:lnTo>
                  <a:lnTo>
                    <a:pt x="13" y="29"/>
                  </a:lnTo>
                  <a:lnTo>
                    <a:pt x="13" y="26"/>
                  </a:lnTo>
                  <a:lnTo>
                    <a:pt x="14" y="20"/>
                  </a:lnTo>
                  <a:lnTo>
                    <a:pt x="14" y="19"/>
                  </a:lnTo>
                  <a:lnTo>
                    <a:pt x="14" y="18"/>
                  </a:lnTo>
                  <a:lnTo>
                    <a:pt x="14" y="15"/>
                  </a:lnTo>
                  <a:lnTo>
                    <a:pt x="15" y="11"/>
                  </a:lnTo>
                  <a:lnTo>
                    <a:pt x="15" y="10"/>
                  </a:lnTo>
                  <a:lnTo>
                    <a:pt x="15" y="9"/>
                  </a:lnTo>
                  <a:lnTo>
                    <a:pt x="15" y="7"/>
                  </a:lnTo>
                  <a:lnTo>
                    <a:pt x="15" y="6"/>
                  </a:lnTo>
                  <a:lnTo>
                    <a:pt x="15" y="6"/>
                  </a:lnTo>
                  <a:lnTo>
                    <a:pt x="15" y="4"/>
                  </a:lnTo>
                  <a:lnTo>
                    <a:pt x="15" y="3"/>
                  </a:lnTo>
                  <a:lnTo>
                    <a:pt x="15" y="3"/>
                  </a:lnTo>
                  <a:lnTo>
                    <a:pt x="16" y="2"/>
                  </a:lnTo>
                  <a:lnTo>
                    <a:pt x="16" y="2"/>
                  </a:lnTo>
                  <a:lnTo>
                    <a:pt x="16" y="1"/>
                  </a:lnTo>
                  <a:lnTo>
                    <a:pt x="16" y="1"/>
                  </a:lnTo>
                  <a:lnTo>
                    <a:pt x="16" y="1"/>
                  </a:lnTo>
                  <a:lnTo>
                    <a:pt x="16" y="0"/>
                  </a:lnTo>
                  <a:lnTo>
                    <a:pt x="16" y="0"/>
                  </a:lnTo>
                  <a:lnTo>
                    <a:pt x="16" y="0"/>
                  </a:lnTo>
                  <a:lnTo>
                    <a:pt x="16" y="0"/>
                  </a:lnTo>
                  <a:lnTo>
                    <a:pt x="17" y="0"/>
                  </a:lnTo>
                  <a:lnTo>
                    <a:pt x="17" y="0"/>
                  </a:lnTo>
                  <a:lnTo>
                    <a:pt x="17" y="0"/>
                  </a:lnTo>
                  <a:lnTo>
                    <a:pt x="17" y="0"/>
                  </a:lnTo>
                  <a:lnTo>
                    <a:pt x="17" y="0"/>
                  </a:lnTo>
                  <a:lnTo>
                    <a:pt x="17" y="0"/>
                  </a:lnTo>
                  <a:lnTo>
                    <a:pt x="17" y="0"/>
                  </a:lnTo>
                  <a:lnTo>
                    <a:pt x="17" y="0"/>
                  </a:lnTo>
                  <a:lnTo>
                    <a:pt x="17" y="1"/>
                  </a:lnTo>
                  <a:lnTo>
                    <a:pt x="17" y="1"/>
                  </a:lnTo>
                  <a:lnTo>
                    <a:pt x="17" y="2"/>
                  </a:lnTo>
                  <a:lnTo>
                    <a:pt x="17" y="2"/>
                  </a:lnTo>
                  <a:lnTo>
                    <a:pt x="18" y="3"/>
                  </a:lnTo>
                  <a:lnTo>
                    <a:pt x="18" y="3"/>
                  </a:lnTo>
                  <a:lnTo>
                    <a:pt x="18" y="4"/>
                  </a:lnTo>
                  <a:lnTo>
                    <a:pt x="18" y="4"/>
                  </a:lnTo>
                  <a:lnTo>
                    <a:pt x="18" y="5"/>
                  </a:lnTo>
                  <a:lnTo>
                    <a:pt x="18" y="6"/>
                  </a:lnTo>
                  <a:lnTo>
                    <a:pt x="18" y="7"/>
                  </a:lnTo>
                  <a:lnTo>
                    <a:pt x="18" y="8"/>
                  </a:lnTo>
                  <a:lnTo>
                    <a:pt x="19" y="9"/>
                  </a:lnTo>
                  <a:lnTo>
                    <a:pt x="19" y="10"/>
                  </a:lnTo>
                  <a:lnTo>
                    <a:pt x="19" y="12"/>
                  </a:lnTo>
                  <a:lnTo>
                    <a:pt x="19" y="17"/>
                  </a:lnTo>
                  <a:lnTo>
                    <a:pt x="19" y="18"/>
                  </a:lnTo>
                  <a:lnTo>
                    <a:pt x="19" y="20"/>
                  </a:lnTo>
                  <a:lnTo>
                    <a:pt x="19" y="22"/>
                  </a:lnTo>
                  <a:lnTo>
                    <a:pt x="20" y="28"/>
                  </a:lnTo>
                  <a:lnTo>
                    <a:pt x="21" y="40"/>
                  </a:lnTo>
                  <a:lnTo>
                    <a:pt x="21" y="42"/>
                  </a:lnTo>
                  <a:lnTo>
                    <a:pt x="21" y="44"/>
                  </a:lnTo>
                  <a:lnTo>
                    <a:pt x="21" y="47"/>
                  </a:lnTo>
                  <a:lnTo>
                    <a:pt x="21" y="54"/>
                  </a:lnTo>
                  <a:lnTo>
                    <a:pt x="22" y="67"/>
                  </a:lnTo>
                  <a:lnTo>
                    <a:pt x="22" y="69"/>
                  </a:lnTo>
                  <a:lnTo>
                    <a:pt x="22" y="70"/>
                  </a:lnTo>
                  <a:lnTo>
                    <a:pt x="23" y="74"/>
                  </a:lnTo>
                  <a:lnTo>
                    <a:pt x="23" y="80"/>
                  </a:lnTo>
                  <a:lnTo>
                    <a:pt x="23" y="82"/>
                  </a:lnTo>
                  <a:lnTo>
                    <a:pt x="23" y="83"/>
                  </a:lnTo>
                  <a:lnTo>
                    <a:pt x="23" y="86"/>
                  </a:lnTo>
                  <a:lnTo>
                    <a:pt x="24" y="92"/>
                  </a:lnTo>
                  <a:lnTo>
                    <a:pt x="24" y="93"/>
                  </a:lnTo>
                  <a:lnTo>
                    <a:pt x="24" y="95"/>
                  </a:lnTo>
                  <a:lnTo>
                    <a:pt x="24" y="97"/>
                  </a:lnTo>
                  <a:lnTo>
                    <a:pt x="24" y="98"/>
                  </a:lnTo>
                  <a:lnTo>
                    <a:pt x="24" y="100"/>
                  </a:lnTo>
                  <a:lnTo>
                    <a:pt x="24" y="102"/>
                  </a:lnTo>
                  <a:lnTo>
                    <a:pt x="24" y="103"/>
                  </a:lnTo>
                  <a:lnTo>
                    <a:pt x="25" y="104"/>
                  </a:lnTo>
                  <a:lnTo>
                    <a:pt x="25" y="106"/>
                  </a:lnTo>
                  <a:lnTo>
                    <a:pt x="25" y="107"/>
                  </a:lnTo>
                  <a:lnTo>
                    <a:pt x="25" y="108"/>
                  </a:lnTo>
                  <a:lnTo>
                    <a:pt x="25" y="109"/>
                  </a:lnTo>
                  <a:lnTo>
                    <a:pt x="25" y="110"/>
                  </a:lnTo>
                  <a:lnTo>
                    <a:pt x="25" y="111"/>
                  </a:lnTo>
                  <a:lnTo>
                    <a:pt x="25" y="111"/>
                  </a:lnTo>
                  <a:lnTo>
                    <a:pt x="25" y="112"/>
                  </a:lnTo>
                  <a:lnTo>
                    <a:pt x="25" y="112"/>
                  </a:lnTo>
                  <a:lnTo>
                    <a:pt x="26" y="113"/>
                  </a:lnTo>
                  <a:lnTo>
                    <a:pt x="26" y="113"/>
                  </a:lnTo>
                  <a:lnTo>
                    <a:pt x="26" y="114"/>
                  </a:lnTo>
                  <a:lnTo>
                    <a:pt x="26" y="114"/>
                  </a:lnTo>
                  <a:lnTo>
                    <a:pt x="26" y="114"/>
                  </a:lnTo>
                  <a:lnTo>
                    <a:pt x="26" y="115"/>
                  </a:lnTo>
                  <a:lnTo>
                    <a:pt x="26" y="115"/>
                  </a:lnTo>
                  <a:lnTo>
                    <a:pt x="26" y="115"/>
                  </a:lnTo>
                  <a:lnTo>
                    <a:pt x="26" y="115"/>
                  </a:lnTo>
                  <a:lnTo>
                    <a:pt x="26" y="116"/>
                  </a:lnTo>
                  <a:lnTo>
                    <a:pt x="27" y="116"/>
                  </a:lnTo>
                  <a:lnTo>
                    <a:pt x="27" y="116"/>
                  </a:lnTo>
                  <a:lnTo>
                    <a:pt x="27" y="116"/>
                  </a:lnTo>
                  <a:lnTo>
                    <a:pt x="27" y="116"/>
                  </a:lnTo>
                  <a:lnTo>
                    <a:pt x="27" y="115"/>
                  </a:lnTo>
                  <a:lnTo>
                    <a:pt x="27" y="115"/>
                  </a:lnTo>
                  <a:lnTo>
                    <a:pt x="27" y="115"/>
                  </a:lnTo>
                  <a:lnTo>
                    <a:pt x="27" y="115"/>
                  </a:lnTo>
                  <a:lnTo>
                    <a:pt x="27" y="114"/>
                  </a:lnTo>
                  <a:lnTo>
                    <a:pt x="27" y="114"/>
                  </a:lnTo>
                  <a:lnTo>
                    <a:pt x="27" y="114"/>
                  </a:lnTo>
                  <a:lnTo>
                    <a:pt x="27" y="113"/>
                  </a:lnTo>
                  <a:lnTo>
                    <a:pt x="27" y="113"/>
                  </a:lnTo>
                  <a:lnTo>
                    <a:pt x="28" y="112"/>
                  </a:lnTo>
                  <a:lnTo>
                    <a:pt x="28" y="112"/>
                  </a:lnTo>
                  <a:lnTo>
                    <a:pt x="28" y="111"/>
                  </a:lnTo>
                  <a:lnTo>
                    <a:pt x="28" y="110"/>
                  </a:lnTo>
                  <a:lnTo>
                    <a:pt x="28" y="109"/>
                  </a:lnTo>
                  <a:lnTo>
                    <a:pt x="28" y="108"/>
                  </a:lnTo>
                  <a:lnTo>
                    <a:pt x="28" y="107"/>
                  </a:lnTo>
                  <a:lnTo>
                    <a:pt x="28" y="106"/>
                  </a:lnTo>
                  <a:lnTo>
                    <a:pt x="29" y="104"/>
                  </a:lnTo>
                  <a:lnTo>
                    <a:pt x="29" y="103"/>
                  </a:lnTo>
                  <a:lnTo>
                    <a:pt x="29" y="102"/>
                  </a:lnTo>
                  <a:lnTo>
                    <a:pt x="29" y="100"/>
                  </a:lnTo>
                  <a:lnTo>
                    <a:pt x="29" y="96"/>
                  </a:lnTo>
                  <a:lnTo>
                    <a:pt x="29" y="94"/>
                  </a:lnTo>
                  <a:lnTo>
                    <a:pt x="29" y="93"/>
                  </a:lnTo>
                  <a:lnTo>
                    <a:pt x="30" y="91"/>
                  </a:lnTo>
                  <a:lnTo>
                    <a:pt x="30" y="85"/>
                  </a:lnTo>
                  <a:lnTo>
                    <a:pt x="31" y="74"/>
                  </a:lnTo>
                  <a:lnTo>
                    <a:pt x="31" y="72"/>
                  </a:lnTo>
                  <a:lnTo>
                    <a:pt x="31" y="70"/>
                  </a:lnTo>
                  <a:lnTo>
                    <a:pt x="31" y="67"/>
                  </a:lnTo>
                  <a:lnTo>
                    <a:pt x="31" y="60"/>
                  </a:lnTo>
                  <a:lnTo>
                    <a:pt x="32" y="46"/>
                  </a:lnTo>
                  <a:lnTo>
                    <a:pt x="32" y="45"/>
                  </a:lnTo>
                  <a:lnTo>
                    <a:pt x="32" y="43"/>
                  </a:lnTo>
                  <a:lnTo>
                    <a:pt x="33" y="40"/>
                  </a:lnTo>
                  <a:lnTo>
                    <a:pt x="33" y="33"/>
                  </a:lnTo>
                  <a:lnTo>
                    <a:pt x="33" y="32"/>
                  </a:lnTo>
                  <a:lnTo>
                    <a:pt x="33" y="30"/>
                  </a:lnTo>
                  <a:lnTo>
                    <a:pt x="33" y="27"/>
                  </a:lnTo>
                  <a:lnTo>
                    <a:pt x="34" y="21"/>
                  </a:lnTo>
                  <a:lnTo>
                    <a:pt x="34" y="20"/>
                  </a:lnTo>
                  <a:lnTo>
                    <a:pt x="34" y="19"/>
                  </a:lnTo>
                  <a:lnTo>
                    <a:pt x="34" y="16"/>
                  </a:lnTo>
                  <a:lnTo>
                    <a:pt x="34" y="15"/>
                  </a:lnTo>
                  <a:lnTo>
                    <a:pt x="34" y="14"/>
                  </a:lnTo>
                  <a:lnTo>
                    <a:pt x="34" y="12"/>
                  </a:lnTo>
                  <a:lnTo>
                    <a:pt x="35" y="11"/>
                  </a:lnTo>
                  <a:lnTo>
                    <a:pt x="35" y="10"/>
                  </a:lnTo>
                  <a:lnTo>
                    <a:pt x="35" y="8"/>
                  </a:lnTo>
                  <a:lnTo>
                    <a:pt x="35" y="7"/>
                  </a:lnTo>
                  <a:lnTo>
                    <a:pt x="35" y="6"/>
                  </a:lnTo>
                  <a:lnTo>
                    <a:pt x="35" y="5"/>
                  </a:lnTo>
                  <a:lnTo>
                    <a:pt x="35" y="4"/>
                  </a:lnTo>
                  <a:lnTo>
                    <a:pt x="35" y="3"/>
                  </a:lnTo>
                  <a:lnTo>
                    <a:pt x="35" y="3"/>
                  </a:lnTo>
                  <a:lnTo>
                    <a:pt x="35" y="2"/>
                  </a:lnTo>
                  <a:lnTo>
                    <a:pt x="36" y="2"/>
                  </a:lnTo>
                  <a:lnTo>
                    <a:pt x="36" y="1"/>
                  </a:lnTo>
                  <a:lnTo>
                    <a:pt x="36" y="1"/>
                  </a:lnTo>
                  <a:lnTo>
                    <a:pt x="36" y="1"/>
                  </a:lnTo>
                  <a:lnTo>
                    <a:pt x="36" y="0"/>
                  </a:lnTo>
                  <a:lnTo>
                    <a:pt x="36" y="0"/>
                  </a:lnTo>
                  <a:lnTo>
                    <a:pt x="36" y="0"/>
                  </a:lnTo>
                  <a:lnTo>
                    <a:pt x="36" y="0"/>
                  </a:lnTo>
                  <a:lnTo>
                    <a:pt x="36" y="0"/>
                  </a:lnTo>
                  <a:lnTo>
                    <a:pt x="37" y="0"/>
                  </a:lnTo>
                  <a:lnTo>
                    <a:pt x="37" y="0"/>
                  </a:lnTo>
                  <a:lnTo>
                    <a:pt x="37" y="0"/>
                  </a:lnTo>
                  <a:lnTo>
                    <a:pt x="37" y="0"/>
                  </a:lnTo>
                  <a:lnTo>
                    <a:pt x="37" y="0"/>
                  </a:lnTo>
                  <a:lnTo>
                    <a:pt x="37" y="0"/>
                  </a:lnTo>
                  <a:lnTo>
                    <a:pt x="37" y="0"/>
                  </a:lnTo>
                  <a:lnTo>
                    <a:pt x="37" y="1"/>
                  </a:lnTo>
                  <a:lnTo>
                    <a:pt x="37" y="1"/>
                  </a:lnTo>
                  <a:lnTo>
                    <a:pt x="37" y="2"/>
                  </a:lnTo>
                  <a:lnTo>
                    <a:pt x="37" y="2"/>
                  </a:lnTo>
                  <a:lnTo>
                    <a:pt x="37" y="2"/>
                  </a:lnTo>
                  <a:lnTo>
                    <a:pt x="38" y="3"/>
                  </a:lnTo>
                  <a:lnTo>
                    <a:pt x="38" y="3"/>
                  </a:lnTo>
                  <a:lnTo>
                    <a:pt x="38" y="4"/>
                  </a:lnTo>
                  <a:lnTo>
                    <a:pt x="38" y="5"/>
                  </a:lnTo>
                  <a:lnTo>
                    <a:pt x="38" y="5"/>
                  </a:lnTo>
                  <a:lnTo>
                    <a:pt x="38" y="7"/>
                  </a:lnTo>
                  <a:lnTo>
                    <a:pt x="38" y="8"/>
                  </a:lnTo>
                  <a:lnTo>
                    <a:pt x="38" y="8"/>
                  </a:lnTo>
                  <a:lnTo>
                    <a:pt x="38" y="10"/>
                  </a:lnTo>
                  <a:lnTo>
                    <a:pt x="39" y="11"/>
                  </a:lnTo>
                  <a:lnTo>
                    <a:pt x="39" y="12"/>
                  </a:lnTo>
                  <a:lnTo>
                    <a:pt x="39" y="14"/>
                  </a:lnTo>
                  <a:lnTo>
                    <a:pt x="39" y="15"/>
                  </a:lnTo>
                  <a:lnTo>
                    <a:pt x="39" y="16"/>
                  </a:lnTo>
                  <a:lnTo>
                    <a:pt x="39" y="19"/>
                  </a:lnTo>
                  <a:lnTo>
                    <a:pt x="39" y="24"/>
                  </a:lnTo>
                  <a:lnTo>
                    <a:pt x="40" y="25"/>
                  </a:lnTo>
                  <a:lnTo>
                    <a:pt x="40" y="26"/>
                  </a:lnTo>
                  <a:lnTo>
                    <a:pt x="40" y="29"/>
                  </a:lnTo>
                  <a:lnTo>
                    <a:pt x="40" y="35"/>
                  </a:lnTo>
                  <a:lnTo>
                    <a:pt x="41" y="48"/>
                  </a:lnTo>
                  <a:lnTo>
                    <a:pt x="42" y="73"/>
                  </a:lnTo>
                  <a:lnTo>
                    <a:pt x="42" y="75"/>
                  </a:lnTo>
                  <a:lnTo>
                    <a:pt x="43" y="76"/>
                  </a:lnTo>
                  <a:lnTo>
                    <a:pt x="43" y="79"/>
                  </a:lnTo>
                  <a:lnTo>
                    <a:pt x="43" y="85"/>
                  </a:lnTo>
                  <a:lnTo>
                    <a:pt x="43" y="86"/>
                  </a:lnTo>
                  <a:lnTo>
                    <a:pt x="43" y="88"/>
                  </a:lnTo>
                  <a:lnTo>
                    <a:pt x="43" y="90"/>
                  </a:lnTo>
                  <a:lnTo>
                    <a:pt x="44" y="95"/>
                  </a:lnTo>
                  <a:lnTo>
                    <a:pt x="44" y="97"/>
                  </a:lnTo>
                  <a:lnTo>
                    <a:pt x="44" y="98"/>
                  </a:lnTo>
                  <a:lnTo>
                    <a:pt x="44" y="100"/>
                  </a:lnTo>
                  <a:lnTo>
                    <a:pt x="44" y="101"/>
                  </a:lnTo>
                  <a:lnTo>
                    <a:pt x="44" y="102"/>
                  </a:lnTo>
                  <a:lnTo>
                    <a:pt x="44" y="104"/>
                  </a:lnTo>
                  <a:lnTo>
                    <a:pt x="45" y="105"/>
                  </a:lnTo>
                  <a:lnTo>
                    <a:pt x="45" y="106"/>
                  </a:lnTo>
                  <a:lnTo>
                    <a:pt x="45" y="108"/>
                  </a:lnTo>
                  <a:lnTo>
                    <a:pt x="45" y="108"/>
                  </a:lnTo>
                  <a:lnTo>
                    <a:pt x="45" y="109"/>
                  </a:lnTo>
                  <a:lnTo>
                    <a:pt x="45" y="110"/>
                  </a:lnTo>
                  <a:lnTo>
                    <a:pt x="45" y="111"/>
                  </a:lnTo>
                  <a:lnTo>
                    <a:pt x="45" y="112"/>
                  </a:lnTo>
                  <a:lnTo>
                    <a:pt x="45" y="112"/>
                  </a:lnTo>
                  <a:lnTo>
                    <a:pt x="45" y="113"/>
                  </a:lnTo>
                  <a:lnTo>
                    <a:pt x="45" y="113"/>
                  </a:lnTo>
                  <a:lnTo>
                    <a:pt x="46" y="114"/>
                  </a:lnTo>
                  <a:lnTo>
                    <a:pt x="46" y="114"/>
                  </a:lnTo>
                  <a:lnTo>
                    <a:pt x="46" y="114"/>
                  </a:lnTo>
                  <a:lnTo>
                    <a:pt x="46" y="115"/>
                  </a:lnTo>
                  <a:lnTo>
                    <a:pt x="46" y="115"/>
                  </a:lnTo>
                  <a:lnTo>
                    <a:pt x="46" y="115"/>
                  </a:lnTo>
                  <a:lnTo>
                    <a:pt x="46" y="115"/>
                  </a:lnTo>
                  <a:lnTo>
                    <a:pt x="46" y="115"/>
                  </a:lnTo>
                  <a:lnTo>
                    <a:pt x="46" y="116"/>
                  </a:lnTo>
                  <a:lnTo>
                    <a:pt x="46" y="116"/>
                  </a:lnTo>
                  <a:lnTo>
                    <a:pt x="47" y="116"/>
                  </a:lnTo>
                  <a:lnTo>
                    <a:pt x="47" y="116"/>
                  </a:lnTo>
                  <a:lnTo>
                    <a:pt x="47" y="115"/>
                  </a:lnTo>
                  <a:lnTo>
                    <a:pt x="47" y="115"/>
                  </a:lnTo>
                  <a:lnTo>
                    <a:pt x="47" y="115"/>
                  </a:lnTo>
                  <a:lnTo>
                    <a:pt x="47" y="115"/>
                  </a:lnTo>
                  <a:lnTo>
                    <a:pt x="47" y="115"/>
                  </a:lnTo>
                  <a:lnTo>
                    <a:pt x="47" y="114"/>
                  </a:lnTo>
                  <a:lnTo>
                    <a:pt x="47" y="114"/>
                  </a:lnTo>
                  <a:lnTo>
                    <a:pt x="47" y="114"/>
                  </a:lnTo>
                  <a:lnTo>
                    <a:pt x="47" y="113"/>
                  </a:lnTo>
                  <a:lnTo>
                    <a:pt x="47" y="113"/>
                  </a:lnTo>
                  <a:lnTo>
                    <a:pt x="47" y="112"/>
                  </a:lnTo>
                  <a:lnTo>
                    <a:pt x="48" y="112"/>
                  </a:lnTo>
                  <a:lnTo>
                    <a:pt x="48" y="111"/>
                  </a:lnTo>
                  <a:lnTo>
                    <a:pt x="48" y="110"/>
                  </a:lnTo>
                  <a:lnTo>
                    <a:pt x="48" y="109"/>
                  </a:lnTo>
                  <a:lnTo>
                    <a:pt x="48" y="108"/>
                  </a:lnTo>
                  <a:lnTo>
                    <a:pt x="48" y="106"/>
                  </a:lnTo>
                  <a:lnTo>
                    <a:pt x="48" y="105"/>
                  </a:lnTo>
                  <a:lnTo>
                    <a:pt x="48" y="104"/>
                  </a:lnTo>
                  <a:lnTo>
                    <a:pt x="49" y="102"/>
                  </a:lnTo>
                  <a:lnTo>
                    <a:pt x="49" y="101"/>
                  </a:lnTo>
                  <a:lnTo>
                    <a:pt x="49" y="100"/>
                  </a:lnTo>
                  <a:lnTo>
                    <a:pt x="49" y="97"/>
                  </a:lnTo>
                  <a:lnTo>
                    <a:pt x="49" y="92"/>
                  </a:lnTo>
                  <a:lnTo>
                    <a:pt x="49" y="91"/>
                  </a:lnTo>
                  <a:lnTo>
                    <a:pt x="49" y="89"/>
                  </a:lnTo>
                  <a:lnTo>
                    <a:pt x="50" y="86"/>
                  </a:lnTo>
                  <a:lnTo>
                    <a:pt x="50" y="80"/>
                  </a:lnTo>
                  <a:lnTo>
                    <a:pt x="51" y="67"/>
                  </a:lnTo>
                  <a:lnTo>
                    <a:pt x="51" y="65"/>
                  </a:lnTo>
                  <a:lnTo>
                    <a:pt x="51" y="64"/>
                  </a:lnTo>
                  <a:lnTo>
                    <a:pt x="51" y="60"/>
                  </a:lnTo>
                  <a:lnTo>
                    <a:pt x="52" y="53"/>
                  </a:lnTo>
                  <a:lnTo>
                    <a:pt x="52" y="40"/>
                  </a:lnTo>
                  <a:lnTo>
                    <a:pt x="52" y="38"/>
                  </a:lnTo>
                  <a:lnTo>
                    <a:pt x="53" y="36"/>
                  </a:lnTo>
                  <a:lnTo>
                    <a:pt x="53" y="33"/>
                  </a:lnTo>
                  <a:lnTo>
                    <a:pt x="53" y="27"/>
                  </a:lnTo>
                  <a:lnTo>
                    <a:pt x="53" y="26"/>
                  </a:lnTo>
                  <a:lnTo>
                    <a:pt x="53" y="24"/>
                  </a:lnTo>
                  <a:lnTo>
                    <a:pt x="53" y="22"/>
                  </a:lnTo>
                  <a:lnTo>
                    <a:pt x="54" y="16"/>
                  </a:lnTo>
                  <a:lnTo>
                    <a:pt x="54" y="15"/>
                  </a:lnTo>
                  <a:lnTo>
                    <a:pt x="54" y="14"/>
                  </a:lnTo>
                  <a:lnTo>
                    <a:pt x="54" y="12"/>
                  </a:lnTo>
                  <a:lnTo>
                    <a:pt x="54" y="11"/>
                  </a:lnTo>
                  <a:lnTo>
                    <a:pt x="54" y="10"/>
                  </a:lnTo>
                  <a:lnTo>
                    <a:pt x="55" y="8"/>
                  </a:lnTo>
                  <a:lnTo>
                    <a:pt x="55" y="8"/>
                  </a:lnTo>
                  <a:lnTo>
                    <a:pt x="55" y="7"/>
                  </a:lnTo>
                  <a:lnTo>
                    <a:pt x="55" y="6"/>
                  </a:lnTo>
                  <a:lnTo>
                    <a:pt x="55" y="5"/>
                  </a:lnTo>
                  <a:lnTo>
                    <a:pt x="55" y="5"/>
                  </a:lnTo>
                  <a:lnTo>
                    <a:pt x="55" y="4"/>
                  </a:lnTo>
                  <a:lnTo>
                    <a:pt x="55" y="3"/>
                  </a:lnTo>
                  <a:lnTo>
                    <a:pt x="55" y="2"/>
                  </a:lnTo>
                  <a:lnTo>
                    <a:pt x="55" y="2"/>
                  </a:lnTo>
                  <a:lnTo>
                    <a:pt x="55" y="1"/>
                  </a:lnTo>
                  <a:lnTo>
                    <a:pt x="55" y="1"/>
                  </a:lnTo>
                  <a:lnTo>
                    <a:pt x="56" y="1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57" y="0"/>
                  </a:lnTo>
                  <a:lnTo>
                    <a:pt x="57" y="0"/>
                  </a:lnTo>
                  <a:lnTo>
                    <a:pt x="57" y="0"/>
                  </a:lnTo>
                  <a:lnTo>
                    <a:pt x="57" y="0"/>
                  </a:lnTo>
                  <a:lnTo>
                    <a:pt x="57" y="1"/>
                  </a:lnTo>
                  <a:lnTo>
                    <a:pt x="57" y="1"/>
                  </a:lnTo>
                  <a:lnTo>
                    <a:pt x="57" y="2"/>
                  </a:lnTo>
                  <a:lnTo>
                    <a:pt x="57" y="2"/>
                  </a:lnTo>
                  <a:lnTo>
                    <a:pt x="57" y="2"/>
                  </a:lnTo>
                  <a:lnTo>
                    <a:pt x="57" y="3"/>
                  </a:lnTo>
                  <a:lnTo>
                    <a:pt x="57" y="3"/>
                  </a:lnTo>
                  <a:lnTo>
                    <a:pt x="57" y="4"/>
                  </a:lnTo>
                  <a:lnTo>
                    <a:pt x="58" y="5"/>
                  </a:lnTo>
                  <a:lnTo>
                    <a:pt x="58" y="6"/>
                  </a:lnTo>
                  <a:lnTo>
                    <a:pt x="58" y="7"/>
                  </a:lnTo>
                  <a:lnTo>
                    <a:pt x="58" y="8"/>
                  </a:lnTo>
                  <a:lnTo>
                    <a:pt x="58" y="9"/>
                  </a:lnTo>
                  <a:lnTo>
                    <a:pt x="58" y="10"/>
                  </a:lnTo>
                  <a:lnTo>
                    <a:pt x="58" y="12"/>
                  </a:lnTo>
                  <a:lnTo>
                    <a:pt x="59" y="16"/>
                  </a:lnTo>
                  <a:lnTo>
                    <a:pt x="59" y="18"/>
                  </a:lnTo>
                  <a:lnTo>
                    <a:pt x="59" y="19"/>
                  </a:lnTo>
                  <a:lnTo>
                    <a:pt x="59" y="21"/>
                  </a:lnTo>
                  <a:lnTo>
                    <a:pt x="59" y="26"/>
                  </a:lnTo>
                  <a:lnTo>
                    <a:pt x="59" y="28"/>
                  </a:lnTo>
                  <a:lnTo>
                    <a:pt x="60" y="30"/>
                  </a:lnTo>
                  <a:lnTo>
                    <a:pt x="60" y="33"/>
                  </a:lnTo>
                  <a:lnTo>
                    <a:pt x="60" y="39"/>
                  </a:lnTo>
                  <a:lnTo>
                    <a:pt x="61" y="53"/>
                  </a:lnTo>
                  <a:lnTo>
                    <a:pt x="61" y="55"/>
                  </a:lnTo>
                  <a:lnTo>
                    <a:pt x="61" y="56"/>
                  </a:lnTo>
                  <a:lnTo>
                    <a:pt x="61" y="60"/>
                  </a:lnTo>
                  <a:lnTo>
                    <a:pt x="62" y="67"/>
                  </a:lnTo>
                  <a:lnTo>
                    <a:pt x="62" y="80"/>
                  </a:lnTo>
                  <a:lnTo>
                    <a:pt x="63" y="82"/>
                  </a:lnTo>
                  <a:lnTo>
                    <a:pt x="63" y="84"/>
                  </a:lnTo>
                  <a:lnTo>
                    <a:pt x="63" y="87"/>
                  </a:lnTo>
                  <a:lnTo>
                    <a:pt x="63" y="92"/>
                  </a:lnTo>
                  <a:lnTo>
                    <a:pt x="63" y="94"/>
                  </a:lnTo>
                  <a:lnTo>
                    <a:pt x="63" y="95"/>
                  </a:lnTo>
                  <a:lnTo>
                    <a:pt x="64" y="98"/>
                  </a:lnTo>
                  <a:lnTo>
                    <a:pt x="64" y="102"/>
                  </a:lnTo>
                  <a:lnTo>
                    <a:pt x="64" y="104"/>
                  </a:lnTo>
                  <a:lnTo>
                    <a:pt x="64" y="105"/>
                  </a:lnTo>
                  <a:lnTo>
                    <a:pt x="64" y="107"/>
                  </a:lnTo>
                  <a:lnTo>
                    <a:pt x="64" y="108"/>
                  </a:lnTo>
                  <a:lnTo>
                    <a:pt x="65" y="108"/>
                  </a:lnTo>
                  <a:lnTo>
                    <a:pt x="65" y="110"/>
                  </a:lnTo>
                  <a:lnTo>
                    <a:pt x="65" y="111"/>
                  </a:lnTo>
                  <a:lnTo>
                    <a:pt x="65" y="111"/>
                  </a:lnTo>
                  <a:lnTo>
                    <a:pt x="65" y="112"/>
                  </a:lnTo>
                  <a:lnTo>
                    <a:pt x="65" y="113"/>
                  </a:lnTo>
                  <a:lnTo>
                    <a:pt x="65" y="113"/>
                  </a:lnTo>
                  <a:lnTo>
                    <a:pt x="65" y="114"/>
                  </a:lnTo>
                  <a:lnTo>
                    <a:pt x="66" y="114"/>
                  </a:lnTo>
                  <a:lnTo>
                    <a:pt x="66" y="114"/>
                  </a:lnTo>
                  <a:lnTo>
                    <a:pt x="66" y="115"/>
                  </a:lnTo>
                  <a:lnTo>
                    <a:pt x="66" y="115"/>
                  </a:lnTo>
                  <a:lnTo>
                    <a:pt x="66" y="115"/>
                  </a:lnTo>
                  <a:lnTo>
                    <a:pt x="66" y="115"/>
                  </a:lnTo>
                  <a:lnTo>
                    <a:pt x="66" y="116"/>
                  </a:lnTo>
                  <a:lnTo>
                    <a:pt x="66" y="116"/>
                  </a:lnTo>
                  <a:lnTo>
                    <a:pt x="66" y="116"/>
                  </a:lnTo>
                  <a:lnTo>
                    <a:pt x="66" y="116"/>
                  </a:lnTo>
                  <a:lnTo>
                    <a:pt x="66" y="116"/>
                  </a:lnTo>
                  <a:lnTo>
                    <a:pt x="66" y="115"/>
                  </a:lnTo>
                  <a:lnTo>
                    <a:pt x="66" y="115"/>
                  </a:lnTo>
                  <a:lnTo>
                    <a:pt x="67" y="115"/>
                  </a:lnTo>
                  <a:lnTo>
                    <a:pt x="67" y="115"/>
                  </a:lnTo>
                  <a:lnTo>
                    <a:pt x="67" y="114"/>
                  </a:lnTo>
                  <a:lnTo>
                    <a:pt x="67" y="114"/>
                  </a:lnTo>
                  <a:lnTo>
                    <a:pt x="67" y="114"/>
                  </a:lnTo>
                  <a:lnTo>
                    <a:pt x="67" y="113"/>
                  </a:lnTo>
                  <a:lnTo>
                    <a:pt x="67" y="113"/>
                  </a:lnTo>
                  <a:lnTo>
                    <a:pt x="67" y="112"/>
                  </a:lnTo>
                  <a:lnTo>
                    <a:pt x="67" y="112"/>
                  </a:lnTo>
                  <a:lnTo>
                    <a:pt x="67" y="111"/>
                  </a:lnTo>
                  <a:lnTo>
                    <a:pt x="68" y="110"/>
                  </a:lnTo>
                  <a:lnTo>
                    <a:pt x="68" y="109"/>
                  </a:lnTo>
                  <a:lnTo>
                    <a:pt x="68" y="108"/>
                  </a:lnTo>
                  <a:lnTo>
                    <a:pt x="68" y="107"/>
                  </a:lnTo>
                  <a:lnTo>
                    <a:pt x="68" y="106"/>
                  </a:lnTo>
                  <a:lnTo>
                    <a:pt x="68" y="102"/>
                  </a:lnTo>
                  <a:lnTo>
                    <a:pt x="68" y="100"/>
                  </a:lnTo>
                  <a:lnTo>
                    <a:pt x="69" y="99"/>
                  </a:lnTo>
                  <a:lnTo>
                    <a:pt x="69" y="97"/>
                  </a:lnTo>
                  <a:lnTo>
                    <a:pt x="69" y="92"/>
                  </a:lnTo>
                  <a:lnTo>
                    <a:pt x="70" y="81"/>
                  </a:lnTo>
                  <a:lnTo>
                    <a:pt x="70" y="79"/>
                  </a:lnTo>
                  <a:lnTo>
                    <a:pt x="70" y="78"/>
                  </a:lnTo>
                  <a:lnTo>
                    <a:pt x="70" y="74"/>
                  </a:lnTo>
                  <a:lnTo>
                    <a:pt x="70" y="68"/>
                  </a:lnTo>
                  <a:lnTo>
                    <a:pt x="71" y="55"/>
                  </a:lnTo>
                  <a:lnTo>
                    <a:pt x="71" y="53"/>
                  </a:lnTo>
                  <a:lnTo>
                    <a:pt x="71" y="52"/>
                  </a:lnTo>
                  <a:lnTo>
                    <a:pt x="72" y="48"/>
                  </a:lnTo>
                  <a:lnTo>
                    <a:pt x="72" y="42"/>
                  </a:lnTo>
                  <a:lnTo>
                    <a:pt x="72" y="41"/>
                  </a:lnTo>
                  <a:lnTo>
                    <a:pt x="72" y="39"/>
                  </a:lnTo>
                  <a:lnTo>
                    <a:pt x="72" y="36"/>
                  </a:lnTo>
                  <a:lnTo>
                    <a:pt x="73" y="30"/>
                  </a:lnTo>
                  <a:lnTo>
                    <a:pt x="73" y="29"/>
                  </a:lnTo>
                  <a:lnTo>
                    <a:pt x="73" y="28"/>
                  </a:lnTo>
                  <a:lnTo>
                    <a:pt x="73" y="25"/>
                  </a:lnTo>
                  <a:lnTo>
                    <a:pt x="73" y="20"/>
                  </a:lnTo>
                  <a:lnTo>
                    <a:pt x="73" y="18"/>
                  </a:lnTo>
                  <a:lnTo>
                    <a:pt x="74" y="17"/>
                  </a:lnTo>
                  <a:lnTo>
                    <a:pt x="74" y="15"/>
                  </a:lnTo>
                  <a:lnTo>
                    <a:pt x="74" y="11"/>
                  </a:lnTo>
                  <a:lnTo>
                    <a:pt x="74" y="10"/>
                  </a:lnTo>
                  <a:lnTo>
                    <a:pt x="74" y="9"/>
                  </a:lnTo>
                  <a:lnTo>
                    <a:pt x="74" y="7"/>
                  </a:lnTo>
                  <a:lnTo>
                    <a:pt x="74" y="7"/>
                  </a:lnTo>
                  <a:lnTo>
                    <a:pt x="74" y="6"/>
                  </a:lnTo>
                  <a:lnTo>
                    <a:pt x="75" y="4"/>
                  </a:lnTo>
                  <a:lnTo>
                    <a:pt x="75" y="4"/>
                  </a:lnTo>
                  <a:lnTo>
                    <a:pt x="75" y="3"/>
                  </a:lnTo>
                  <a:lnTo>
                    <a:pt x="75" y="3"/>
                  </a:lnTo>
                  <a:lnTo>
                    <a:pt x="75" y="2"/>
                  </a:lnTo>
                </a:path>
              </a:pathLst>
            </a:custGeom>
            <a:grpFill/>
            <a:ln w="9525" cap="sq">
              <a:solidFill>
                <a:srgbClr val="0D8BE6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783">
                <a:defRPr/>
              </a:pPr>
              <a:endParaRPr lang="en-US" sz="1350" kern="0" dirty="0">
                <a:solidFill>
                  <a:srgbClr val="0D8BE6"/>
                </a:solidFill>
              </a:endParaRPr>
            </a:p>
          </p:txBody>
        </p:sp>
        <p:sp>
          <p:nvSpPr>
            <p:cNvPr id="174" name="Freeform 90"/>
            <p:cNvSpPr>
              <a:spLocks/>
            </p:cNvSpPr>
            <p:nvPr/>
          </p:nvSpPr>
          <p:spPr bwMode="auto">
            <a:xfrm>
              <a:off x="5095" y="2186"/>
              <a:ext cx="72" cy="116"/>
            </a:xfrm>
            <a:custGeom>
              <a:avLst/>
              <a:gdLst/>
              <a:ahLst/>
              <a:cxnLst>
                <a:cxn ang="0">
                  <a:pos x="1" y="0"/>
                </a:cxn>
                <a:cxn ang="0">
                  <a:pos x="1" y="0"/>
                </a:cxn>
                <a:cxn ang="0">
                  <a:pos x="2" y="3"/>
                </a:cxn>
                <a:cxn ang="0">
                  <a:pos x="3" y="15"/>
                </a:cxn>
                <a:cxn ang="0">
                  <a:pos x="5" y="45"/>
                </a:cxn>
                <a:cxn ang="0">
                  <a:pos x="8" y="93"/>
                </a:cxn>
                <a:cxn ang="0">
                  <a:pos x="9" y="105"/>
                </a:cxn>
                <a:cxn ang="0">
                  <a:pos x="10" y="112"/>
                </a:cxn>
                <a:cxn ang="0">
                  <a:pos x="10" y="115"/>
                </a:cxn>
                <a:cxn ang="0">
                  <a:pos x="11" y="115"/>
                </a:cxn>
                <a:cxn ang="0">
                  <a:pos x="12" y="112"/>
                </a:cxn>
                <a:cxn ang="0">
                  <a:pos x="13" y="104"/>
                </a:cxn>
                <a:cxn ang="0">
                  <a:pos x="14" y="83"/>
                </a:cxn>
                <a:cxn ang="0">
                  <a:pos x="17" y="38"/>
                </a:cxn>
                <a:cxn ang="0">
                  <a:pos x="18" y="15"/>
                </a:cxn>
                <a:cxn ang="0">
                  <a:pos x="19" y="5"/>
                </a:cxn>
                <a:cxn ang="0">
                  <a:pos x="20" y="1"/>
                </a:cxn>
                <a:cxn ang="0">
                  <a:pos x="21" y="0"/>
                </a:cxn>
                <a:cxn ang="0">
                  <a:pos x="21" y="2"/>
                </a:cxn>
                <a:cxn ang="0">
                  <a:pos x="22" y="10"/>
                </a:cxn>
                <a:cxn ang="0">
                  <a:pos x="24" y="28"/>
                </a:cxn>
                <a:cxn ang="0">
                  <a:pos x="26" y="64"/>
                </a:cxn>
                <a:cxn ang="0">
                  <a:pos x="27" y="89"/>
                </a:cxn>
                <a:cxn ang="0">
                  <a:pos x="28" y="107"/>
                </a:cxn>
                <a:cxn ang="0">
                  <a:pos x="29" y="114"/>
                </a:cxn>
                <a:cxn ang="0">
                  <a:pos x="30" y="116"/>
                </a:cxn>
                <a:cxn ang="0">
                  <a:pos x="31" y="114"/>
                </a:cxn>
                <a:cxn ang="0">
                  <a:pos x="31" y="110"/>
                </a:cxn>
                <a:cxn ang="0">
                  <a:pos x="33" y="97"/>
                </a:cxn>
                <a:cxn ang="0">
                  <a:pos x="35" y="60"/>
                </a:cxn>
                <a:cxn ang="0">
                  <a:pos x="37" y="26"/>
                </a:cxn>
                <a:cxn ang="0">
                  <a:pos x="38" y="10"/>
                </a:cxn>
                <a:cxn ang="0">
                  <a:pos x="39" y="3"/>
                </a:cxn>
                <a:cxn ang="0">
                  <a:pos x="39" y="0"/>
                </a:cxn>
                <a:cxn ang="0">
                  <a:pos x="40" y="0"/>
                </a:cxn>
                <a:cxn ang="0">
                  <a:pos x="41" y="3"/>
                </a:cxn>
                <a:cxn ang="0">
                  <a:pos x="42" y="12"/>
                </a:cxn>
                <a:cxn ang="0">
                  <a:pos x="43" y="28"/>
                </a:cxn>
                <a:cxn ang="0">
                  <a:pos x="45" y="75"/>
                </a:cxn>
                <a:cxn ang="0">
                  <a:pos x="47" y="97"/>
                </a:cxn>
                <a:cxn ang="0">
                  <a:pos x="48" y="108"/>
                </a:cxn>
                <a:cxn ang="0">
                  <a:pos x="49" y="114"/>
                </a:cxn>
                <a:cxn ang="0">
                  <a:pos x="49" y="116"/>
                </a:cxn>
                <a:cxn ang="0">
                  <a:pos x="50" y="114"/>
                </a:cxn>
                <a:cxn ang="0">
                  <a:pos x="51" y="108"/>
                </a:cxn>
                <a:cxn ang="0">
                  <a:pos x="52" y="92"/>
                </a:cxn>
                <a:cxn ang="0">
                  <a:pos x="54" y="54"/>
                </a:cxn>
                <a:cxn ang="0">
                  <a:pos x="56" y="29"/>
                </a:cxn>
                <a:cxn ang="0">
                  <a:pos x="57" y="9"/>
                </a:cxn>
                <a:cxn ang="0">
                  <a:pos x="58" y="2"/>
                </a:cxn>
                <a:cxn ang="0">
                  <a:pos x="59" y="0"/>
                </a:cxn>
                <a:cxn ang="0">
                  <a:pos x="60" y="0"/>
                </a:cxn>
                <a:cxn ang="0">
                  <a:pos x="60" y="4"/>
                </a:cxn>
                <a:cxn ang="0">
                  <a:pos x="61" y="17"/>
                </a:cxn>
                <a:cxn ang="0">
                  <a:pos x="63" y="49"/>
                </a:cxn>
                <a:cxn ang="0">
                  <a:pos x="65" y="88"/>
                </a:cxn>
                <a:cxn ang="0">
                  <a:pos x="67" y="106"/>
                </a:cxn>
                <a:cxn ang="0">
                  <a:pos x="68" y="113"/>
                </a:cxn>
                <a:cxn ang="0">
                  <a:pos x="68" y="115"/>
                </a:cxn>
                <a:cxn ang="0">
                  <a:pos x="69" y="115"/>
                </a:cxn>
                <a:cxn ang="0">
                  <a:pos x="70" y="110"/>
                </a:cxn>
                <a:cxn ang="0">
                  <a:pos x="71" y="100"/>
                </a:cxn>
              </a:cxnLst>
              <a:rect l="0" t="0" r="r" b="b"/>
              <a:pathLst>
                <a:path w="72" h="116">
                  <a:moveTo>
                    <a:pt x="0" y="2"/>
                  </a:moveTo>
                  <a:lnTo>
                    <a:pt x="0" y="2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3"/>
                  </a:lnTo>
                  <a:lnTo>
                    <a:pt x="2" y="4"/>
                  </a:lnTo>
                  <a:lnTo>
                    <a:pt x="2" y="4"/>
                  </a:lnTo>
                  <a:lnTo>
                    <a:pt x="2" y="5"/>
                  </a:lnTo>
                  <a:lnTo>
                    <a:pt x="3" y="7"/>
                  </a:lnTo>
                  <a:lnTo>
                    <a:pt x="3" y="8"/>
                  </a:lnTo>
                  <a:lnTo>
                    <a:pt x="3" y="8"/>
                  </a:lnTo>
                  <a:lnTo>
                    <a:pt x="3" y="10"/>
                  </a:lnTo>
                  <a:lnTo>
                    <a:pt x="3" y="15"/>
                  </a:lnTo>
                  <a:lnTo>
                    <a:pt x="3" y="16"/>
                  </a:lnTo>
                  <a:lnTo>
                    <a:pt x="3" y="17"/>
                  </a:lnTo>
                  <a:lnTo>
                    <a:pt x="4" y="20"/>
                  </a:lnTo>
                  <a:lnTo>
                    <a:pt x="4" y="26"/>
                  </a:lnTo>
                  <a:lnTo>
                    <a:pt x="5" y="38"/>
                  </a:lnTo>
                  <a:lnTo>
                    <a:pt x="5" y="40"/>
                  </a:lnTo>
                  <a:lnTo>
                    <a:pt x="5" y="41"/>
                  </a:lnTo>
                  <a:lnTo>
                    <a:pt x="5" y="45"/>
                  </a:lnTo>
                  <a:lnTo>
                    <a:pt x="5" y="52"/>
                  </a:lnTo>
                  <a:lnTo>
                    <a:pt x="6" y="66"/>
                  </a:lnTo>
                  <a:lnTo>
                    <a:pt x="6" y="67"/>
                  </a:lnTo>
                  <a:lnTo>
                    <a:pt x="7" y="69"/>
                  </a:lnTo>
                  <a:lnTo>
                    <a:pt x="7" y="72"/>
                  </a:lnTo>
                  <a:lnTo>
                    <a:pt x="7" y="79"/>
                  </a:lnTo>
                  <a:lnTo>
                    <a:pt x="8" y="92"/>
                  </a:lnTo>
                  <a:lnTo>
                    <a:pt x="8" y="93"/>
                  </a:lnTo>
                  <a:lnTo>
                    <a:pt x="8" y="94"/>
                  </a:lnTo>
                  <a:lnTo>
                    <a:pt x="8" y="97"/>
                  </a:lnTo>
                  <a:lnTo>
                    <a:pt x="8" y="98"/>
                  </a:lnTo>
                  <a:lnTo>
                    <a:pt x="8" y="99"/>
                  </a:lnTo>
                  <a:lnTo>
                    <a:pt x="9" y="101"/>
                  </a:lnTo>
                  <a:lnTo>
                    <a:pt x="9" y="102"/>
                  </a:lnTo>
                  <a:lnTo>
                    <a:pt x="9" y="103"/>
                  </a:lnTo>
                  <a:lnTo>
                    <a:pt x="9" y="105"/>
                  </a:lnTo>
                  <a:lnTo>
                    <a:pt x="9" y="106"/>
                  </a:lnTo>
                  <a:lnTo>
                    <a:pt x="9" y="107"/>
                  </a:lnTo>
                  <a:lnTo>
                    <a:pt x="9" y="109"/>
                  </a:lnTo>
                  <a:lnTo>
                    <a:pt x="9" y="109"/>
                  </a:lnTo>
                  <a:lnTo>
                    <a:pt x="9" y="110"/>
                  </a:lnTo>
                  <a:lnTo>
                    <a:pt x="9" y="111"/>
                  </a:lnTo>
                  <a:lnTo>
                    <a:pt x="9" y="111"/>
                  </a:lnTo>
                  <a:lnTo>
                    <a:pt x="10" y="112"/>
                  </a:lnTo>
                  <a:lnTo>
                    <a:pt x="10" y="112"/>
                  </a:lnTo>
                  <a:lnTo>
                    <a:pt x="10" y="113"/>
                  </a:lnTo>
                  <a:lnTo>
                    <a:pt x="10" y="114"/>
                  </a:lnTo>
                  <a:lnTo>
                    <a:pt x="10" y="114"/>
                  </a:lnTo>
                  <a:lnTo>
                    <a:pt x="10" y="114"/>
                  </a:lnTo>
                  <a:lnTo>
                    <a:pt x="10" y="115"/>
                  </a:lnTo>
                  <a:lnTo>
                    <a:pt x="10" y="115"/>
                  </a:lnTo>
                  <a:lnTo>
                    <a:pt x="10" y="115"/>
                  </a:lnTo>
                  <a:lnTo>
                    <a:pt x="10" y="115"/>
                  </a:lnTo>
                  <a:lnTo>
                    <a:pt x="11" y="115"/>
                  </a:lnTo>
                  <a:lnTo>
                    <a:pt x="11" y="116"/>
                  </a:lnTo>
                  <a:lnTo>
                    <a:pt x="11" y="116"/>
                  </a:lnTo>
                  <a:lnTo>
                    <a:pt x="11" y="116"/>
                  </a:lnTo>
                  <a:lnTo>
                    <a:pt x="11" y="116"/>
                  </a:lnTo>
                  <a:lnTo>
                    <a:pt x="11" y="115"/>
                  </a:lnTo>
                  <a:lnTo>
                    <a:pt x="11" y="115"/>
                  </a:lnTo>
                  <a:lnTo>
                    <a:pt x="11" y="115"/>
                  </a:lnTo>
                  <a:lnTo>
                    <a:pt x="11" y="115"/>
                  </a:lnTo>
                  <a:lnTo>
                    <a:pt x="11" y="114"/>
                  </a:lnTo>
                  <a:lnTo>
                    <a:pt x="11" y="114"/>
                  </a:lnTo>
                  <a:lnTo>
                    <a:pt x="11" y="114"/>
                  </a:lnTo>
                  <a:lnTo>
                    <a:pt x="11" y="113"/>
                  </a:lnTo>
                  <a:lnTo>
                    <a:pt x="12" y="113"/>
                  </a:lnTo>
                  <a:lnTo>
                    <a:pt x="12" y="112"/>
                  </a:lnTo>
                  <a:lnTo>
                    <a:pt x="12" y="112"/>
                  </a:lnTo>
                  <a:lnTo>
                    <a:pt x="12" y="111"/>
                  </a:lnTo>
                  <a:lnTo>
                    <a:pt x="12" y="110"/>
                  </a:lnTo>
                  <a:lnTo>
                    <a:pt x="12" y="109"/>
                  </a:lnTo>
                  <a:lnTo>
                    <a:pt x="12" y="108"/>
                  </a:lnTo>
                  <a:lnTo>
                    <a:pt x="12" y="107"/>
                  </a:lnTo>
                  <a:lnTo>
                    <a:pt x="13" y="106"/>
                  </a:lnTo>
                  <a:lnTo>
                    <a:pt x="13" y="104"/>
                  </a:lnTo>
                  <a:lnTo>
                    <a:pt x="13" y="103"/>
                  </a:lnTo>
                  <a:lnTo>
                    <a:pt x="13" y="102"/>
                  </a:lnTo>
                  <a:lnTo>
                    <a:pt x="13" y="100"/>
                  </a:lnTo>
                  <a:lnTo>
                    <a:pt x="13" y="95"/>
                  </a:lnTo>
                  <a:lnTo>
                    <a:pt x="13" y="94"/>
                  </a:lnTo>
                  <a:lnTo>
                    <a:pt x="14" y="92"/>
                  </a:lnTo>
                  <a:lnTo>
                    <a:pt x="14" y="89"/>
                  </a:lnTo>
                  <a:lnTo>
                    <a:pt x="14" y="83"/>
                  </a:lnTo>
                  <a:lnTo>
                    <a:pt x="15" y="70"/>
                  </a:lnTo>
                  <a:lnTo>
                    <a:pt x="15" y="68"/>
                  </a:lnTo>
                  <a:lnTo>
                    <a:pt x="15" y="66"/>
                  </a:lnTo>
                  <a:lnTo>
                    <a:pt x="15" y="63"/>
                  </a:lnTo>
                  <a:lnTo>
                    <a:pt x="16" y="56"/>
                  </a:lnTo>
                  <a:lnTo>
                    <a:pt x="16" y="42"/>
                  </a:lnTo>
                  <a:lnTo>
                    <a:pt x="17" y="40"/>
                  </a:lnTo>
                  <a:lnTo>
                    <a:pt x="17" y="38"/>
                  </a:lnTo>
                  <a:lnTo>
                    <a:pt x="17" y="35"/>
                  </a:lnTo>
                  <a:lnTo>
                    <a:pt x="17" y="28"/>
                  </a:lnTo>
                  <a:lnTo>
                    <a:pt x="17" y="27"/>
                  </a:lnTo>
                  <a:lnTo>
                    <a:pt x="17" y="26"/>
                  </a:lnTo>
                  <a:lnTo>
                    <a:pt x="18" y="23"/>
                  </a:lnTo>
                  <a:lnTo>
                    <a:pt x="18" y="17"/>
                  </a:lnTo>
                  <a:lnTo>
                    <a:pt x="18" y="16"/>
                  </a:lnTo>
                  <a:lnTo>
                    <a:pt x="18" y="15"/>
                  </a:lnTo>
                  <a:lnTo>
                    <a:pt x="18" y="12"/>
                  </a:lnTo>
                  <a:lnTo>
                    <a:pt x="18" y="11"/>
                  </a:lnTo>
                  <a:lnTo>
                    <a:pt x="19" y="10"/>
                  </a:lnTo>
                  <a:lnTo>
                    <a:pt x="19" y="8"/>
                  </a:lnTo>
                  <a:lnTo>
                    <a:pt x="19" y="7"/>
                  </a:lnTo>
                  <a:lnTo>
                    <a:pt x="19" y="6"/>
                  </a:lnTo>
                  <a:lnTo>
                    <a:pt x="19" y="6"/>
                  </a:lnTo>
                  <a:lnTo>
                    <a:pt x="19" y="5"/>
                  </a:lnTo>
                  <a:lnTo>
                    <a:pt x="19" y="4"/>
                  </a:lnTo>
                  <a:lnTo>
                    <a:pt x="19" y="4"/>
                  </a:lnTo>
                  <a:lnTo>
                    <a:pt x="19" y="3"/>
                  </a:lnTo>
                  <a:lnTo>
                    <a:pt x="19" y="2"/>
                  </a:lnTo>
                  <a:lnTo>
                    <a:pt x="19" y="2"/>
                  </a:lnTo>
                  <a:lnTo>
                    <a:pt x="20" y="1"/>
                  </a:lnTo>
                  <a:lnTo>
                    <a:pt x="20" y="1"/>
                  </a:lnTo>
                  <a:lnTo>
                    <a:pt x="20" y="1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1" y="0"/>
                  </a:lnTo>
                  <a:lnTo>
                    <a:pt x="21" y="0"/>
                  </a:lnTo>
                  <a:lnTo>
                    <a:pt x="21" y="0"/>
                  </a:lnTo>
                  <a:lnTo>
                    <a:pt x="21" y="0"/>
                  </a:lnTo>
                  <a:lnTo>
                    <a:pt x="21" y="0"/>
                  </a:lnTo>
                  <a:lnTo>
                    <a:pt x="21" y="0"/>
                  </a:lnTo>
                  <a:lnTo>
                    <a:pt x="21" y="1"/>
                  </a:lnTo>
                  <a:lnTo>
                    <a:pt x="21" y="1"/>
                  </a:lnTo>
                  <a:lnTo>
                    <a:pt x="21" y="2"/>
                  </a:lnTo>
                  <a:lnTo>
                    <a:pt x="21" y="2"/>
                  </a:lnTo>
                  <a:lnTo>
                    <a:pt x="21" y="3"/>
                  </a:lnTo>
                  <a:lnTo>
                    <a:pt x="21" y="3"/>
                  </a:lnTo>
                  <a:lnTo>
                    <a:pt x="22" y="5"/>
                  </a:lnTo>
                  <a:lnTo>
                    <a:pt x="22" y="5"/>
                  </a:lnTo>
                  <a:lnTo>
                    <a:pt x="22" y="6"/>
                  </a:lnTo>
                  <a:lnTo>
                    <a:pt x="22" y="8"/>
                  </a:lnTo>
                  <a:lnTo>
                    <a:pt x="22" y="9"/>
                  </a:lnTo>
                  <a:lnTo>
                    <a:pt x="22" y="10"/>
                  </a:lnTo>
                  <a:lnTo>
                    <a:pt x="22" y="12"/>
                  </a:lnTo>
                  <a:lnTo>
                    <a:pt x="23" y="13"/>
                  </a:lnTo>
                  <a:lnTo>
                    <a:pt x="23" y="14"/>
                  </a:lnTo>
                  <a:lnTo>
                    <a:pt x="23" y="16"/>
                  </a:lnTo>
                  <a:lnTo>
                    <a:pt x="23" y="22"/>
                  </a:lnTo>
                  <a:lnTo>
                    <a:pt x="23" y="23"/>
                  </a:lnTo>
                  <a:lnTo>
                    <a:pt x="23" y="24"/>
                  </a:lnTo>
                  <a:lnTo>
                    <a:pt x="24" y="28"/>
                  </a:lnTo>
                  <a:lnTo>
                    <a:pt x="24" y="34"/>
                  </a:lnTo>
                  <a:lnTo>
                    <a:pt x="24" y="35"/>
                  </a:lnTo>
                  <a:lnTo>
                    <a:pt x="24" y="37"/>
                  </a:lnTo>
                  <a:lnTo>
                    <a:pt x="24" y="40"/>
                  </a:lnTo>
                  <a:lnTo>
                    <a:pt x="25" y="47"/>
                  </a:lnTo>
                  <a:lnTo>
                    <a:pt x="25" y="61"/>
                  </a:lnTo>
                  <a:lnTo>
                    <a:pt x="25" y="63"/>
                  </a:lnTo>
                  <a:lnTo>
                    <a:pt x="26" y="64"/>
                  </a:lnTo>
                  <a:lnTo>
                    <a:pt x="26" y="68"/>
                  </a:lnTo>
                  <a:lnTo>
                    <a:pt x="26" y="74"/>
                  </a:lnTo>
                  <a:lnTo>
                    <a:pt x="26" y="76"/>
                  </a:lnTo>
                  <a:lnTo>
                    <a:pt x="26" y="77"/>
                  </a:lnTo>
                  <a:lnTo>
                    <a:pt x="27" y="80"/>
                  </a:lnTo>
                  <a:lnTo>
                    <a:pt x="27" y="86"/>
                  </a:lnTo>
                  <a:lnTo>
                    <a:pt x="27" y="87"/>
                  </a:lnTo>
                  <a:lnTo>
                    <a:pt x="27" y="89"/>
                  </a:lnTo>
                  <a:lnTo>
                    <a:pt x="27" y="92"/>
                  </a:lnTo>
                  <a:lnTo>
                    <a:pt x="27" y="97"/>
                  </a:lnTo>
                  <a:lnTo>
                    <a:pt x="28" y="98"/>
                  </a:lnTo>
                  <a:lnTo>
                    <a:pt x="28" y="99"/>
                  </a:lnTo>
                  <a:lnTo>
                    <a:pt x="28" y="101"/>
                  </a:lnTo>
                  <a:lnTo>
                    <a:pt x="28" y="105"/>
                  </a:lnTo>
                  <a:lnTo>
                    <a:pt x="28" y="106"/>
                  </a:lnTo>
                  <a:lnTo>
                    <a:pt x="28" y="107"/>
                  </a:lnTo>
                  <a:lnTo>
                    <a:pt x="29" y="109"/>
                  </a:lnTo>
                  <a:lnTo>
                    <a:pt x="29" y="109"/>
                  </a:lnTo>
                  <a:lnTo>
                    <a:pt x="29" y="110"/>
                  </a:lnTo>
                  <a:lnTo>
                    <a:pt x="29" y="111"/>
                  </a:lnTo>
                  <a:lnTo>
                    <a:pt x="29" y="112"/>
                  </a:lnTo>
                  <a:lnTo>
                    <a:pt x="29" y="113"/>
                  </a:lnTo>
                  <a:lnTo>
                    <a:pt x="29" y="113"/>
                  </a:lnTo>
                  <a:lnTo>
                    <a:pt x="29" y="114"/>
                  </a:lnTo>
                  <a:lnTo>
                    <a:pt x="29" y="114"/>
                  </a:lnTo>
                  <a:lnTo>
                    <a:pt x="29" y="114"/>
                  </a:lnTo>
                  <a:lnTo>
                    <a:pt x="29" y="115"/>
                  </a:lnTo>
                  <a:lnTo>
                    <a:pt x="30" y="115"/>
                  </a:lnTo>
                  <a:lnTo>
                    <a:pt x="30" y="115"/>
                  </a:lnTo>
                  <a:lnTo>
                    <a:pt x="30" y="115"/>
                  </a:lnTo>
                  <a:lnTo>
                    <a:pt x="30" y="115"/>
                  </a:lnTo>
                  <a:lnTo>
                    <a:pt x="30" y="116"/>
                  </a:lnTo>
                  <a:lnTo>
                    <a:pt x="30" y="116"/>
                  </a:lnTo>
                  <a:lnTo>
                    <a:pt x="30" y="116"/>
                  </a:lnTo>
                  <a:lnTo>
                    <a:pt x="30" y="116"/>
                  </a:lnTo>
                  <a:lnTo>
                    <a:pt x="30" y="115"/>
                  </a:lnTo>
                  <a:lnTo>
                    <a:pt x="30" y="115"/>
                  </a:lnTo>
                  <a:lnTo>
                    <a:pt x="31" y="115"/>
                  </a:lnTo>
                  <a:lnTo>
                    <a:pt x="31" y="115"/>
                  </a:lnTo>
                  <a:lnTo>
                    <a:pt x="31" y="114"/>
                  </a:lnTo>
                  <a:lnTo>
                    <a:pt x="31" y="114"/>
                  </a:lnTo>
                  <a:lnTo>
                    <a:pt x="31" y="114"/>
                  </a:lnTo>
                  <a:lnTo>
                    <a:pt x="31" y="113"/>
                  </a:lnTo>
                  <a:lnTo>
                    <a:pt x="31" y="113"/>
                  </a:lnTo>
                  <a:lnTo>
                    <a:pt x="31" y="112"/>
                  </a:lnTo>
                  <a:lnTo>
                    <a:pt x="31" y="112"/>
                  </a:lnTo>
                  <a:lnTo>
                    <a:pt x="31" y="111"/>
                  </a:lnTo>
                  <a:lnTo>
                    <a:pt x="31" y="110"/>
                  </a:lnTo>
                  <a:lnTo>
                    <a:pt x="31" y="110"/>
                  </a:lnTo>
                  <a:lnTo>
                    <a:pt x="32" y="109"/>
                  </a:lnTo>
                  <a:lnTo>
                    <a:pt x="32" y="107"/>
                  </a:lnTo>
                  <a:lnTo>
                    <a:pt x="32" y="106"/>
                  </a:lnTo>
                  <a:lnTo>
                    <a:pt x="32" y="105"/>
                  </a:lnTo>
                  <a:lnTo>
                    <a:pt x="32" y="103"/>
                  </a:lnTo>
                  <a:lnTo>
                    <a:pt x="33" y="98"/>
                  </a:lnTo>
                  <a:lnTo>
                    <a:pt x="33" y="97"/>
                  </a:lnTo>
                  <a:lnTo>
                    <a:pt x="33" y="96"/>
                  </a:lnTo>
                  <a:lnTo>
                    <a:pt x="33" y="93"/>
                  </a:lnTo>
                  <a:lnTo>
                    <a:pt x="33" y="87"/>
                  </a:lnTo>
                  <a:lnTo>
                    <a:pt x="34" y="74"/>
                  </a:lnTo>
                  <a:lnTo>
                    <a:pt x="34" y="72"/>
                  </a:lnTo>
                  <a:lnTo>
                    <a:pt x="34" y="70"/>
                  </a:lnTo>
                  <a:lnTo>
                    <a:pt x="34" y="67"/>
                  </a:lnTo>
                  <a:lnTo>
                    <a:pt x="35" y="60"/>
                  </a:lnTo>
                  <a:lnTo>
                    <a:pt x="35" y="46"/>
                  </a:lnTo>
                  <a:lnTo>
                    <a:pt x="36" y="44"/>
                  </a:lnTo>
                  <a:lnTo>
                    <a:pt x="36" y="42"/>
                  </a:lnTo>
                  <a:lnTo>
                    <a:pt x="36" y="39"/>
                  </a:lnTo>
                  <a:lnTo>
                    <a:pt x="36" y="32"/>
                  </a:lnTo>
                  <a:lnTo>
                    <a:pt x="36" y="31"/>
                  </a:lnTo>
                  <a:lnTo>
                    <a:pt x="37" y="29"/>
                  </a:lnTo>
                  <a:lnTo>
                    <a:pt x="37" y="26"/>
                  </a:lnTo>
                  <a:lnTo>
                    <a:pt x="37" y="20"/>
                  </a:lnTo>
                  <a:lnTo>
                    <a:pt x="37" y="19"/>
                  </a:lnTo>
                  <a:lnTo>
                    <a:pt x="37" y="18"/>
                  </a:lnTo>
                  <a:lnTo>
                    <a:pt x="37" y="16"/>
                  </a:lnTo>
                  <a:lnTo>
                    <a:pt x="37" y="14"/>
                  </a:lnTo>
                  <a:lnTo>
                    <a:pt x="38" y="13"/>
                  </a:lnTo>
                  <a:lnTo>
                    <a:pt x="38" y="11"/>
                  </a:lnTo>
                  <a:lnTo>
                    <a:pt x="38" y="10"/>
                  </a:lnTo>
                  <a:lnTo>
                    <a:pt x="38" y="9"/>
                  </a:lnTo>
                  <a:lnTo>
                    <a:pt x="38" y="8"/>
                  </a:lnTo>
                  <a:lnTo>
                    <a:pt x="38" y="7"/>
                  </a:lnTo>
                  <a:lnTo>
                    <a:pt x="38" y="6"/>
                  </a:lnTo>
                  <a:lnTo>
                    <a:pt x="38" y="4"/>
                  </a:lnTo>
                  <a:lnTo>
                    <a:pt x="39" y="4"/>
                  </a:lnTo>
                  <a:lnTo>
                    <a:pt x="39" y="3"/>
                  </a:lnTo>
                  <a:lnTo>
                    <a:pt x="39" y="3"/>
                  </a:lnTo>
                  <a:lnTo>
                    <a:pt x="39" y="2"/>
                  </a:lnTo>
                  <a:lnTo>
                    <a:pt x="39" y="2"/>
                  </a:lnTo>
                  <a:lnTo>
                    <a:pt x="39" y="1"/>
                  </a:lnTo>
                  <a:lnTo>
                    <a:pt x="39" y="1"/>
                  </a:lnTo>
                  <a:lnTo>
                    <a:pt x="39" y="1"/>
                  </a:lnTo>
                  <a:lnTo>
                    <a:pt x="39" y="0"/>
                  </a:lnTo>
                  <a:lnTo>
                    <a:pt x="39" y="0"/>
                  </a:lnTo>
                  <a:lnTo>
                    <a:pt x="39" y="0"/>
                  </a:lnTo>
                  <a:lnTo>
                    <a:pt x="39" y="0"/>
                  </a:lnTo>
                  <a:lnTo>
                    <a:pt x="40" y="0"/>
                  </a:lnTo>
                  <a:lnTo>
                    <a:pt x="40" y="0"/>
                  </a:lnTo>
                  <a:lnTo>
                    <a:pt x="40" y="0"/>
                  </a:lnTo>
                  <a:lnTo>
                    <a:pt x="40" y="0"/>
                  </a:lnTo>
                  <a:lnTo>
                    <a:pt x="40" y="0"/>
                  </a:lnTo>
                  <a:lnTo>
                    <a:pt x="40" y="0"/>
                  </a:lnTo>
                  <a:lnTo>
                    <a:pt x="40" y="0"/>
                  </a:lnTo>
                  <a:lnTo>
                    <a:pt x="40" y="0"/>
                  </a:lnTo>
                  <a:lnTo>
                    <a:pt x="40" y="1"/>
                  </a:lnTo>
                  <a:lnTo>
                    <a:pt x="40" y="1"/>
                  </a:lnTo>
                  <a:lnTo>
                    <a:pt x="41" y="1"/>
                  </a:lnTo>
                  <a:lnTo>
                    <a:pt x="41" y="2"/>
                  </a:lnTo>
                  <a:lnTo>
                    <a:pt x="41" y="2"/>
                  </a:lnTo>
                  <a:lnTo>
                    <a:pt x="41" y="3"/>
                  </a:lnTo>
                  <a:lnTo>
                    <a:pt x="41" y="3"/>
                  </a:lnTo>
                  <a:lnTo>
                    <a:pt x="41" y="4"/>
                  </a:lnTo>
                  <a:lnTo>
                    <a:pt x="41" y="5"/>
                  </a:lnTo>
                  <a:lnTo>
                    <a:pt x="41" y="5"/>
                  </a:lnTo>
                  <a:lnTo>
                    <a:pt x="41" y="7"/>
                  </a:lnTo>
                  <a:lnTo>
                    <a:pt x="41" y="8"/>
                  </a:lnTo>
                  <a:lnTo>
                    <a:pt x="41" y="9"/>
                  </a:lnTo>
                  <a:lnTo>
                    <a:pt x="42" y="10"/>
                  </a:lnTo>
                  <a:lnTo>
                    <a:pt x="42" y="12"/>
                  </a:lnTo>
                  <a:lnTo>
                    <a:pt x="42" y="13"/>
                  </a:lnTo>
                  <a:lnTo>
                    <a:pt x="42" y="15"/>
                  </a:lnTo>
                  <a:lnTo>
                    <a:pt x="42" y="16"/>
                  </a:lnTo>
                  <a:lnTo>
                    <a:pt x="42" y="17"/>
                  </a:lnTo>
                  <a:lnTo>
                    <a:pt x="42" y="20"/>
                  </a:lnTo>
                  <a:lnTo>
                    <a:pt x="43" y="25"/>
                  </a:lnTo>
                  <a:lnTo>
                    <a:pt x="43" y="26"/>
                  </a:lnTo>
                  <a:lnTo>
                    <a:pt x="43" y="28"/>
                  </a:lnTo>
                  <a:lnTo>
                    <a:pt x="43" y="30"/>
                  </a:lnTo>
                  <a:lnTo>
                    <a:pt x="43" y="36"/>
                  </a:lnTo>
                  <a:lnTo>
                    <a:pt x="44" y="49"/>
                  </a:lnTo>
                  <a:lnTo>
                    <a:pt x="44" y="51"/>
                  </a:lnTo>
                  <a:lnTo>
                    <a:pt x="44" y="52"/>
                  </a:lnTo>
                  <a:lnTo>
                    <a:pt x="44" y="56"/>
                  </a:lnTo>
                  <a:lnTo>
                    <a:pt x="45" y="62"/>
                  </a:lnTo>
                  <a:lnTo>
                    <a:pt x="45" y="75"/>
                  </a:lnTo>
                  <a:lnTo>
                    <a:pt x="45" y="76"/>
                  </a:lnTo>
                  <a:lnTo>
                    <a:pt x="46" y="78"/>
                  </a:lnTo>
                  <a:lnTo>
                    <a:pt x="46" y="81"/>
                  </a:lnTo>
                  <a:lnTo>
                    <a:pt x="46" y="87"/>
                  </a:lnTo>
                  <a:lnTo>
                    <a:pt x="46" y="88"/>
                  </a:lnTo>
                  <a:lnTo>
                    <a:pt x="46" y="90"/>
                  </a:lnTo>
                  <a:lnTo>
                    <a:pt x="47" y="92"/>
                  </a:lnTo>
                  <a:lnTo>
                    <a:pt x="47" y="97"/>
                  </a:lnTo>
                  <a:lnTo>
                    <a:pt x="47" y="98"/>
                  </a:lnTo>
                  <a:lnTo>
                    <a:pt x="47" y="100"/>
                  </a:lnTo>
                  <a:lnTo>
                    <a:pt x="47" y="102"/>
                  </a:lnTo>
                  <a:lnTo>
                    <a:pt x="47" y="103"/>
                  </a:lnTo>
                  <a:lnTo>
                    <a:pt x="47" y="104"/>
                  </a:lnTo>
                  <a:lnTo>
                    <a:pt x="47" y="106"/>
                  </a:lnTo>
                  <a:lnTo>
                    <a:pt x="48" y="107"/>
                  </a:lnTo>
                  <a:lnTo>
                    <a:pt x="48" y="108"/>
                  </a:lnTo>
                  <a:lnTo>
                    <a:pt x="48" y="109"/>
                  </a:lnTo>
                  <a:lnTo>
                    <a:pt x="48" y="110"/>
                  </a:lnTo>
                  <a:lnTo>
                    <a:pt x="48" y="110"/>
                  </a:lnTo>
                  <a:lnTo>
                    <a:pt x="48" y="112"/>
                  </a:lnTo>
                  <a:lnTo>
                    <a:pt x="48" y="112"/>
                  </a:lnTo>
                  <a:lnTo>
                    <a:pt x="48" y="113"/>
                  </a:lnTo>
                  <a:lnTo>
                    <a:pt x="49" y="114"/>
                  </a:lnTo>
                  <a:lnTo>
                    <a:pt x="49" y="114"/>
                  </a:lnTo>
                  <a:lnTo>
                    <a:pt x="49" y="114"/>
                  </a:lnTo>
                  <a:lnTo>
                    <a:pt x="49" y="115"/>
                  </a:lnTo>
                  <a:lnTo>
                    <a:pt x="49" y="115"/>
                  </a:lnTo>
                  <a:lnTo>
                    <a:pt x="49" y="115"/>
                  </a:lnTo>
                  <a:lnTo>
                    <a:pt x="49" y="115"/>
                  </a:lnTo>
                  <a:lnTo>
                    <a:pt x="49" y="116"/>
                  </a:lnTo>
                  <a:lnTo>
                    <a:pt x="49" y="116"/>
                  </a:lnTo>
                  <a:lnTo>
                    <a:pt x="49" y="116"/>
                  </a:lnTo>
                  <a:lnTo>
                    <a:pt x="49" y="116"/>
                  </a:lnTo>
                  <a:lnTo>
                    <a:pt x="49" y="115"/>
                  </a:lnTo>
                  <a:lnTo>
                    <a:pt x="50" y="115"/>
                  </a:lnTo>
                  <a:lnTo>
                    <a:pt x="50" y="115"/>
                  </a:lnTo>
                  <a:lnTo>
                    <a:pt x="50" y="115"/>
                  </a:lnTo>
                  <a:lnTo>
                    <a:pt x="50" y="114"/>
                  </a:lnTo>
                  <a:lnTo>
                    <a:pt x="50" y="114"/>
                  </a:lnTo>
                  <a:lnTo>
                    <a:pt x="50" y="114"/>
                  </a:lnTo>
                  <a:lnTo>
                    <a:pt x="50" y="113"/>
                  </a:lnTo>
                  <a:lnTo>
                    <a:pt x="50" y="113"/>
                  </a:lnTo>
                  <a:lnTo>
                    <a:pt x="50" y="112"/>
                  </a:lnTo>
                  <a:lnTo>
                    <a:pt x="51" y="112"/>
                  </a:lnTo>
                  <a:lnTo>
                    <a:pt x="51" y="111"/>
                  </a:lnTo>
                  <a:lnTo>
                    <a:pt x="51" y="110"/>
                  </a:lnTo>
                  <a:lnTo>
                    <a:pt x="51" y="108"/>
                  </a:lnTo>
                  <a:lnTo>
                    <a:pt x="51" y="108"/>
                  </a:lnTo>
                  <a:lnTo>
                    <a:pt x="51" y="107"/>
                  </a:lnTo>
                  <a:lnTo>
                    <a:pt x="51" y="105"/>
                  </a:lnTo>
                  <a:lnTo>
                    <a:pt x="51" y="104"/>
                  </a:lnTo>
                  <a:lnTo>
                    <a:pt x="51" y="103"/>
                  </a:lnTo>
                  <a:lnTo>
                    <a:pt x="52" y="100"/>
                  </a:lnTo>
                  <a:lnTo>
                    <a:pt x="52" y="95"/>
                  </a:lnTo>
                  <a:lnTo>
                    <a:pt x="52" y="94"/>
                  </a:lnTo>
                  <a:lnTo>
                    <a:pt x="52" y="92"/>
                  </a:lnTo>
                  <a:lnTo>
                    <a:pt x="52" y="89"/>
                  </a:lnTo>
                  <a:lnTo>
                    <a:pt x="53" y="83"/>
                  </a:lnTo>
                  <a:lnTo>
                    <a:pt x="53" y="82"/>
                  </a:lnTo>
                  <a:lnTo>
                    <a:pt x="53" y="80"/>
                  </a:lnTo>
                  <a:lnTo>
                    <a:pt x="53" y="77"/>
                  </a:lnTo>
                  <a:lnTo>
                    <a:pt x="54" y="70"/>
                  </a:lnTo>
                  <a:lnTo>
                    <a:pt x="54" y="56"/>
                  </a:lnTo>
                  <a:lnTo>
                    <a:pt x="54" y="54"/>
                  </a:lnTo>
                  <a:lnTo>
                    <a:pt x="54" y="52"/>
                  </a:lnTo>
                  <a:lnTo>
                    <a:pt x="55" y="49"/>
                  </a:lnTo>
                  <a:lnTo>
                    <a:pt x="55" y="42"/>
                  </a:lnTo>
                  <a:lnTo>
                    <a:pt x="55" y="41"/>
                  </a:lnTo>
                  <a:lnTo>
                    <a:pt x="55" y="39"/>
                  </a:lnTo>
                  <a:lnTo>
                    <a:pt x="55" y="36"/>
                  </a:lnTo>
                  <a:lnTo>
                    <a:pt x="56" y="30"/>
                  </a:lnTo>
                  <a:lnTo>
                    <a:pt x="56" y="29"/>
                  </a:lnTo>
                  <a:lnTo>
                    <a:pt x="56" y="27"/>
                  </a:lnTo>
                  <a:lnTo>
                    <a:pt x="56" y="24"/>
                  </a:lnTo>
                  <a:lnTo>
                    <a:pt x="56" y="19"/>
                  </a:lnTo>
                  <a:lnTo>
                    <a:pt x="56" y="18"/>
                  </a:lnTo>
                  <a:lnTo>
                    <a:pt x="57" y="17"/>
                  </a:lnTo>
                  <a:lnTo>
                    <a:pt x="57" y="14"/>
                  </a:lnTo>
                  <a:lnTo>
                    <a:pt x="57" y="10"/>
                  </a:lnTo>
                  <a:lnTo>
                    <a:pt x="57" y="9"/>
                  </a:lnTo>
                  <a:lnTo>
                    <a:pt x="57" y="8"/>
                  </a:lnTo>
                  <a:lnTo>
                    <a:pt x="58" y="7"/>
                  </a:lnTo>
                  <a:lnTo>
                    <a:pt x="58" y="6"/>
                  </a:lnTo>
                  <a:lnTo>
                    <a:pt x="58" y="5"/>
                  </a:lnTo>
                  <a:lnTo>
                    <a:pt x="58" y="4"/>
                  </a:lnTo>
                  <a:lnTo>
                    <a:pt x="58" y="3"/>
                  </a:lnTo>
                  <a:lnTo>
                    <a:pt x="58" y="3"/>
                  </a:lnTo>
                  <a:lnTo>
                    <a:pt x="58" y="2"/>
                  </a:lnTo>
                  <a:lnTo>
                    <a:pt x="58" y="2"/>
                  </a:lnTo>
                  <a:lnTo>
                    <a:pt x="58" y="1"/>
                  </a:lnTo>
                  <a:lnTo>
                    <a:pt x="58" y="1"/>
                  </a:lnTo>
                  <a:lnTo>
                    <a:pt x="58" y="1"/>
                  </a:lnTo>
                  <a:lnTo>
                    <a:pt x="58" y="0"/>
                  </a:lnTo>
                  <a:lnTo>
                    <a:pt x="59" y="0"/>
                  </a:lnTo>
                  <a:lnTo>
                    <a:pt x="59" y="0"/>
                  </a:lnTo>
                  <a:lnTo>
                    <a:pt x="59" y="0"/>
                  </a:lnTo>
                  <a:lnTo>
                    <a:pt x="59" y="0"/>
                  </a:lnTo>
                  <a:lnTo>
                    <a:pt x="59" y="0"/>
                  </a:lnTo>
                  <a:lnTo>
                    <a:pt x="59" y="0"/>
                  </a:lnTo>
                  <a:lnTo>
                    <a:pt x="59" y="0"/>
                  </a:lnTo>
                  <a:lnTo>
                    <a:pt x="59" y="0"/>
                  </a:lnTo>
                  <a:lnTo>
                    <a:pt x="59" y="0"/>
                  </a:lnTo>
                  <a:lnTo>
                    <a:pt x="59" y="0"/>
                  </a:lnTo>
                  <a:lnTo>
                    <a:pt x="60" y="0"/>
                  </a:lnTo>
                  <a:lnTo>
                    <a:pt x="60" y="1"/>
                  </a:lnTo>
                  <a:lnTo>
                    <a:pt x="60" y="1"/>
                  </a:lnTo>
                  <a:lnTo>
                    <a:pt x="60" y="1"/>
                  </a:lnTo>
                  <a:lnTo>
                    <a:pt x="60" y="2"/>
                  </a:lnTo>
                  <a:lnTo>
                    <a:pt x="60" y="2"/>
                  </a:lnTo>
                  <a:lnTo>
                    <a:pt x="60" y="3"/>
                  </a:lnTo>
                  <a:lnTo>
                    <a:pt x="60" y="4"/>
                  </a:lnTo>
                  <a:lnTo>
                    <a:pt x="60" y="4"/>
                  </a:lnTo>
                  <a:lnTo>
                    <a:pt x="60" y="5"/>
                  </a:lnTo>
                  <a:lnTo>
                    <a:pt x="60" y="6"/>
                  </a:lnTo>
                  <a:lnTo>
                    <a:pt x="60" y="6"/>
                  </a:lnTo>
                  <a:lnTo>
                    <a:pt x="61" y="8"/>
                  </a:lnTo>
                  <a:lnTo>
                    <a:pt x="61" y="9"/>
                  </a:lnTo>
                  <a:lnTo>
                    <a:pt x="61" y="10"/>
                  </a:lnTo>
                  <a:lnTo>
                    <a:pt x="61" y="12"/>
                  </a:lnTo>
                  <a:lnTo>
                    <a:pt x="61" y="17"/>
                  </a:lnTo>
                  <a:lnTo>
                    <a:pt x="62" y="19"/>
                  </a:lnTo>
                  <a:lnTo>
                    <a:pt x="62" y="20"/>
                  </a:lnTo>
                  <a:lnTo>
                    <a:pt x="62" y="23"/>
                  </a:lnTo>
                  <a:lnTo>
                    <a:pt x="62" y="29"/>
                  </a:lnTo>
                  <a:lnTo>
                    <a:pt x="63" y="42"/>
                  </a:lnTo>
                  <a:lnTo>
                    <a:pt x="63" y="44"/>
                  </a:lnTo>
                  <a:lnTo>
                    <a:pt x="63" y="46"/>
                  </a:lnTo>
                  <a:lnTo>
                    <a:pt x="63" y="49"/>
                  </a:lnTo>
                  <a:lnTo>
                    <a:pt x="64" y="57"/>
                  </a:lnTo>
                  <a:lnTo>
                    <a:pt x="64" y="71"/>
                  </a:lnTo>
                  <a:lnTo>
                    <a:pt x="64" y="73"/>
                  </a:lnTo>
                  <a:lnTo>
                    <a:pt x="65" y="74"/>
                  </a:lnTo>
                  <a:lnTo>
                    <a:pt x="65" y="78"/>
                  </a:lnTo>
                  <a:lnTo>
                    <a:pt x="65" y="84"/>
                  </a:lnTo>
                  <a:lnTo>
                    <a:pt x="65" y="86"/>
                  </a:lnTo>
                  <a:lnTo>
                    <a:pt x="65" y="88"/>
                  </a:lnTo>
                  <a:lnTo>
                    <a:pt x="66" y="91"/>
                  </a:lnTo>
                  <a:lnTo>
                    <a:pt x="66" y="96"/>
                  </a:lnTo>
                  <a:lnTo>
                    <a:pt x="66" y="98"/>
                  </a:lnTo>
                  <a:lnTo>
                    <a:pt x="66" y="99"/>
                  </a:lnTo>
                  <a:lnTo>
                    <a:pt x="66" y="101"/>
                  </a:lnTo>
                  <a:lnTo>
                    <a:pt x="66" y="102"/>
                  </a:lnTo>
                  <a:lnTo>
                    <a:pt x="66" y="104"/>
                  </a:lnTo>
                  <a:lnTo>
                    <a:pt x="67" y="106"/>
                  </a:lnTo>
                  <a:lnTo>
                    <a:pt x="67" y="107"/>
                  </a:lnTo>
                  <a:lnTo>
                    <a:pt x="67" y="108"/>
                  </a:lnTo>
                  <a:lnTo>
                    <a:pt x="67" y="108"/>
                  </a:lnTo>
                  <a:lnTo>
                    <a:pt x="67" y="109"/>
                  </a:lnTo>
                  <a:lnTo>
                    <a:pt x="67" y="110"/>
                  </a:lnTo>
                  <a:lnTo>
                    <a:pt x="67" y="111"/>
                  </a:lnTo>
                  <a:lnTo>
                    <a:pt x="68" y="112"/>
                  </a:lnTo>
                  <a:lnTo>
                    <a:pt x="68" y="113"/>
                  </a:lnTo>
                  <a:lnTo>
                    <a:pt x="68" y="113"/>
                  </a:lnTo>
                  <a:lnTo>
                    <a:pt x="68" y="114"/>
                  </a:lnTo>
                  <a:lnTo>
                    <a:pt x="68" y="114"/>
                  </a:lnTo>
                  <a:lnTo>
                    <a:pt x="68" y="114"/>
                  </a:lnTo>
                  <a:lnTo>
                    <a:pt x="68" y="115"/>
                  </a:lnTo>
                  <a:lnTo>
                    <a:pt x="68" y="115"/>
                  </a:lnTo>
                  <a:lnTo>
                    <a:pt x="68" y="115"/>
                  </a:lnTo>
                  <a:lnTo>
                    <a:pt x="68" y="115"/>
                  </a:lnTo>
                  <a:lnTo>
                    <a:pt x="68" y="116"/>
                  </a:lnTo>
                  <a:lnTo>
                    <a:pt x="68" y="116"/>
                  </a:lnTo>
                  <a:lnTo>
                    <a:pt x="69" y="116"/>
                  </a:lnTo>
                  <a:lnTo>
                    <a:pt x="69" y="116"/>
                  </a:lnTo>
                  <a:lnTo>
                    <a:pt x="69" y="115"/>
                  </a:lnTo>
                  <a:lnTo>
                    <a:pt x="69" y="115"/>
                  </a:lnTo>
                  <a:lnTo>
                    <a:pt x="69" y="115"/>
                  </a:lnTo>
                  <a:lnTo>
                    <a:pt x="69" y="115"/>
                  </a:lnTo>
                  <a:lnTo>
                    <a:pt x="69" y="114"/>
                  </a:lnTo>
                  <a:lnTo>
                    <a:pt x="69" y="114"/>
                  </a:lnTo>
                  <a:lnTo>
                    <a:pt x="69" y="114"/>
                  </a:lnTo>
                  <a:lnTo>
                    <a:pt x="69" y="113"/>
                  </a:lnTo>
                  <a:lnTo>
                    <a:pt x="70" y="112"/>
                  </a:lnTo>
                  <a:lnTo>
                    <a:pt x="70" y="112"/>
                  </a:lnTo>
                  <a:lnTo>
                    <a:pt x="70" y="111"/>
                  </a:lnTo>
                  <a:lnTo>
                    <a:pt x="70" y="110"/>
                  </a:lnTo>
                  <a:lnTo>
                    <a:pt x="70" y="110"/>
                  </a:lnTo>
                  <a:lnTo>
                    <a:pt x="70" y="108"/>
                  </a:lnTo>
                  <a:lnTo>
                    <a:pt x="70" y="107"/>
                  </a:lnTo>
                  <a:lnTo>
                    <a:pt x="70" y="106"/>
                  </a:lnTo>
                  <a:lnTo>
                    <a:pt x="70" y="104"/>
                  </a:lnTo>
                  <a:lnTo>
                    <a:pt x="70" y="103"/>
                  </a:lnTo>
                  <a:lnTo>
                    <a:pt x="71" y="102"/>
                  </a:lnTo>
                  <a:lnTo>
                    <a:pt x="71" y="100"/>
                  </a:lnTo>
                  <a:lnTo>
                    <a:pt x="71" y="94"/>
                  </a:lnTo>
                  <a:lnTo>
                    <a:pt x="71" y="93"/>
                  </a:lnTo>
                  <a:lnTo>
                    <a:pt x="71" y="92"/>
                  </a:lnTo>
                  <a:lnTo>
                    <a:pt x="72" y="89"/>
                  </a:lnTo>
                </a:path>
              </a:pathLst>
            </a:custGeom>
            <a:grpFill/>
            <a:ln w="9525" cap="sq">
              <a:solidFill>
                <a:srgbClr val="0D8BE6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783">
                <a:defRPr/>
              </a:pPr>
              <a:endParaRPr lang="en-US" sz="1350" kern="0" dirty="0">
                <a:solidFill>
                  <a:srgbClr val="0D8BE6"/>
                </a:solidFill>
              </a:endParaRPr>
            </a:p>
          </p:txBody>
        </p:sp>
        <p:sp>
          <p:nvSpPr>
            <p:cNvPr id="175" name="Freeform 91"/>
            <p:cNvSpPr>
              <a:spLocks/>
            </p:cNvSpPr>
            <p:nvPr/>
          </p:nvSpPr>
          <p:spPr bwMode="auto">
            <a:xfrm>
              <a:off x="5167" y="2186"/>
              <a:ext cx="71" cy="116"/>
            </a:xfrm>
            <a:custGeom>
              <a:avLst/>
              <a:gdLst/>
              <a:ahLst/>
              <a:cxnLst>
                <a:cxn ang="0">
                  <a:pos x="1" y="55"/>
                </a:cxn>
                <a:cxn ang="0">
                  <a:pos x="3" y="20"/>
                </a:cxn>
                <a:cxn ang="0">
                  <a:pos x="4" y="6"/>
                </a:cxn>
                <a:cxn ang="0">
                  <a:pos x="5" y="1"/>
                </a:cxn>
                <a:cxn ang="0">
                  <a:pos x="6" y="0"/>
                </a:cxn>
                <a:cxn ang="0">
                  <a:pos x="7" y="2"/>
                </a:cxn>
                <a:cxn ang="0">
                  <a:pos x="8" y="7"/>
                </a:cxn>
                <a:cxn ang="0">
                  <a:pos x="9" y="24"/>
                </a:cxn>
                <a:cxn ang="0">
                  <a:pos x="12" y="86"/>
                </a:cxn>
                <a:cxn ang="0">
                  <a:pos x="13" y="103"/>
                </a:cxn>
                <a:cxn ang="0">
                  <a:pos x="14" y="112"/>
                </a:cxn>
                <a:cxn ang="0">
                  <a:pos x="15" y="115"/>
                </a:cxn>
                <a:cxn ang="0">
                  <a:pos x="16" y="115"/>
                </a:cxn>
                <a:cxn ang="0">
                  <a:pos x="16" y="112"/>
                </a:cxn>
                <a:cxn ang="0">
                  <a:pos x="17" y="105"/>
                </a:cxn>
                <a:cxn ang="0">
                  <a:pos x="19" y="83"/>
                </a:cxn>
                <a:cxn ang="0">
                  <a:pos x="21" y="41"/>
                </a:cxn>
                <a:cxn ang="0">
                  <a:pos x="22" y="20"/>
                </a:cxn>
                <a:cxn ang="0">
                  <a:pos x="23" y="8"/>
                </a:cxn>
                <a:cxn ang="0">
                  <a:pos x="24" y="2"/>
                </a:cxn>
                <a:cxn ang="0">
                  <a:pos x="25" y="0"/>
                </a:cxn>
                <a:cxn ang="0">
                  <a:pos x="26" y="1"/>
                </a:cxn>
                <a:cxn ang="0">
                  <a:pos x="26" y="7"/>
                </a:cxn>
                <a:cxn ang="0">
                  <a:pos x="28" y="24"/>
                </a:cxn>
                <a:cxn ang="0">
                  <a:pos x="30" y="57"/>
                </a:cxn>
                <a:cxn ang="0">
                  <a:pos x="32" y="92"/>
                </a:cxn>
                <a:cxn ang="0">
                  <a:pos x="33" y="108"/>
                </a:cxn>
                <a:cxn ang="0">
                  <a:pos x="33" y="113"/>
                </a:cxn>
                <a:cxn ang="0">
                  <a:pos x="34" y="115"/>
                </a:cxn>
                <a:cxn ang="0">
                  <a:pos x="35" y="115"/>
                </a:cxn>
                <a:cxn ang="0">
                  <a:pos x="36" y="110"/>
                </a:cxn>
                <a:cxn ang="0">
                  <a:pos x="37" y="98"/>
                </a:cxn>
                <a:cxn ang="0">
                  <a:pos x="38" y="72"/>
                </a:cxn>
                <a:cxn ang="0">
                  <a:pos x="40" y="33"/>
                </a:cxn>
                <a:cxn ang="0">
                  <a:pos x="42" y="14"/>
                </a:cxn>
                <a:cxn ang="0">
                  <a:pos x="42" y="4"/>
                </a:cxn>
                <a:cxn ang="0">
                  <a:pos x="43" y="0"/>
                </a:cxn>
                <a:cxn ang="0">
                  <a:pos x="44" y="0"/>
                </a:cxn>
                <a:cxn ang="0">
                  <a:pos x="45" y="2"/>
                </a:cxn>
                <a:cxn ang="0">
                  <a:pos x="45" y="10"/>
                </a:cxn>
                <a:cxn ang="0">
                  <a:pos x="47" y="26"/>
                </a:cxn>
                <a:cxn ang="0">
                  <a:pos x="49" y="62"/>
                </a:cxn>
                <a:cxn ang="0">
                  <a:pos x="50" y="94"/>
                </a:cxn>
                <a:cxn ang="0">
                  <a:pos x="51" y="108"/>
                </a:cxn>
                <a:cxn ang="0">
                  <a:pos x="52" y="113"/>
                </a:cxn>
                <a:cxn ang="0">
                  <a:pos x="53" y="116"/>
                </a:cxn>
                <a:cxn ang="0">
                  <a:pos x="54" y="114"/>
                </a:cxn>
                <a:cxn ang="0">
                  <a:pos x="55" y="108"/>
                </a:cxn>
                <a:cxn ang="0">
                  <a:pos x="56" y="91"/>
                </a:cxn>
                <a:cxn ang="0">
                  <a:pos x="57" y="64"/>
                </a:cxn>
                <a:cxn ang="0">
                  <a:pos x="59" y="30"/>
                </a:cxn>
                <a:cxn ang="0">
                  <a:pos x="60" y="13"/>
                </a:cxn>
                <a:cxn ang="0">
                  <a:pos x="61" y="4"/>
                </a:cxn>
                <a:cxn ang="0">
                  <a:pos x="62" y="0"/>
                </a:cxn>
                <a:cxn ang="0">
                  <a:pos x="63" y="0"/>
                </a:cxn>
                <a:cxn ang="0">
                  <a:pos x="63" y="3"/>
                </a:cxn>
                <a:cxn ang="0">
                  <a:pos x="64" y="11"/>
                </a:cxn>
                <a:cxn ang="0">
                  <a:pos x="65" y="29"/>
                </a:cxn>
                <a:cxn ang="0">
                  <a:pos x="68" y="70"/>
                </a:cxn>
                <a:cxn ang="0">
                  <a:pos x="69" y="92"/>
                </a:cxn>
                <a:cxn ang="0">
                  <a:pos x="70" y="106"/>
                </a:cxn>
                <a:cxn ang="0">
                  <a:pos x="71" y="113"/>
                </a:cxn>
              </a:cxnLst>
              <a:rect l="0" t="0" r="r" b="b"/>
              <a:pathLst>
                <a:path w="71" h="116">
                  <a:moveTo>
                    <a:pt x="0" y="89"/>
                  </a:moveTo>
                  <a:lnTo>
                    <a:pt x="0" y="82"/>
                  </a:lnTo>
                  <a:lnTo>
                    <a:pt x="0" y="81"/>
                  </a:lnTo>
                  <a:lnTo>
                    <a:pt x="0" y="79"/>
                  </a:lnTo>
                  <a:lnTo>
                    <a:pt x="0" y="76"/>
                  </a:lnTo>
                  <a:lnTo>
                    <a:pt x="1" y="70"/>
                  </a:lnTo>
                  <a:lnTo>
                    <a:pt x="1" y="56"/>
                  </a:lnTo>
                  <a:lnTo>
                    <a:pt x="1" y="55"/>
                  </a:lnTo>
                  <a:lnTo>
                    <a:pt x="2" y="53"/>
                  </a:lnTo>
                  <a:lnTo>
                    <a:pt x="2" y="50"/>
                  </a:lnTo>
                  <a:lnTo>
                    <a:pt x="2" y="43"/>
                  </a:lnTo>
                  <a:lnTo>
                    <a:pt x="3" y="31"/>
                  </a:lnTo>
                  <a:lnTo>
                    <a:pt x="3" y="30"/>
                  </a:lnTo>
                  <a:lnTo>
                    <a:pt x="3" y="28"/>
                  </a:lnTo>
                  <a:lnTo>
                    <a:pt x="3" y="25"/>
                  </a:lnTo>
                  <a:lnTo>
                    <a:pt x="3" y="20"/>
                  </a:lnTo>
                  <a:lnTo>
                    <a:pt x="4" y="19"/>
                  </a:lnTo>
                  <a:lnTo>
                    <a:pt x="4" y="18"/>
                  </a:lnTo>
                  <a:lnTo>
                    <a:pt x="4" y="15"/>
                  </a:lnTo>
                  <a:lnTo>
                    <a:pt x="4" y="11"/>
                  </a:lnTo>
                  <a:lnTo>
                    <a:pt x="4" y="10"/>
                  </a:lnTo>
                  <a:lnTo>
                    <a:pt x="4" y="9"/>
                  </a:lnTo>
                  <a:lnTo>
                    <a:pt x="4" y="7"/>
                  </a:lnTo>
                  <a:lnTo>
                    <a:pt x="4" y="6"/>
                  </a:lnTo>
                  <a:lnTo>
                    <a:pt x="5" y="6"/>
                  </a:lnTo>
                  <a:lnTo>
                    <a:pt x="5" y="4"/>
                  </a:lnTo>
                  <a:lnTo>
                    <a:pt x="5" y="4"/>
                  </a:lnTo>
                  <a:lnTo>
                    <a:pt x="5" y="3"/>
                  </a:lnTo>
                  <a:lnTo>
                    <a:pt x="5" y="2"/>
                  </a:lnTo>
                  <a:lnTo>
                    <a:pt x="5" y="2"/>
                  </a:lnTo>
                  <a:lnTo>
                    <a:pt x="5" y="2"/>
                  </a:lnTo>
                  <a:lnTo>
                    <a:pt x="5" y="1"/>
                  </a:lnTo>
                  <a:lnTo>
                    <a:pt x="5" y="1"/>
                  </a:lnTo>
                  <a:lnTo>
                    <a:pt x="6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7" y="1"/>
                  </a:lnTo>
                  <a:lnTo>
                    <a:pt x="7" y="1"/>
                  </a:lnTo>
                  <a:lnTo>
                    <a:pt x="7" y="2"/>
                  </a:lnTo>
                  <a:lnTo>
                    <a:pt x="7" y="2"/>
                  </a:lnTo>
                  <a:lnTo>
                    <a:pt x="7" y="3"/>
                  </a:lnTo>
                  <a:lnTo>
                    <a:pt x="7" y="3"/>
                  </a:lnTo>
                  <a:lnTo>
                    <a:pt x="7" y="4"/>
                  </a:lnTo>
                  <a:lnTo>
                    <a:pt x="7" y="5"/>
                  </a:lnTo>
                  <a:lnTo>
                    <a:pt x="7" y="5"/>
                  </a:lnTo>
                  <a:lnTo>
                    <a:pt x="7" y="6"/>
                  </a:lnTo>
                  <a:lnTo>
                    <a:pt x="8" y="7"/>
                  </a:lnTo>
                  <a:lnTo>
                    <a:pt x="8" y="9"/>
                  </a:lnTo>
                  <a:lnTo>
                    <a:pt x="8" y="10"/>
                  </a:lnTo>
                  <a:lnTo>
                    <a:pt x="8" y="11"/>
                  </a:lnTo>
                  <a:lnTo>
                    <a:pt x="8" y="13"/>
                  </a:lnTo>
                  <a:lnTo>
                    <a:pt x="8" y="18"/>
                  </a:lnTo>
                  <a:lnTo>
                    <a:pt x="9" y="20"/>
                  </a:lnTo>
                  <a:lnTo>
                    <a:pt x="9" y="21"/>
                  </a:lnTo>
                  <a:lnTo>
                    <a:pt x="9" y="24"/>
                  </a:lnTo>
                  <a:lnTo>
                    <a:pt x="9" y="30"/>
                  </a:lnTo>
                  <a:lnTo>
                    <a:pt x="10" y="44"/>
                  </a:lnTo>
                  <a:lnTo>
                    <a:pt x="12" y="72"/>
                  </a:lnTo>
                  <a:lnTo>
                    <a:pt x="12" y="74"/>
                  </a:lnTo>
                  <a:lnTo>
                    <a:pt x="12" y="75"/>
                  </a:lnTo>
                  <a:lnTo>
                    <a:pt x="12" y="79"/>
                  </a:lnTo>
                  <a:lnTo>
                    <a:pt x="12" y="85"/>
                  </a:lnTo>
                  <a:lnTo>
                    <a:pt x="12" y="86"/>
                  </a:lnTo>
                  <a:lnTo>
                    <a:pt x="12" y="88"/>
                  </a:lnTo>
                  <a:lnTo>
                    <a:pt x="12" y="91"/>
                  </a:lnTo>
                  <a:lnTo>
                    <a:pt x="13" y="96"/>
                  </a:lnTo>
                  <a:lnTo>
                    <a:pt x="13" y="97"/>
                  </a:lnTo>
                  <a:lnTo>
                    <a:pt x="13" y="98"/>
                  </a:lnTo>
                  <a:lnTo>
                    <a:pt x="13" y="101"/>
                  </a:lnTo>
                  <a:lnTo>
                    <a:pt x="13" y="102"/>
                  </a:lnTo>
                  <a:lnTo>
                    <a:pt x="13" y="103"/>
                  </a:lnTo>
                  <a:lnTo>
                    <a:pt x="14" y="105"/>
                  </a:lnTo>
                  <a:lnTo>
                    <a:pt x="14" y="106"/>
                  </a:lnTo>
                  <a:lnTo>
                    <a:pt x="14" y="107"/>
                  </a:lnTo>
                  <a:lnTo>
                    <a:pt x="14" y="108"/>
                  </a:lnTo>
                  <a:lnTo>
                    <a:pt x="14" y="109"/>
                  </a:lnTo>
                  <a:lnTo>
                    <a:pt x="14" y="110"/>
                  </a:lnTo>
                  <a:lnTo>
                    <a:pt x="14" y="111"/>
                  </a:lnTo>
                  <a:lnTo>
                    <a:pt x="14" y="112"/>
                  </a:lnTo>
                  <a:lnTo>
                    <a:pt x="14" y="112"/>
                  </a:lnTo>
                  <a:lnTo>
                    <a:pt x="15" y="113"/>
                  </a:lnTo>
                  <a:lnTo>
                    <a:pt x="15" y="114"/>
                  </a:lnTo>
                  <a:lnTo>
                    <a:pt x="15" y="114"/>
                  </a:lnTo>
                  <a:lnTo>
                    <a:pt x="15" y="114"/>
                  </a:lnTo>
                  <a:lnTo>
                    <a:pt x="15" y="115"/>
                  </a:lnTo>
                  <a:lnTo>
                    <a:pt x="15" y="115"/>
                  </a:lnTo>
                  <a:lnTo>
                    <a:pt x="15" y="115"/>
                  </a:lnTo>
                  <a:lnTo>
                    <a:pt x="15" y="115"/>
                  </a:lnTo>
                  <a:lnTo>
                    <a:pt x="15" y="115"/>
                  </a:lnTo>
                  <a:lnTo>
                    <a:pt x="15" y="116"/>
                  </a:lnTo>
                  <a:lnTo>
                    <a:pt x="15" y="116"/>
                  </a:lnTo>
                  <a:lnTo>
                    <a:pt x="16" y="116"/>
                  </a:lnTo>
                  <a:lnTo>
                    <a:pt x="16" y="116"/>
                  </a:lnTo>
                  <a:lnTo>
                    <a:pt x="16" y="115"/>
                  </a:lnTo>
                  <a:lnTo>
                    <a:pt x="16" y="115"/>
                  </a:lnTo>
                  <a:lnTo>
                    <a:pt x="16" y="115"/>
                  </a:lnTo>
                  <a:lnTo>
                    <a:pt x="16" y="115"/>
                  </a:lnTo>
                  <a:lnTo>
                    <a:pt x="16" y="114"/>
                  </a:lnTo>
                  <a:lnTo>
                    <a:pt x="16" y="114"/>
                  </a:lnTo>
                  <a:lnTo>
                    <a:pt x="16" y="114"/>
                  </a:lnTo>
                  <a:lnTo>
                    <a:pt x="16" y="113"/>
                  </a:lnTo>
                  <a:lnTo>
                    <a:pt x="16" y="113"/>
                  </a:lnTo>
                  <a:lnTo>
                    <a:pt x="16" y="112"/>
                  </a:lnTo>
                  <a:lnTo>
                    <a:pt x="17" y="112"/>
                  </a:lnTo>
                  <a:lnTo>
                    <a:pt x="17" y="111"/>
                  </a:lnTo>
                  <a:lnTo>
                    <a:pt x="17" y="110"/>
                  </a:lnTo>
                  <a:lnTo>
                    <a:pt x="17" y="109"/>
                  </a:lnTo>
                  <a:lnTo>
                    <a:pt x="17" y="109"/>
                  </a:lnTo>
                  <a:lnTo>
                    <a:pt x="17" y="107"/>
                  </a:lnTo>
                  <a:lnTo>
                    <a:pt x="17" y="106"/>
                  </a:lnTo>
                  <a:lnTo>
                    <a:pt x="17" y="105"/>
                  </a:lnTo>
                  <a:lnTo>
                    <a:pt x="18" y="103"/>
                  </a:lnTo>
                  <a:lnTo>
                    <a:pt x="18" y="98"/>
                  </a:lnTo>
                  <a:lnTo>
                    <a:pt x="18" y="96"/>
                  </a:lnTo>
                  <a:lnTo>
                    <a:pt x="18" y="95"/>
                  </a:lnTo>
                  <a:lnTo>
                    <a:pt x="18" y="92"/>
                  </a:lnTo>
                  <a:lnTo>
                    <a:pt x="19" y="86"/>
                  </a:lnTo>
                  <a:lnTo>
                    <a:pt x="19" y="84"/>
                  </a:lnTo>
                  <a:lnTo>
                    <a:pt x="19" y="83"/>
                  </a:lnTo>
                  <a:lnTo>
                    <a:pt x="19" y="79"/>
                  </a:lnTo>
                  <a:lnTo>
                    <a:pt x="19" y="72"/>
                  </a:lnTo>
                  <a:lnTo>
                    <a:pt x="20" y="58"/>
                  </a:lnTo>
                  <a:lnTo>
                    <a:pt x="20" y="56"/>
                  </a:lnTo>
                  <a:lnTo>
                    <a:pt x="20" y="54"/>
                  </a:lnTo>
                  <a:lnTo>
                    <a:pt x="20" y="50"/>
                  </a:lnTo>
                  <a:lnTo>
                    <a:pt x="21" y="43"/>
                  </a:lnTo>
                  <a:lnTo>
                    <a:pt x="21" y="41"/>
                  </a:lnTo>
                  <a:lnTo>
                    <a:pt x="21" y="40"/>
                  </a:lnTo>
                  <a:lnTo>
                    <a:pt x="21" y="36"/>
                  </a:lnTo>
                  <a:lnTo>
                    <a:pt x="22" y="30"/>
                  </a:lnTo>
                  <a:lnTo>
                    <a:pt x="22" y="28"/>
                  </a:lnTo>
                  <a:lnTo>
                    <a:pt x="22" y="26"/>
                  </a:lnTo>
                  <a:lnTo>
                    <a:pt x="22" y="23"/>
                  </a:lnTo>
                  <a:lnTo>
                    <a:pt x="22" y="22"/>
                  </a:lnTo>
                  <a:lnTo>
                    <a:pt x="22" y="20"/>
                  </a:lnTo>
                  <a:lnTo>
                    <a:pt x="22" y="18"/>
                  </a:lnTo>
                  <a:lnTo>
                    <a:pt x="22" y="16"/>
                  </a:lnTo>
                  <a:lnTo>
                    <a:pt x="23" y="15"/>
                  </a:lnTo>
                  <a:lnTo>
                    <a:pt x="23" y="13"/>
                  </a:lnTo>
                  <a:lnTo>
                    <a:pt x="23" y="12"/>
                  </a:lnTo>
                  <a:lnTo>
                    <a:pt x="23" y="10"/>
                  </a:lnTo>
                  <a:lnTo>
                    <a:pt x="23" y="8"/>
                  </a:lnTo>
                  <a:lnTo>
                    <a:pt x="23" y="8"/>
                  </a:lnTo>
                  <a:lnTo>
                    <a:pt x="23" y="7"/>
                  </a:lnTo>
                  <a:lnTo>
                    <a:pt x="24" y="6"/>
                  </a:lnTo>
                  <a:lnTo>
                    <a:pt x="24" y="5"/>
                  </a:lnTo>
                  <a:lnTo>
                    <a:pt x="24" y="4"/>
                  </a:lnTo>
                  <a:lnTo>
                    <a:pt x="24" y="4"/>
                  </a:lnTo>
                  <a:lnTo>
                    <a:pt x="24" y="3"/>
                  </a:lnTo>
                  <a:lnTo>
                    <a:pt x="24" y="2"/>
                  </a:lnTo>
                  <a:lnTo>
                    <a:pt x="24" y="2"/>
                  </a:lnTo>
                  <a:lnTo>
                    <a:pt x="24" y="1"/>
                  </a:lnTo>
                  <a:lnTo>
                    <a:pt x="24" y="1"/>
                  </a:lnTo>
                  <a:lnTo>
                    <a:pt x="24" y="1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25" y="1"/>
                  </a:lnTo>
                  <a:lnTo>
                    <a:pt x="26" y="1"/>
                  </a:lnTo>
                  <a:lnTo>
                    <a:pt x="26" y="2"/>
                  </a:lnTo>
                  <a:lnTo>
                    <a:pt x="26" y="2"/>
                  </a:lnTo>
                  <a:lnTo>
                    <a:pt x="26" y="2"/>
                  </a:lnTo>
                  <a:lnTo>
                    <a:pt x="26" y="3"/>
                  </a:lnTo>
                  <a:lnTo>
                    <a:pt x="26" y="4"/>
                  </a:lnTo>
                  <a:lnTo>
                    <a:pt x="26" y="5"/>
                  </a:lnTo>
                  <a:lnTo>
                    <a:pt x="26" y="6"/>
                  </a:lnTo>
                  <a:lnTo>
                    <a:pt x="26" y="7"/>
                  </a:lnTo>
                  <a:lnTo>
                    <a:pt x="27" y="9"/>
                  </a:lnTo>
                  <a:lnTo>
                    <a:pt x="27" y="10"/>
                  </a:lnTo>
                  <a:lnTo>
                    <a:pt x="27" y="11"/>
                  </a:lnTo>
                  <a:lnTo>
                    <a:pt x="27" y="13"/>
                  </a:lnTo>
                  <a:lnTo>
                    <a:pt x="27" y="14"/>
                  </a:lnTo>
                  <a:lnTo>
                    <a:pt x="27" y="15"/>
                  </a:lnTo>
                  <a:lnTo>
                    <a:pt x="27" y="18"/>
                  </a:lnTo>
                  <a:lnTo>
                    <a:pt x="28" y="24"/>
                  </a:lnTo>
                  <a:lnTo>
                    <a:pt x="28" y="25"/>
                  </a:lnTo>
                  <a:lnTo>
                    <a:pt x="28" y="26"/>
                  </a:lnTo>
                  <a:lnTo>
                    <a:pt x="28" y="30"/>
                  </a:lnTo>
                  <a:lnTo>
                    <a:pt x="28" y="36"/>
                  </a:lnTo>
                  <a:lnTo>
                    <a:pt x="29" y="50"/>
                  </a:lnTo>
                  <a:lnTo>
                    <a:pt x="29" y="52"/>
                  </a:lnTo>
                  <a:lnTo>
                    <a:pt x="29" y="54"/>
                  </a:lnTo>
                  <a:lnTo>
                    <a:pt x="30" y="57"/>
                  </a:lnTo>
                  <a:lnTo>
                    <a:pt x="30" y="64"/>
                  </a:lnTo>
                  <a:lnTo>
                    <a:pt x="31" y="77"/>
                  </a:lnTo>
                  <a:lnTo>
                    <a:pt x="31" y="78"/>
                  </a:lnTo>
                  <a:lnTo>
                    <a:pt x="31" y="80"/>
                  </a:lnTo>
                  <a:lnTo>
                    <a:pt x="31" y="83"/>
                  </a:lnTo>
                  <a:lnTo>
                    <a:pt x="31" y="89"/>
                  </a:lnTo>
                  <a:lnTo>
                    <a:pt x="31" y="90"/>
                  </a:lnTo>
                  <a:lnTo>
                    <a:pt x="32" y="92"/>
                  </a:lnTo>
                  <a:lnTo>
                    <a:pt x="32" y="94"/>
                  </a:lnTo>
                  <a:lnTo>
                    <a:pt x="32" y="99"/>
                  </a:lnTo>
                  <a:lnTo>
                    <a:pt x="32" y="100"/>
                  </a:lnTo>
                  <a:lnTo>
                    <a:pt x="32" y="102"/>
                  </a:lnTo>
                  <a:lnTo>
                    <a:pt x="32" y="104"/>
                  </a:lnTo>
                  <a:lnTo>
                    <a:pt x="32" y="105"/>
                  </a:lnTo>
                  <a:lnTo>
                    <a:pt x="32" y="106"/>
                  </a:lnTo>
                  <a:lnTo>
                    <a:pt x="33" y="108"/>
                  </a:lnTo>
                  <a:lnTo>
                    <a:pt x="33" y="108"/>
                  </a:lnTo>
                  <a:lnTo>
                    <a:pt x="33" y="109"/>
                  </a:lnTo>
                  <a:lnTo>
                    <a:pt x="33" y="110"/>
                  </a:lnTo>
                  <a:lnTo>
                    <a:pt x="33" y="111"/>
                  </a:lnTo>
                  <a:lnTo>
                    <a:pt x="33" y="111"/>
                  </a:lnTo>
                  <a:lnTo>
                    <a:pt x="33" y="112"/>
                  </a:lnTo>
                  <a:lnTo>
                    <a:pt x="33" y="112"/>
                  </a:lnTo>
                  <a:lnTo>
                    <a:pt x="33" y="113"/>
                  </a:lnTo>
                  <a:lnTo>
                    <a:pt x="34" y="114"/>
                  </a:lnTo>
                  <a:lnTo>
                    <a:pt x="34" y="114"/>
                  </a:lnTo>
                  <a:lnTo>
                    <a:pt x="34" y="114"/>
                  </a:lnTo>
                  <a:lnTo>
                    <a:pt x="34" y="115"/>
                  </a:lnTo>
                  <a:lnTo>
                    <a:pt x="34" y="115"/>
                  </a:lnTo>
                  <a:lnTo>
                    <a:pt x="34" y="115"/>
                  </a:lnTo>
                  <a:lnTo>
                    <a:pt x="34" y="115"/>
                  </a:lnTo>
                  <a:lnTo>
                    <a:pt x="34" y="115"/>
                  </a:lnTo>
                  <a:lnTo>
                    <a:pt x="34" y="116"/>
                  </a:lnTo>
                  <a:lnTo>
                    <a:pt x="34" y="116"/>
                  </a:lnTo>
                  <a:lnTo>
                    <a:pt x="34" y="116"/>
                  </a:lnTo>
                  <a:lnTo>
                    <a:pt x="34" y="116"/>
                  </a:lnTo>
                  <a:lnTo>
                    <a:pt x="34" y="115"/>
                  </a:lnTo>
                  <a:lnTo>
                    <a:pt x="35" y="115"/>
                  </a:lnTo>
                  <a:lnTo>
                    <a:pt x="35" y="115"/>
                  </a:lnTo>
                  <a:lnTo>
                    <a:pt x="35" y="115"/>
                  </a:lnTo>
                  <a:lnTo>
                    <a:pt x="35" y="114"/>
                  </a:lnTo>
                  <a:lnTo>
                    <a:pt x="35" y="114"/>
                  </a:lnTo>
                  <a:lnTo>
                    <a:pt x="35" y="114"/>
                  </a:lnTo>
                  <a:lnTo>
                    <a:pt x="35" y="113"/>
                  </a:lnTo>
                  <a:lnTo>
                    <a:pt x="35" y="112"/>
                  </a:lnTo>
                  <a:lnTo>
                    <a:pt x="35" y="112"/>
                  </a:lnTo>
                  <a:lnTo>
                    <a:pt x="36" y="110"/>
                  </a:lnTo>
                  <a:lnTo>
                    <a:pt x="36" y="110"/>
                  </a:lnTo>
                  <a:lnTo>
                    <a:pt x="36" y="109"/>
                  </a:lnTo>
                  <a:lnTo>
                    <a:pt x="36" y="107"/>
                  </a:lnTo>
                  <a:lnTo>
                    <a:pt x="36" y="106"/>
                  </a:lnTo>
                  <a:lnTo>
                    <a:pt x="36" y="105"/>
                  </a:lnTo>
                  <a:lnTo>
                    <a:pt x="36" y="103"/>
                  </a:lnTo>
                  <a:lnTo>
                    <a:pt x="36" y="102"/>
                  </a:lnTo>
                  <a:lnTo>
                    <a:pt x="36" y="100"/>
                  </a:lnTo>
                  <a:lnTo>
                    <a:pt x="37" y="98"/>
                  </a:lnTo>
                  <a:lnTo>
                    <a:pt x="37" y="92"/>
                  </a:lnTo>
                  <a:lnTo>
                    <a:pt x="37" y="91"/>
                  </a:lnTo>
                  <a:lnTo>
                    <a:pt x="37" y="89"/>
                  </a:lnTo>
                  <a:lnTo>
                    <a:pt x="37" y="86"/>
                  </a:lnTo>
                  <a:lnTo>
                    <a:pt x="38" y="80"/>
                  </a:lnTo>
                  <a:lnTo>
                    <a:pt x="38" y="78"/>
                  </a:lnTo>
                  <a:lnTo>
                    <a:pt x="38" y="76"/>
                  </a:lnTo>
                  <a:lnTo>
                    <a:pt x="38" y="72"/>
                  </a:lnTo>
                  <a:lnTo>
                    <a:pt x="38" y="65"/>
                  </a:lnTo>
                  <a:lnTo>
                    <a:pt x="39" y="51"/>
                  </a:lnTo>
                  <a:lnTo>
                    <a:pt x="39" y="49"/>
                  </a:lnTo>
                  <a:lnTo>
                    <a:pt x="40" y="47"/>
                  </a:lnTo>
                  <a:lnTo>
                    <a:pt x="40" y="43"/>
                  </a:lnTo>
                  <a:lnTo>
                    <a:pt x="40" y="36"/>
                  </a:lnTo>
                  <a:lnTo>
                    <a:pt x="40" y="35"/>
                  </a:lnTo>
                  <a:lnTo>
                    <a:pt x="40" y="33"/>
                  </a:lnTo>
                  <a:lnTo>
                    <a:pt x="40" y="30"/>
                  </a:lnTo>
                  <a:lnTo>
                    <a:pt x="41" y="24"/>
                  </a:lnTo>
                  <a:lnTo>
                    <a:pt x="41" y="22"/>
                  </a:lnTo>
                  <a:lnTo>
                    <a:pt x="41" y="21"/>
                  </a:lnTo>
                  <a:lnTo>
                    <a:pt x="41" y="18"/>
                  </a:lnTo>
                  <a:lnTo>
                    <a:pt x="41" y="17"/>
                  </a:lnTo>
                  <a:lnTo>
                    <a:pt x="41" y="16"/>
                  </a:lnTo>
                  <a:lnTo>
                    <a:pt x="42" y="14"/>
                  </a:lnTo>
                  <a:lnTo>
                    <a:pt x="42" y="12"/>
                  </a:lnTo>
                  <a:lnTo>
                    <a:pt x="42" y="11"/>
                  </a:lnTo>
                  <a:lnTo>
                    <a:pt x="42" y="9"/>
                  </a:lnTo>
                  <a:lnTo>
                    <a:pt x="42" y="8"/>
                  </a:lnTo>
                  <a:lnTo>
                    <a:pt x="42" y="8"/>
                  </a:lnTo>
                  <a:lnTo>
                    <a:pt x="42" y="6"/>
                  </a:lnTo>
                  <a:lnTo>
                    <a:pt x="42" y="5"/>
                  </a:lnTo>
                  <a:lnTo>
                    <a:pt x="42" y="4"/>
                  </a:lnTo>
                  <a:lnTo>
                    <a:pt x="42" y="4"/>
                  </a:lnTo>
                  <a:lnTo>
                    <a:pt x="43" y="3"/>
                  </a:lnTo>
                  <a:lnTo>
                    <a:pt x="43" y="3"/>
                  </a:lnTo>
                  <a:lnTo>
                    <a:pt x="43" y="2"/>
                  </a:lnTo>
                  <a:lnTo>
                    <a:pt x="43" y="2"/>
                  </a:lnTo>
                  <a:lnTo>
                    <a:pt x="43" y="1"/>
                  </a:lnTo>
                  <a:lnTo>
                    <a:pt x="43" y="1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4" y="1"/>
                  </a:lnTo>
                  <a:lnTo>
                    <a:pt x="44" y="1"/>
                  </a:lnTo>
                  <a:lnTo>
                    <a:pt x="45" y="1"/>
                  </a:lnTo>
                  <a:lnTo>
                    <a:pt x="45" y="2"/>
                  </a:lnTo>
                  <a:lnTo>
                    <a:pt x="45" y="2"/>
                  </a:lnTo>
                  <a:lnTo>
                    <a:pt x="45" y="3"/>
                  </a:lnTo>
                  <a:lnTo>
                    <a:pt x="45" y="3"/>
                  </a:lnTo>
                  <a:lnTo>
                    <a:pt x="45" y="4"/>
                  </a:lnTo>
                  <a:lnTo>
                    <a:pt x="45" y="5"/>
                  </a:lnTo>
                  <a:lnTo>
                    <a:pt x="45" y="6"/>
                  </a:lnTo>
                  <a:lnTo>
                    <a:pt x="45" y="7"/>
                  </a:lnTo>
                  <a:lnTo>
                    <a:pt x="45" y="8"/>
                  </a:lnTo>
                  <a:lnTo>
                    <a:pt x="45" y="10"/>
                  </a:lnTo>
                  <a:lnTo>
                    <a:pt x="46" y="11"/>
                  </a:lnTo>
                  <a:lnTo>
                    <a:pt x="46" y="12"/>
                  </a:lnTo>
                  <a:lnTo>
                    <a:pt x="46" y="14"/>
                  </a:lnTo>
                  <a:lnTo>
                    <a:pt x="46" y="15"/>
                  </a:lnTo>
                  <a:lnTo>
                    <a:pt x="46" y="16"/>
                  </a:lnTo>
                  <a:lnTo>
                    <a:pt x="46" y="19"/>
                  </a:lnTo>
                  <a:lnTo>
                    <a:pt x="47" y="24"/>
                  </a:lnTo>
                  <a:lnTo>
                    <a:pt x="47" y="26"/>
                  </a:lnTo>
                  <a:lnTo>
                    <a:pt x="47" y="27"/>
                  </a:lnTo>
                  <a:lnTo>
                    <a:pt x="47" y="30"/>
                  </a:lnTo>
                  <a:lnTo>
                    <a:pt x="47" y="36"/>
                  </a:lnTo>
                  <a:lnTo>
                    <a:pt x="48" y="49"/>
                  </a:lnTo>
                  <a:lnTo>
                    <a:pt x="48" y="51"/>
                  </a:lnTo>
                  <a:lnTo>
                    <a:pt x="48" y="52"/>
                  </a:lnTo>
                  <a:lnTo>
                    <a:pt x="48" y="56"/>
                  </a:lnTo>
                  <a:lnTo>
                    <a:pt x="49" y="62"/>
                  </a:lnTo>
                  <a:lnTo>
                    <a:pt x="49" y="76"/>
                  </a:lnTo>
                  <a:lnTo>
                    <a:pt x="49" y="77"/>
                  </a:lnTo>
                  <a:lnTo>
                    <a:pt x="49" y="79"/>
                  </a:lnTo>
                  <a:lnTo>
                    <a:pt x="50" y="82"/>
                  </a:lnTo>
                  <a:lnTo>
                    <a:pt x="50" y="88"/>
                  </a:lnTo>
                  <a:lnTo>
                    <a:pt x="50" y="89"/>
                  </a:lnTo>
                  <a:lnTo>
                    <a:pt x="50" y="91"/>
                  </a:lnTo>
                  <a:lnTo>
                    <a:pt x="50" y="94"/>
                  </a:lnTo>
                  <a:lnTo>
                    <a:pt x="51" y="99"/>
                  </a:lnTo>
                  <a:lnTo>
                    <a:pt x="51" y="100"/>
                  </a:lnTo>
                  <a:lnTo>
                    <a:pt x="51" y="101"/>
                  </a:lnTo>
                  <a:lnTo>
                    <a:pt x="51" y="103"/>
                  </a:lnTo>
                  <a:lnTo>
                    <a:pt x="51" y="104"/>
                  </a:lnTo>
                  <a:lnTo>
                    <a:pt x="51" y="105"/>
                  </a:lnTo>
                  <a:lnTo>
                    <a:pt x="51" y="107"/>
                  </a:lnTo>
                  <a:lnTo>
                    <a:pt x="51" y="108"/>
                  </a:lnTo>
                  <a:lnTo>
                    <a:pt x="52" y="109"/>
                  </a:lnTo>
                  <a:lnTo>
                    <a:pt x="52" y="109"/>
                  </a:lnTo>
                  <a:lnTo>
                    <a:pt x="52" y="110"/>
                  </a:lnTo>
                  <a:lnTo>
                    <a:pt x="52" y="111"/>
                  </a:lnTo>
                  <a:lnTo>
                    <a:pt x="52" y="112"/>
                  </a:lnTo>
                  <a:lnTo>
                    <a:pt x="52" y="112"/>
                  </a:lnTo>
                  <a:lnTo>
                    <a:pt x="52" y="113"/>
                  </a:lnTo>
                  <a:lnTo>
                    <a:pt x="52" y="113"/>
                  </a:lnTo>
                  <a:lnTo>
                    <a:pt x="52" y="114"/>
                  </a:lnTo>
                  <a:lnTo>
                    <a:pt x="52" y="114"/>
                  </a:lnTo>
                  <a:lnTo>
                    <a:pt x="53" y="114"/>
                  </a:lnTo>
                  <a:lnTo>
                    <a:pt x="53" y="115"/>
                  </a:lnTo>
                  <a:lnTo>
                    <a:pt x="53" y="115"/>
                  </a:lnTo>
                  <a:lnTo>
                    <a:pt x="53" y="115"/>
                  </a:lnTo>
                  <a:lnTo>
                    <a:pt x="53" y="115"/>
                  </a:lnTo>
                  <a:lnTo>
                    <a:pt x="53" y="116"/>
                  </a:lnTo>
                  <a:lnTo>
                    <a:pt x="53" y="116"/>
                  </a:lnTo>
                  <a:lnTo>
                    <a:pt x="53" y="116"/>
                  </a:lnTo>
                  <a:lnTo>
                    <a:pt x="53" y="115"/>
                  </a:lnTo>
                  <a:lnTo>
                    <a:pt x="53" y="115"/>
                  </a:lnTo>
                  <a:lnTo>
                    <a:pt x="53" y="115"/>
                  </a:lnTo>
                  <a:lnTo>
                    <a:pt x="53" y="115"/>
                  </a:lnTo>
                  <a:lnTo>
                    <a:pt x="54" y="114"/>
                  </a:lnTo>
                  <a:lnTo>
                    <a:pt x="54" y="114"/>
                  </a:lnTo>
                  <a:lnTo>
                    <a:pt x="54" y="114"/>
                  </a:lnTo>
                  <a:lnTo>
                    <a:pt x="54" y="113"/>
                  </a:lnTo>
                  <a:lnTo>
                    <a:pt x="54" y="113"/>
                  </a:lnTo>
                  <a:lnTo>
                    <a:pt x="54" y="112"/>
                  </a:lnTo>
                  <a:lnTo>
                    <a:pt x="54" y="111"/>
                  </a:lnTo>
                  <a:lnTo>
                    <a:pt x="54" y="110"/>
                  </a:lnTo>
                  <a:lnTo>
                    <a:pt x="55" y="109"/>
                  </a:lnTo>
                  <a:lnTo>
                    <a:pt x="55" y="108"/>
                  </a:lnTo>
                  <a:lnTo>
                    <a:pt x="55" y="106"/>
                  </a:lnTo>
                  <a:lnTo>
                    <a:pt x="55" y="105"/>
                  </a:lnTo>
                  <a:lnTo>
                    <a:pt x="55" y="104"/>
                  </a:lnTo>
                  <a:lnTo>
                    <a:pt x="55" y="102"/>
                  </a:lnTo>
                  <a:lnTo>
                    <a:pt x="55" y="101"/>
                  </a:lnTo>
                  <a:lnTo>
                    <a:pt x="55" y="100"/>
                  </a:lnTo>
                  <a:lnTo>
                    <a:pt x="55" y="97"/>
                  </a:lnTo>
                  <a:lnTo>
                    <a:pt x="56" y="91"/>
                  </a:lnTo>
                  <a:lnTo>
                    <a:pt x="56" y="90"/>
                  </a:lnTo>
                  <a:lnTo>
                    <a:pt x="56" y="88"/>
                  </a:lnTo>
                  <a:lnTo>
                    <a:pt x="56" y="85"/>
                  </a:lnTo>
                  <a:lnTo>
                    <a:pt x="57" y="78"/>
                  </a:lnTo>
                  <a:lnTo>
                    <a:pt x="57" y="77"/>
                  </a:lnTo>
                  <a:lnTo>
                    <a:pt x="57" y="75"/>
                  </a:lnTo>
                  <a:lnTo>
                    <a:pt x="57" y="71"/>
                  </a:lnTo>
                  <a:lnTo>
                    <a:pt x="57" y="64"/>
                  </a:lnTo>
                  <a:lnTo>
                    <a:pt x="58" y="50"/>
                  </a:lnTo>
                  <a:lnTo>
                    <a:pt x="58" y="48"/>
                  </a:lnTo>
                  <a:lnTo>
                    <a:pt x="58" y="46"/>
                  </a:lnTo>
                  <a:lnTo>
                    <a:pt x="59" y="43"/>
                  </a:lnTo>
                  <a:lnTo>
                    <a:pt x="59" y="36"/>
                  </a:lnTo>
                  <a:lnTo>
                    <a:pt x="59" y="35"/>
                  </a:lnTo>
                  <a:lnTo>
                    <a:pt x="59" y="33"/>
                  </a:lnTo>
                  <a:lnTo>
                    <a:pt x="59" y="30"/>
                  </a:lnTo>
                  <a:lnTo>
                    <a:pt x="59" y="24"/>
                  </a:lnTo>
                  <a:lnTo>
                    <a:pt x="60" y="23"/>
                  </a:lnTo>
                  <a:lnTo>
                    <a:pt x="60" y="21"/>
                  </a:lnTo>
                  <a:lnTo>
                    <a:pt x="60" y="19"/>
                  </a:lnTo>
                  <a:lnTo>
                    <a:pt x="60" y="18"/>
                  </a:lnTo>
                  <a:lnTo>
                    <a:pt x="60" y="16"/>
                  </a:lnTo>
                  <a:lnTo>
                    <a:pt x="60" y="14"/>
                  </a:lnTo>
                  <a:lnTo>
                    <a:pt x="60" y="13"/>
                  </a:lnTo>
                  <a:lnTo>
                    <a:pt x="60" y="12"/>
                  </a:lnTo>
                  <a:lnTo>
                    <a:pt x="61" y="10"/>
                  </a:lnTo>
                  <a:lnTo>
                    <a:pt x="61" y="9"/>
                  </a:lnTo>
                  <a:lnTo>
                    <a:pt x="61" y="8"/>
                  </a:lnTo>
                  <a:lnTo>
                    <a:pt x="61" y="6"/>
                  </a:lnTo>
                  <a:lnTo>
                    <a:pt x="61" y="6"/>
                  </a:lnTo>
                  <a:lnTo>
                    <a:pt x="61" y="5"/>
                  </a:lnTo>
                  <a:lnTo>
                    <a:pt x="61" y="4"/>
                  </a:lnTo>
                  <a:lnTo>
                    <a:pt x="61" y="3"/>
                  </a:lnTo>
                  <a:lnTo>
                    <a:pt x="61" y="3"/>
                  </a:lnTo>
                  <a:lnTo>
                    <a:pt x="61" y="2"/>
                  </a:lnTo>
                  <a:lnTo>
                    <a:pt x="61" y="2"/>
                  </a:lnTo>
                  <a:lnTo>
                    <a:pt x="62" y="1"/>
                  </a:lnTo>
                  <a:lnTo>
                    <a:pt x="62" y="1"/>
                  </a:lnTo>
                  <a:lnTo>
                    <a:pt x="62" y="1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3" y="1"/>
                  </a:lnTo>
                  <a:lnTo>
                    <a:pt x="63" y="1"/>
                  </a:lnTo>
                  <a:lnTo>
                    <a:pt x="63" y="2"/>
                  </a:lnTo>
                  <a:lnTo>
                    <a:pt x="63" y="2"/>
                  </a:lnTo>
                  <a:lnTo>
                    <a:pt x="63" y="3"/>
                  </a:lnTo>
                  <a:lnTo>
                    <a:pt x="63" y="3"/>
                  </a:lnTo>
                  <a:lnTo>
                    <a:pt x="63" y="4"/>
                  </a:lnTo>
                  <a:lnTo>
                    <a:pt x="63" y="4"/>
                  </a:lnTo>
                  <a:lnTo>
                    <a:pt x="64" y="6"/>
                  </a:lnTo>
                  <a:lnTo>
                    <a:pt x="64" y="7"/>
                  </a:lnTo>
                  <a:lnTo>
                    <a:pt x="64" y="8"/>
                  </a:lnTo>
                  <a:lnTo>
                    <a:pt x="64" y="10"/>
                  </a:lnTo>
                  <a:lnTo>
                    <a:pt x="64" y="11"/>
                  </a:lnTo>
                  <a:lnTo>
                    <a:pt x="64" y="12"/>
                  </a:lnTo>
                  <a:lnTo>
                    <a:pt x="65" y="14"/>
                  </a:lnTo>
                  <a:lnTo>
                    <a:pt x="65" y="16"/>
                  </a:lnTo>
                  <a:lnTo>
                    <a:pt x="65" y="17"/>
                  </a:lnTo>
                  <a:lnTo>
                    <a:pt x="65" y="20"/>
                  </a:lnTo>
                  <a:lnTo>
                    <a:pt x="65" y="25"/>
                  </a:lnTo>
                  <a:lnTo>
                    <a:pt x="65" y="27"/>
                  </a:lnTo>
                  <a:lnTo>
                    <a:pt x="65" y="29"/>
                  </a:lnTo>
                  <a:lnTo>
                    <a:pt x="66" y="32"/>
                  </a:lnTo>
                  <a:lnTo>
                    <a:pt x="66" y="39"/>
                  </a:lnTo>
                  <a:lnTo>
                    <a:pt x="67" y="53"/>
                  </a:lnTo>
                  <a:lnTo>
                    <a:pt x="67" y="55"/>
                  </a:lnTo>
                  <a:lnTo>
                    <a:pt x="67" y="57"/>
                  </a:lnTo>
                  <a:lnTo>
                    <a:pt x="67" y="61"/>
                  </a:lnTo>
                  <a:lnTo>
                    <a:pt x="67" y="68"/>
                  </a:lnTo>
                  <a:lnTo>
                    <a:pt x="68" y="70"/>
                  </a:lnTo>
                  <a:lnTo>
                    <a:pt x="68" y="72"/>
                  </a:lnTo>
                  <a:lnTo>
                    <a:pt x="68" y="76"/>
                  </a:lnTo>
                  <a:lnTo>
                    <a:pt x="68" y="82"/>
                  </a:lnTo>
                  <a:lnTo>
                    <a:pt x="68" y="84"/>
                  </a:lnTo>
                  <a:lnTo>
                    <a:pt x="69" y="86"/>
                  </a:lnTo>
                  <a:lnTo>
                    <a:pt x="69" y="89"/>
                  </a:lnTo>
                  <a:lnTo>
                    <a:pt x="69" y="90"/>
                  </a:lnTo>
                  <a:lnTo>
                    <a:pt x="69" y="92"/>
                  </a:lnTo>
                  <a:lnTo>
                    <a:pt x="69" y="95"/>
                  </a:lnTo>
                  <a:lnTo>
                    <a:pt x="69" y="96"/>
                  </a:lnTo>
                  <a:lnTo>
                    <a:pt x="69" y="98"/>
                  </a:lnTo>
                  <a:lnTo>
                    <a:pt x="69" y="100"/>
                  </a:lnTo>
                  <a:lnTo>
                    <a:pt x="69" y="102"/>
                  </a:lnTo>
                  <a:lnTo>
                    <a:pt x="70" y="103"/>
                  </a:lnTo>
                  <a:lnTo>
                    <a:pt x="70" y="105"/>
                  </a:lnTo>
                  <a:lnTo>
                    <a:pt x="70" y="106"/>
                  </a:lnTo>
                  <a:lnTo>
                    <a:pt x="70" y="107"/>
                  </a:lnTo>
                  <a:lnTo>
                    <a:pt x="70" y="108"/>
                  </a:lnTo>
                  <a:lnTo>
                    <a:pt x="70" y="109"/>
                  </a:lnTo>
                  <a:lnTo>
                    <a:pt x="70" y="110"/>
                  </a:lnTo>
                  <a:lnTo>
                    <a:pt x="70" y="110"/>
                  </a:lnTo>
                  <a:lnTo>
                    <a:pt x="71" y="112"/>
                  </a:lnTo>
                  <a:lnTo>
                    <a:pt x="71" y="112"/>
                  </a:lnTo>
                  <a:lnTo>
                    <a:pt x="71" y="113"/>
                  </a:lnTo>
                  <a:lnTo>
                    <a:pt x="71" y="114"/>
                  </a:lnTo>
                  <a:lnTo>
                    <a:pt x="71" y="114"/>
                  </a:lnTo>
                  <a:lnTo>
                    <a:pt x="71" y="114"/>
                  </a:lnTo>
                  <a:lnTo>
                    <a:pt x="71" y="115"/>
                  </a:lnTo>
                </a:path>
              </a:pathLst>
            </a:custGeom>
            <a:grpFill/>
            <a:ln w="9525" cap="sq">
              <a:solidFill>
                <a:srgbClr val="0D8BE6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783">
                <a:defRPr/>
              </a:pPr>
              <a:endParaRPr lang="en-US" sz="1350" kern="0" dirty="0">
                <a:solidFill>
                  <a:srgbClr val="0D8BE6"/>
                </a:solidFill>
              </a:endParaRPr>
            </a:p>
          </p:txBody>
        </p:sp>
        <p:sp>
          <p:nvSpPr>
            <p:cNvPr id="176" name="Freeform 92"/>
            <p:cNvSpPr>
              <a:spLocks/>
            </p:cNvSpPr>
            <p:nvPr/>
          </p:nvSpPr>
          <p:spPr bwMode="auto">
            <a:xfrm>
              <a:off x="5238" y="2186"/>
              <a:ext cx="72" cy="116"/>
            </a:xfrm>
            <a:custGeom>
              <a:avLst/>
              <a:gdLst/>
              <a:ahLst/>
              <a:cxnLst>
                <a:cxn ang="0">
                  <a:pos x="1" y="116"/>
                </a:cxn>
                <a:cxn ang="0">
                  <a:pos x="2" y="113"/>
                </a:cxn>
                <a:cxn ang="0">
                  <a:pos x="2" y="106"/>
                </a:cxn>
                <a:cxn ang="0">
                  <a:pos x="4" y="87"/>
                </a:cxn>
                <a:cxn ang="0">
                  <a:pos x="6" y="38"/>
                </a:cxn>
                <a:cxn ang="0">
                  <a:pos x="8" y="15"/>
                </a:cxn>
                <a:cxn ang="0">
                  <a:pos x="8" y="5"/>
                </a:cxn>
                <a:cxn ang="0">
                  <a:pos x="9" y="1"/>
                </a:cxn>
                <a:cxn ang="0">
                  <a:pos x="10" y="0"/>
                </a:cxn>
                <a:cxn ang="0">
                  <a:pos x="11" y="2"/>
                </a:cxn>
                <a:cxn ang="0">
                  <a:pos x="12" y="9"/>
                </a:cxn>
                <a:cxn ang="0">
                  <a:pos x="13" y="27"/>
                </a:cxn>
                <a:cxn ang="0">
                  <a:pos x="15" y="68"/>
                </a:cxn>
                <a:cxn ang="0">
                  <a:pos x="16" y="95"/>
                </a:cxn>
                <a:cxn ang="0">
                  <a:pos x="17" y="107"/>
                </a:cxn>
                <a:cxn ang="0">
                  <a:pos x="18" y="113"/>
                </a:cxn>
                <a:cxn ang="0">
                  <a:pos x="19" y="116"/>
                </a:cxn>
                <a:cxn ang="0">
                  <a:pos x="20" y="114"/>
                </a:cxn>
                <a:cxn ang="0">
                  <a:pos x="20" y="110"/>
                </a:cxn>
                <a:cxn ang="0">
                  <a:pos x="21" y="96"/>
                </a:cxn>
                <a:cxn ang="0">
                  <a:pos x="23" y="60"/>
                </a:cxn>
                <a:cxn ang="0">
                  <a:pos x="25" y="23"/>
                </a:cxn>
                <a:cxn ang="0">
                  <a:pos x="26" y="8"/>
                </a:cxn>
                <a:cxn ang="0">
                  <a:pos x="27" y="2"/>
                </a:cxn>
                <a:cxn ang="0">
                  <a:pos x="28" y="0"/>
                </a:cxn>
                <a:cxn ang="0">
                  <a:pos x="29" y="1"/>
                </a:cxn>
                <a:cxn ang="0">
                  <a:pos x="30" y="6"/>
                </a:cxn>
                <a:cxn ang="0">
                  <a:pos x="31" y="23"/>
                </a:cxn>
                <a:cxn ang="0">
                  <a:pos x="34" y="87"/>
                </a:cxn>
                <a:cxn ang="0">
                  <a:pos x="35" y="104"/>
                </a:cxn>
                <a:cxn ang="0">
                  <a:pos x="36" y="112"/>
                </a:cxn>
                <a:cxn ang="0">
                  <a:pos x="37" y="115"/>
                </a:cxn>
                <a:cxn ang="0">
                  <a:pos x="38" y="115"/>
                </a:cxn>
                <a:cxn ang="0">
                  <a:pos x="39" y="112"/>
                </a:cxn>
                <a:cxn ang="0">
                  <a:pos x="39" y="103"/>
                </a:cxn>
                <a:cxn ang="0">
                  <a:pos x="41" y="78"/>
                </a:cxn>
                <a:cxn ang="0">
                  <a:pos x="43" y="36"/>
                </a:cxn>
                <a:cxn ang="0">
                  <a:pos x="44" y="16"/>
                </a:cxn>
                <a:cxn ang="0">
                  <a:pos x="45" y="4"/>
                </a:cxn>
                <a:cxn ang="0">
                  <a:pos x="46" y="0"/>
                </a:cxn>
                <a:cxn ang="0">
                  <a:pos x="47" y="0"/>
                </a:cxn>
                <a:cxn ang="0">
                  <a:pos x="48" y="4"/>
                </a:cxn>
                <a:cxn ang="0">
                  <a:pos x="48" y="12"/>
                </a:cxn>
                <a:cxn ang="0">
                  <a:pos x="50" y="35"/>
                </a:cxn>
                <a:cxn ang="0">
                  <a:pos x="52" y="76"/>
                </a:cxn>
                <a:cxn ang="0">
                  <a:pos x="53" y="96"/>
                </a:cxn>
                <a:cxn ang="0">
                  <a:pos x="54" y="108"/>
                </a:cxn>
                <a:cxn ang="0">
                  <a:pos x="55" y="113"/>
                </a:cxn>
                <a:cxn ang="0">
                  <a:pos x="55" y="116"/>
                </a:cxn>
                <a:cxn ang="0">
                  <a:pos x="56" y="114"/>
                </a:cxn>
                <a:cxn ang="0">
                  <a:pos x="57" y="109"/>
                </a:cxn>
                <a:cxn ang="0">
                  <a:pos x="58" y="92"/>
                </a:cxn>
                <a:cxn ang="0">
                  <a:pos x="60" y="57"/>
                </a:cxn>
                <a:cxn ang="0">
                  <a:pos x="62" y="28"/>
                </a:cxn>
                <a:cxn ang="0">
                  <a:pos x="63" y="7"/>
                </a:cxn>
                <a:cxn ang="0">
                  <a:pos x="64" y="1"/>
                </a:cxn>
                <a:cxn ang="0">
                  <a:pos x="65" y="0"/>
                </a:cxn>
                <a:cxn ang="0">
                  <a:pos x="65" y="1"/>
                </a:cxn>
                <a:cxn ang="0">
                  <a:pos x="66" y="6"/>
                </a:cxn>
                <a:cxn ang="0">
                  <a:pos x="67" y="21"/>
                </a:cxn>
                <a:cxn ang="0">
                  <a:pos x="70" y="73"/>
                </a:cxn>
                <a:cxn ang="0">
                  <a:pos x="71" y="100"/>
                </a:cxn>
              </a:cxnLst>
              <a:rect l="0" t="0" r="r" b="b"/>
              <a:pathLst>
                <a:path w="72" h="116">
                  <a:moveTo>
                    <a:pt x="0" y="115"/>
                  </a:moveTo>
                  <a:lnTo>
                    <a:pt x="0" y="115"/>
                  </a:lnTo>
                  <a:lnTo>
                    <a:pt x="0" y="115"/>
                  </a:lnTo>
                  <a:lnTo>
                    <a:pt x="0" y="115"/>
                  </a:lnTo>
                  <a:lnTo>
                    <a:pt x="0" y="116"/>
                  </a:lnTo>
                  <a:lnTo>
                    <a:pt x="0" y="116"/>
                  </a:lnTo>
                  <a:lnTo>
                    <a:pt x="1" y="116"/>
                  </a:lnTo>
                  <a:lnTo>
                    <a:pt x="1" y="116"/>
                  </a:lnTo>
                  <a:lnTo>
                    <a:pt x="1" y="115"/>
                  </a:lnTo>
                  <a:lnTo>
                    <a:pt x="1" y="115"/>
                  </a:lnTo>
                  <a:lnTo>
                    <a:pt x="1" y="115"/>
                  </a:lnTo>
                  <a:lnTo>
                    <a:pt x="1" y="115"/>
                  </a:lnTo>
                  <a:lnTo>
                    <a:pt x="1" y="114"/>
                  </a:lnTo>
                  <a:lnTo>
                    <a:pt x="1" y="114"/>
                  </a:lnTo>
                  <a:lnTo>
                    <a:pt x="1" y="113"/>
                  </a:lnTo>
                  <a:lnTo>
                    <a:pt x="2" y="113"/>
                  </a:lnTo>
                  <a:lnTo>
                    <a:pt x="2" y="112"/>
                  </a:lnTo>
                  <a:lnTo>
                    <a:pt x="2" y="112"/>
                  </a:lnTo>
                  <a:lnTo>
                    <a:pt x="2" y="111"/>
                  </a:lnTo>
                  <a:lnTo>
                    <a:pt x="2" y="110"/>
                  </a:lnTo>
                  <a:lnTo>
                    <a:pt x="2" y="109"/>
                  </a:lnTo>
                  <a:lnTo>
                    <a:pt x="2" y="108"/>
                  </a:lnTo>
                  <a:lnTo>
                    <a:pt x="2" y="107"/>
                  </a:lnTo>
                  <a:lnTo>
                    <a:pt x="2" y="106"/>
                  </a:lnTo>
                  <a:lnTo>
                    <a:pt x="2" y="104"/>
                  </a:lnTo>
                  <a:lnTo>
                    <a:pt x="3" y="102"/>
                  </a:lnTo>
                  <a:lnTo>
                    <a:pt x="3" y="101"/>
                  </a:lnTo>
                  <a:lnTo>
                    <a:pt x="3" y="99"/>
                  </a:lnTo>
                  <a:lnTo>
                    <a:pt x="3" y="93"/>
                  </a:lnTo>
                  <a:lnTo>
                    <a:pt x="3" y="92"/>
                  </a:lnTo>
                  <a:lnTo>
                    <a:pt x="3" y="90"/>
                  </a:lnTo>
                  <a:lnTo>
                    <a:pt x="4" y="87"/>
                  </a:lnTo>
                  <a:lnTo>
                    <a:pt x="4" y="81"/>
                  </a:lnTo>
                  <a:lnTo>
                    <a:pt x="5" y="66"/>
                  </a:lnTo>
                  <a:lnTo>
                    <a:pt x="5" y="65"/>
                  </a:lnTo>
                  <a:lnTo>
                    <a:pt x="5" y="63"/>
                  </a:lnTo>
                  <a:lnTo>
                    <a:pt x="5" y="60"/>
                  </a:lnTo>
                  <a:lnTo>
                    <a:pt x="5" y="53"/>
                  </a:lnTo>
                  <a:lnTo>
                    <a:pt x="6" y="39"/>
                  </a:lnTo>
                  <a:lnTo>
                    <a:pt x="6" y="38"/>
                  </a:lnTo>
                  <a:lnTo>
                    <a:pt x="6" y="36"/>
                  </a:lnTo>
                  <a:lnTo>
                    <a:pt x="6" y="33"/>
                  </a:lnTo>
                  <a:lnTo>
                    <a:pt x="7" y="27"/>
                  </a:lnTo>
                  <a:lnTo>
                    <a:pt x="7" y="26"/>
                  </a:lnTo>
                  <a:lnTo>
                    <a:pt x="7" y="24"/>
                  </a:lnTo>
                  <a:lnTo>
                    <a:pt x="7" y="21"/>
                  </a:lnTo>
                  <a:lnTo>
                    <a:pt x="8" y="16"/>
                  </a:lnTo>
                  <a:lnTo>
                    <a:pt x="8" y="15"/>
                  </a:lnTo>
                  <a:lnTo>
                    <a:pt x="8" y="14"/>
                  </a:lnTo>
                  <a:lnTo>
                    <a:pt x="8" y="12"/>
                  </a:lnTo>
                  <a:lnTo>
                    <a:pt x="8" y="11"/>
                  </a:lnTo>
                  <a:lnTo>
                    <a:pt x="8" y="10"/>
                  </a:lnTo>
                  <a:lnTo>
                    <a:pt x="8" y="8"/>
                  </a:lnTo>
                  <a:lnTo>
                    <a:pt x="8" y="7"/>
                  </a:lnTo>
                  <a:lnTo>
                    <a:pt x="8" y="6"/>
                  </a:lnTo>
                  <a:lnTo>
                    <a:pt x="8" y="5"/>
                  </a:lnTo>
                  <a:lnTo>
                    <a:pt x="9" y="5"/>
                  </a:lnTo>
                  <a:lnTo>
                    <a:pt x="9" y="4"/>
                  </a:lnTo>
                  <a:lnTo>
                    <a:pt x="9" y="3"/>
                  </a:lnTo>
                  <a:lnTo>
                    <a:pt x="9" y="3"/>
                  </a:lnTo>
                  <a:lnTo>
                    <a:pt x="9" y="2"/>
                  </a:lnTo>
                  <a:lnTo>
                    <a:pt x="9" y="2"/>
                  </a:lnTo>
                  <a:lnTo>
                    <a:pt x="9" y="1"/>
                  </a:lnTo>
                  <a:lnTo>
                    <a:pt x="9" y="1"/>
                  </a:lnTo>
                  <a:lnTo>
                    <a:pt x="9" y="1"/>
                  </a:lnTo>
                  <a:lnTo>
                    <a:pt x="9" y="0"/>
                  </a:lnTo>
                  <a:lnTo>
                    <a:pt x="9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1"/>
                  </a:lnTo>
                  <a:lnTo>
                    <a:pt x="10" y="1"/>
                  </a:lnTo>
                  <a:lnTo>
                    <a:pt x="11" y="2"/>
                  </a:lnTo>
                  <a:lnTo>
                    <a:pt x="11" y="2"/>
                  </a:lnTo>
                  <a:lnTo>
                    <a:pt x="11" y="3"/>
                  </a:lnTo>
                  <a:lnTo>
                    <a:pt x="11" y="3"/>
                  </a:lnTo>
                  <a:lnTo>
                    <a:pt x="11" y="5"/>
                  </a:lnTo>
                  <a:lnTo>
                    <a:pt x="11" y="6"/>
                  </a:lnTo>
                  <a:lnTo>
                    <a:pt x="11" y="6"/>
                  </a:lnTo>
                  <a:lnTo>
                    <a:pt x="11" y="8"/>
                  </a:lnTo>
                  <a:lnTo>
                    <a:pt x="12" y="9"/>
                  </a:lnTo>
                  <a:lnTo>
                    <a:pt x="12" y="10"/>
                  </a:lnTo>
                  <a:lnTo>
                    <a:pt x="12" y="13"/>
                  </a:lnTo>
                  <a:lnTo>
                    <a:pt x="12" y="14"/>
                  </a:lnTo>
                  <a:lnTo>
                    <a:pt x="12" y="15"/>
                  </a:lnTo>
                  <a:lnTo>
                    <a:pt x="12" y="18"/>
                  </a:lnTo>
                  <a:lnTo>
                    <a:pt x="13" y="24"/>
                  </a:lnTo>
                  <a:lnTo>
                    <a:pt x="13" y="25"/>
                  </a:lnTo>
                  <a:lnTo>
                    <a:pt x="13" y="27"/>
                  </a:lnTo>
                  <a:lnTo>
                    <a:pt x="13" y="30"/>
                  </a:lnTo>
                  <a:lnTo>
                    <a:pt x="13" y="37"/>
                  </a:lnTo>
                  <a:lnTo>
                    <a:pt x="13" y="38"/>
                  </a:lnTo>
                  <a:lnTo>
                    <a:pt x="14" y="40"/>
                  </a:lnTo>
                  <a:lnTo>
                    <a:pt x="14" y="44"/>
                  </a:lnTo>
                  <a:lnTo>
                    <a:pt x="14" y="51"/>
                  </a:lnTo>
                  <a:lnTo>
                    <a:pt x="15" y="66"/>
                  </a:lnTo>
                  <a:lnTo>
                    <a:pt x="15" y="68"/>
                  </a:lnTo>
                  <a:lnTo>
                    <a:pt x="15" y="70"/>
                  </a:lnTo>
                  <a:lnTo>
                    <a:pt x="15" y="73"/>
                  </a:lnTo>
                  <a:lnTo>
                    <a:pt x="16" y="80"/>
                  </a:lnTo>
                  <a:lnTo>
                    <a:pt x="16" y="82"/>
                  </a:lnTo>
                  <a:lnTo>
                    <a:pt x="16" y="84"/>
                  </a:lnTo>
                  <a:lnTo>
                    <a:pt x="16" y="87"/>
                  </a:lnTo>
                  <a:lnTo>
                    <a:pt x="16" y="93"/>
                  </a:lnTo>
                  <a:lnTo>
                    <a:pt x="16" y="95"/>
                  </a:lnTo>
                  <a:lnTo>
                    <a:pt x="16" y="96"/>
                  </a:lnTo>
                  <a:lnTo>
                    <a:pt x="17" y="98"/>
                  </a:lnTo>
                  <a:lnTo>
                    <a:pt x="17" y="100"/>
                  </a:lnTo>
                  <a:lnTo>
                    <a:pt x="17" y="101"/>
                  </a:lnTo>
                  <a:lnTo>
                    <a:pt x="17" y="103"/>
                  </a:lnTo>
                  <a:lnTo>
                    <a:pt x="17" y="104"/>
                  </a:lnTo>
                  <a:lnTo>
                    <a:pt x="17" y="105"/>
                  </a:lnTo>
                  <a:lnTo>
                    <a:pt x="17" y="107"/>
                  </a:lnTo>
                  <a:lnTo>
                    <a:pt x="18" y="108"/>
                  </a:lnTo>
                  <a:lnTo>
                    <a:pt x="18" y="109"/>
                  </a:lnTo>
                  <a:lnTo>
                    <a:pt x="18" y="110"/>
                  </a:lnTo>
                  <a:lnTo>
                    <a:pt x="18" y="111"/>
                  </a:lnTo>
                  <a:lnTo>
                    <a:pt x="18" y="112"/>
                  </a:lnTo>
                  <a:lnTo>
                    <a:pt x="18" y="112"/>
                  </a:lnTo>
                  <a:lnTo>
                    <a:pt x="18" y="113"/>
                  </a:lnTo>
                  <a:lnTo>
                    <a:pt x="18" y="113"/>
                  </a:lnTo>
                  <a:lnTo>
                    <a:pt x="18" y="114"/>
                  </a:lnTo>
                  <a:lnTo>
                    <a:pt x="18" y="114"/>
                  </a:lnTo>
                  <a:lnTo>
                    <a:pt x="18" y="114"/>
                  </a:lnTo>
                  <a:lnTo>
                    <a:pt x="18" y="115"/>
                  </a:lnTo>
                  <a:lnTo>
                    <a:pt x="19" y="115"/>
                  </a:lnTo>
                  <a:lnTo>
                    <a:pt x="19" y="115"/>
                  </a:lnTo>
                  <a:lnTo>
                    <a:pt x="19" y="115"/>
                  </a:lnTo>
                  <a:lnTo>
                    <a:pt x="19" y="116"/>
                  </a:lnTo>
                  <a:lnTo>
                    <a:pt x="19" y="116"/>
                  </a:lnTo>
                  <a:lnTo>
                    <a:pt x="19" y="116"/>
                  </a:lnTo>
                  <a:lnTo>
                    <a:pt x="19" y="116"/>
                  </a:lnTo>
                  <a:lnTo>
                    <a:pt x="19" y="115"/>
                  </a:lnTo>
                  <a:lnTo>
                    <a:pt x="19" y="115"/>
                  </a:lnTo>
                  <a:lnTo>
                    <a:pt x="19" y="115"/>
                  </a:lnTo>
                  <a:lnTo>
                    <a:pt x="20" y="115"/>
                  </a:lnTo>
                  <a:lnTo>
                    <a:pt x="20" y="114"/>
                  </a:lnTo>
                  <a:lnTo>
                    <a:pt x="20" y="114"/>
                  </a:lnTo>
                  <a:lnTo>
                    <a:pt x="20" y="114"/>
                  </a:lnTo>
                  <a:lnTo>
                    <a:pt x="20" y="113"/>
                  </a:lnTo>
                  <a:lnTo>
                    <a:pt x="20" y="112"/>
                  </a:lnTo>
                  <a:lnTo>
                    <a:pt x="20" y="112"/>
                  </a:lnTo>
                  <a:lnTo>
                    <a:pt x="20" y="111"/>
                  </a:lnTo>
                  <a:lnTo>
                    <a:pt x="20" y="111"/>
                  </a:lnTo>
                  <a:lnTo>
                    <a:pt x="20" y="110"/>
                  </a:lnTo>
                  <a:lnTo>
                    <a:pt x="20" y="109"/>
                  </a:lnTo>
                  <a:lnTo>
                    <a:pt x="21" y="107"/>
                  </a:lnTo>
                  <a:lnTo>
                    <a:pt x="21" y="106"/>
                  </a:lnTo>
                  <a:lnTo>
                    <a:pt x="21" y="106"/>
                  </a:lnTo>
                  <a:lnTo>
                    <a:pt x="21" y="104"/>
                  </a:lnTo>
                  <a:lnTo>
                    <a:pt x="21" y="99"/>
                  </a:lnTo>
                  <a:lnTo>
                    <a:pt x="21" y="98"/>
                  </a:lnTo>
                  <a:lnTo>
                    <a:pt x="21" y="96"/>
                  </a:lnTo>
                  <a:lnTo>
                    <a:pt x="22" y="94"/>
                  </a:lnTo>
                  <a:lnTo>
                    <a:pt x="22" y="88"/>
                  </a:lnTo>
                  <a:lnTo>
                    <a:pt x="22" y="86"/>
                  </a:lnTo>
                  <a:lnTo>
                    <a:pt x="22" y="85"/>
                  </a:lnTo>
                  <a:lnTo>
                    <a:pt x="22" y="82"/>
                  </a:lnTo>
                  <a:lnTo>
                    <a:pt x="23" y="76"/>
                  </a:lnTo>
                  <a:lnTo>
                    <a:pt x="23" y="62"/>
                  </a:lnTo>
                  <a:lnTo>
                    <a:pt x="23" y="60"/>
                  </a:lnTo>
                  <a:lnTo>
                    <a:pt x="24" y="59"/>
                  </a:lnTo>
                  <a:lnTo>
                    <a:pt x="24" y="55"/>
                  </a:lnTo>
                  <a:lnTo>
                    <a:pt x="24" y="48"/>
                  </a:lnTo>
                  <a:lnTo>
                    <a:pt x="25" y="35"/>
                  </a:lnTo>
                  <a:lnTo>
                    <a:pt x="25" y="34"/>
                  </a:lnTo>
                  <a:lnTo>
                    <a:pt x="25" y="32"/>
                  </a:lnTo>
                  <a:lnTo>
                    <a:pt x="25" y="29"/>
                  </a:lnTo>
                  <a:lnTo>
                    <a:pt x="25" y="23"/>
                  </a:lnTo>
                  <a:lnTo>
                    <a:pt x="26" y="22"/>
                  </a:lnTo>
                  <a:lnTo>
                    <a:pt x="26" y="21"/>
                  </a:lnTo>
                  <a:lnTo>
                    <a:pt x="26" y="18"/>
                  </a:lnTo>
                  <a:lnTo>
                    <a:pt x="26" y="13"/>
                  </a:lnTo>
                  <a:lnTo>
                    <a:pt x="26" y="12"/>
                  </a:lnTo>
                  <a:lnTo>
                    <a:pt x="26" y="11"/>
                  </a:lnTo>
                  <a:lnTo>
                    <a:pt x="26" y="9"/>
                  </a:lnTo>
                  <a:lnTo>
                    <a:pt x="26" y="8"/>
                  </a:lnTo>
                  <a:lnTo>
                    <a:pt x="27" y="7"/>
                  </a:lnTo>
                  <a:lnTo>
                    <a:pt x="27" y="6"/>
                  </a:lnTo>
                  <a:lnTo>
                    <a:pt x="27" y="5"/>
                  </a:lnTo>
                  <a:lnTo>
                    <a:pt x="27" y="4"/>
                  </a:lnTo>
                  <a:lnTo>
                    <a:pt x="27" y="4"/>
                  </a:lnTo>
                  <a:lnTo>
                    <a:pt x="27" y="3"/>
                  </a:lnTo>
                  <a:lnTo>
                    <a:pt x="27" y="2"/>
                  </a:lnTo>
                  <a:lnTo>
                    <a:pt x="27" y="2"/>
                  </a:lnTo>
                  <a:lnTo>
                    <a:pt x="27" y="2"/>
                  </a:lnTo>
                  <a:lnTo>
                    <a:pt x="28" y="1"/>
                  </a:lnTo>
                  <a:lnTo>
                    <a:pt x="28" y="1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9" y="0"/>
                  </a:lnTo>
                  <a:lnTo>
                    <a:pt x="29" y="1"/>
                  </a:lnTo>
                  <a:lnTo>
                    <a:pt x="29" y="1"/>
                  </a:lnTo>
                  <a:lnTo>
                    <a:pt x="29" y="2"/>
                  </a:lnTo>
                  <a:lnTo>
                    <a:pt x="29" y="2"/>
                  </a:lnTo>
                  <a:lnTo>
                    <a:pt x="29" y="2"/>
                  </a:lnTo>
                  <a:lnTo>
                    <a:pt x="29" y="3"/>
                  </a:lnTo>
                  <a:lnTo>
                    <a:pt x="29" y="4"/>
                  </a:lnTo>
                  <a:lnTo>
                    <a:pt x="29" y="4"/>
                  </a:lnTo>
                  <a:lnTo>
                    <a:pt x="30" y="5"/>
                  </a:lnTo>
                  <a:lnTo>
                    <a:pt x="30" y="6"/>
                  </a:lnTo>
                  <a:lnTo>
                    <a:pt x="30" y="8"/>
                  </a:lnTo>
                  <a:lnTo>
                    <a:pt x="30" y="9"/>
                  </a:lnTo>
                  <a:lnTo>
                    <a:pt x="30" y="10"/>
                  </a:lnTo>
                  <a:lnTo>
                    <a:pt x="30" y="12"/>
                  </a:lnTo>
                  <a:lnTo>
                    <a:pt x="30" y="17"/>
                  </a:lnTo>
                  <a:lnTo>
                    <a:pt x="31" y="19"/>
                  </a:lnTo>
                  <a:lnTo>
                    <a:pt x="31" y="20"/>
                  </a:lnTo>
                  <a:lnTo>
                    <a:pt x="31" y="23"/>
                  </a:lnTo>
                  <a:lnTo>
                    <a:pt x="31" y="29"/>
                  </a:lnTo>
                  <a:lnTo>
                    <a:pt x="32" y="43"/>
                  </a:lnTo>
                  <a:lnTo>
                    <a:pt x="34" y="72"/>
                  </a:lnTo>
                  <a:lnTo>
                    <a:pt x="34" y="74"/>
                  </a:lnTo>
                  <a:lnTo>
                    <a:pt x="34" y="76"/>
                  </a:lnTo>
                  <a:lnTo>
                    <a:pt x="34" y="79"/>
                  </a:lnTo>
                  <a:lnTo>
                    <a:pt x="34" y="86"/>
                  </a:lnTo>
                  <a:lnTo>
                    <a:pt x="34" y="87"/>
                  </a:lnTo>
                  <a:lnTo>
                    <a:pt x="34" y="88"/>
                  </a:lnTo>
                  <a:lnTo>
                    <a:pt x="34" y="91"/>
                  </a:lnTo>
                  <a:lnTo>
                    <a:pt x="35" y="97"/>
                  </a:lnTo>
                  <a:lnTo>
                    <a:pt x="35" y="98"/>
                  </a:lnTo>
                  <a:lnTo>
                    <a:pt x="35" y="99"/>
                  </a:lnTo>
                  <a:lnTo>
                    <a:pt x="35" y="102"/>
                  </a:lnTo>
                  <a:lnTo>
                    <a:pt x="35" y="103"/>
                  </a:lnTo>
                  <a:lnTo>
                    <a:pt x="35" y="104"/>
                  </a:lnTo>
                  <a:lnTo>
                    <a:pt x="36" y="106"/>
                  </a:lnTo>
                  <a:lnTo>
                    <a:pt x="36" y="107"/>
                  </a:lnTo>
                  <a:lnTo>
                    <a:pt x="36" y="108"/>
                  </a:lnTo>
                  <a:lnTo>
                    <a:pt x="36" y="108"/>
                  </a:lnTo>
                  <a:lnTo>
                    <a:pt x="36" y="109"/>
                  </a:lnTo>
                  <a:lnTo>
                    <a:pt x="36" y="110"/>
                  </a:lnTo>
                  <a:lnTo>
                    <a:pt x="36" y="111"/>
                  </a:lnTo>
                  <a:lnTo>
                    <a:pt x="36" y="112"/>
                  </a:lnTo>
                  <a:lnTo>
                    <a:pt x="37" y="113"/>
                  </a:lnTo>
                  <a:lnTo>
                    <a:pt x="37" y="113"/>
                  </a:lnTo>
                  <a:lnTo>
                    <a:pt x="37" y="114"/>
                  </a:lnTo>
                  <a:lnTo>
                    <a:pt x="37" y="114"/>
                  </a:lnTo>
                  <a:lnTo>
                    <a:pt x="37" y="114"/>
                  </a:lnTo>
                  <a:lnTo>
                    <a:pt x="37" y="115"/>
                  </a:lnTo>
                  <a:lnTo>
                    <a:pt x="37" y="115"/>
                  </a:lnTo>
                  <a:lnTo>
                    <a:pt x="37" y="115"/>
                  </a:lnTo>
                  <a:lnTo>
                    <a:pt x="37" y="115"/>
                  </a:lnTo>
                  <a:lnTo>
                    <a:pt x="37" y="116"/>
                  </a:lnTo>
                  <a:lnTo>
                    <a:pt x="37" y="116"/>
                  </a:lnTo>
                  <a:lnTo>
                    <a:pt x="37" y="116"/>
                  </a:lnTo>
                  <a:lnTo>
                    <a:pt x="37" y="116"/>
                  </a:lnTo>
                  <a:lnTo>
                    <a:pt x="38" y="115"/>
                  </a:lnTo>
                  <a:lnTo>
                    <a:pt x="38" y="115"/>
                  </a:lnTo>
                  <a:lnTo>
                    <a:pt x="38" y="115"/>
                  </a:lnTo>
                  <a:lnTo>
                    <a:pt x="38" y="115"/>
                  </a:lnTo>
                  <a:lnTo>
                    <a:pt x="38" y="114"/>
                  </a:lnTo>
                  <a:lnTo>
                    <a:pt x="38" y="114"/>
                  </a:lnTo>
                  <a:lnTo>
                    <a:pt x="38" y="114"/>
                  </a:lnTo>
                  <a:lnTo>
                    <a:pt x="38" y="113"/>
                  </a:lnTo>
                  <a:lnTo>
                    <a:pt x="38" y="113"/>
                  </a:lnTo>
                  <a:lnTo>
                    <a:pt x="38" y="112"/>
                  </a:lnTo>
                  <a:lnTo>
                    <a:pt x="39" y="112"/>
                  </a:lnTo>
                  <a:lnTo>
                    <a:pt x="39" y="111"/>
                  </a:lnTo>
                  <a:lnTo>
                    <a:pt x="39" y="110"/>
                  </a:lnTo>
                  <a:lnTo>
                    <a:pt x="39" y="109"/>
                  </a:lnTo>
                  <a:lnTo>
                    <a:pt x="39" y="108"/>
                  </a:lnTo>
                  <a:lnTo>
                    <a:pt x="39" y="107"/>
                  </a:lnTo>
                  <a:lnTo>
                    <a:pt x="39" y="105"/>
                  </a:lnTo>
                  <a:lnTo>
                    <a:pt x="39" y="104"/>
                  </a:lnTo>
                  <a:lnTo>
                    <a:pt x="39" y="103"/>
                  </a:lnTo>
                  <a:lnTo>
                    <a:pt x="40" y="100"/>
                  </a:lnTo>
                  <a:lnTo>
                    <a:pt x="40" y="95"/>
                  </a:lnTo>
                  <a:lnTo>
                    <a:pt x="40" y="93"/>
                  </a:lnTo>
                  <a:lnTo>
                    <a:pt x="40" y="92"/>
                  </a:lnTo>
                  <a:lnTo>
                    <a:pt x="40" y="88"/>
                  </a:lnTo>
                  <a:lnTo>
                    <a:pt x="41" y="82"/>
                  </a:lnTo>
                  <a:lnTo>
                    <a:pt x="41" y="80"/>
                  </a:lnTo>
                  <a:lnTo>
                    <a:pt x="41" y="78"/>
                  </a:lnTo>
                  <a:lnTo>
                    <a:pt x="41" y="75"/>
                  </a:lnTo>
                  <a:lnTo>
                    <a:pt x="41" y="67"/>
                  </a:lnTo>
                  <a:lnTo>
                    <a:pt x="42" y="52"/>
                  </a:lnTo>
                  <a:lnTo>
                    <a:pt x="42" y="50"/>
                  </a:lnTo>
                  <a:lnTo>
                    <a:pt x="42" y="48"/>
                  </a:lnTo>
                  <a:lnTo>
                    <a:pt x="43" y="45"/>
                  </a:lnTo>
                  <a:lnTo>
                    <a:pt x="43" y="38"/>
                  </a:lnTo>
                  <a:lnTo>
                    <a:pt x="43" y="36"/>
                  </a:lnTo>
                  <a:lnTo>
                    <a:pt x="43" y="34"/>
                  </a:lnTo>
                  <a:lnTo>
                    <a:pt x="43" y="31"/>
                  </a:lnTo>
                  <a:lnTo>
                    <a:pt x="44" y="24"/>
                  </a:lnTo>
                  <a:lnTo>
                    <a:pt x="44" y="23"/>
                  </a:lnTo>
                  <a:lnTo>
                    <a:pt x="44" y="21"/>
                  </a:lnTo>
                  <a:lnTo>
                    <a:pt x="44" y="18"/>
                  </a:lnTo>
                  <a:lnTo>
                    <a:pt x="44" y="17"/>
                  </a:lnTo>
                  <a:lnTo>
                    <a:pt x="44" y="16"/>
                  </a:lnTo>
                  <a:lnTo>
                    <a:pt x="45" y="13"/>
                  </a:lnTo>
                  <a:lnTo>
                    <a:pt x="45" y="12"/>
                  </a:lnTo>
                  <a:lnTo>
                    <a:pt x="45" y="11"/>
                  </a:lnTo>
                  <a:lnTo>
                    <a:pt x="45" y="9"/>
                  </a:lnTo>
                  <a:lnTo>
                    <a:pt x="45" y="8"/>
                  </a:lnTo>
                  <a:lnTo>
                    <a:pt x="45" y="7"/>
                  </a:lnTo>
                  <a:lnTo>
                    <a:pt x="45" y="5"/>
                  </a:lnTo>
                  <a:lnTo>
                    <a:pt x="45" y="4"/>
                  </a:lnTo>
                  <a:lnTo>
                    <a:pt x="45" y="4"/>
                  </a:lnTo>
                  <a:lnTo>
                    <a:pt x="45" y="3"/>
                  </a:lnTo>
                  <a:lnTo>
                    <a:pt x="46" y="2"/>
                  </a:lnTo>
                  <a:lnTo>
                    <a:pt x="46" y="2"/>
                  </a:lnTo>
                  <a:lnTo>
                    <a:pt x="46" y="1"/>
                  </a:lnTo>
                  <a:lnTo>
                    <a:pt x="46" y="1"/>
                  </a:lnTo>
                  <a:lnTo>
                    <a:pt x="46" y="0"/>
                  </a:lnTo>
                  <a:lnTo>
                    <a:pt x="46" y="0"/>
                  </a:lnTo>
                  <a:lnTo>
                    <a:pt x="46" y="0"/>
                  </a:lnTo>
                  <a:lnTo>
                    <a:pt x="46" y="0"/>
                  </a:lnTo>
                  <a:lnTo>
                    <a:pt x="46" y="0"/>
                  </a:lnTo>
                  <a:lnTo>
                    <a:pt x="47" y="0"/>
                  </a:lnTo>
                  <a:lnTo>
                    <a:pt x="47" y="0"/>
                  </a:lnTo>
                  <a:lnTo>
                    <a:pt x="47" y="0"/>
                  </a:lnTo>
                  <a:lnTo>
                    <a:pt x="47" y="0"/>
                  </a:lnTo>
                  <a:lnTo>
                    <a:pt x="47" y="0"/>
                  </a:lnTo>
                  <a:lnTo>
                    <a:pt x="47" y="0"/>
                  </a:lnTo>
                  <a:lnTo>
                    <a:pt x="47" y="0"/>
                  </a:lnTo>
                  <a:lnTo>
                    <a:pt x="47" y="1"/>
                  </a:lnTo>
                  <a:lnTo>
                    <a:pt x="47" y="1"/>
                  </a:lnTo>
                  <a:lnTo>
                    <a:pt x="47" y="2"/>
                  </a:lnTo>
                  <a:lnTo>
                    <a:pt x="47" y="2"/>
                  </a:lnTo>
                  <a:lnTo>
                    <a:pt x="47" y="3"/>
                  </a:lnTo>
                  <a:lnTo>
                    <a:pt x="48" y="4"/>
                  </a:lnTo>
                  <a:lnTo>
                    <a:pt x="48" y="4"/>
                  </a:lnTo>
                  <a:lnTo>
                    <a:pt x="48" y="5"/>
                  </a:lnTo>
                  <a:lnTo>
                    <a:pt x="48" y="6"/>
                  </a:lnTo>
                  <a:lnTo>
                    <a:pt x="48" y="7"/>
                  </a:lnTo>
                  <a:lnTo>
                    <a:pt x="48" y="8"/>
                  </a:lnTo>
                  <a:lnTo>
                    <a:pt x="48" y="10"/>
                  </a:lnTo>
                  <a:lnTo>
                    <a:pt x="48" y="11"/>
                  </a:lnTo>
                  <a:lnTo>
                    <a:pt x="48" y="12"/>
                  </a:lnTo>
                  <a:lnTo>
                    <a:pt x="49" y="14"/>
                  </a:lnTo>
                  <a:lnTo>
                    <a:pt x="49" y="20"/>
                  </a:lnTo>
                  <a:lnTo>
                    <a:pt x="49" y="21"/>
                  </a:lnTo>
                  <a:lnTo>
                    <a:pt x="49" y="22"/>
                  </a:lnTo>
                  <a:lnTo>
                    <a:pt x="49" y="25"/>
                  </a:lnTo>
                  <a:lnTo>
                    <a:pt x="50" y="32"/>
                  </a:lnTo>
                  <a:lnTo>
                    <a:pt x="50" y="34"/>
                  </a:lnTo>
                  <a:lnTo>
                    <a:pt x="50" y="35"/>
                  </a:lnTo>
                  <a:lnTo>
                    <a:pt x="50" y="39"/>
                  </a:lnTo>
                  <a:lnTo>
                    <a:pt x="50" y="46"/>
                  </a:lnTo>
                  <a:lnTo>
                    <a:pt x="51" y="61"/>
                  </a:lnTo>
                  <a:lnTo>
                    <a:pt x="51" y="62"/>
                  </a:lnTo>
                  <a:lnTo>
                    <a:pt x="51" y="64"/>
                  </a:lnTo>
                  <a:lnTo>
                    <a:pt x="51" y="68"/>
                  </a:lnTo>
                  <a:lnTo>
                    <a:pt x="52" y="74"/>
                  </a:lnTo>
                  <a:lnTo>
                    <a:pt x="52" y="76"/>
                  </a:lnTo>
                  <a:lnTo>
                    <a:pt x="52" y="78"/>
                  </a:lnTo>
                  <a:lnTo>
                    <a:pt x="52" y="81"/>
                  </a:lnTo>
                  <a:lnTo>
                    <a:pt x="53" y="87"/>
                  </a:lnTo>
                  <a:lnTo>
                    <a:pt x="53" y="89"/>
                  </a:lnTo>
                  <a:lnTo>
                    <a:pt x="53" y="90"/>
                  </a:lnTo>
                  <a:lnTo>
                    <a:pt x="53" y="93"/>
                  </a:lnTo>
                  <a:lnTo>
                    <a:pt x="53" y="94"/>
                  </a:lnTo>
                  <a:lnTo>
                    <a:pt x="53" y="96"/>
                  </a:lnTo>
                  <a:lnTo>
                    <a:pt x="53" y="98"/>
                  </a:lnTo>
                  <a:lnTo>
                    <a:pt x="53" y="99"/>
                  </a:lnTo>
                  <a:lnTo>
                    <a:pt x="53" y="101"/>
                  </a:lnTo>
                  <a:lnTo>
                    <a:pt x="54" y="103"/>
                  </a:lnTo>
                  <a:lnTo>
                    <a:pt x="54" y="104"/>
                  </a:lnTo>
                  <a:lnTo>
                    <a:pt x="54" y="105"/>
                  </a:lnTo>
                  <a:lnTo>
                    <a:pt x="54" y="107"/>
                  </a:lnTo>
                  <a:lnTo>
                    <a:pt x="54" y="108"/>
                  </a:lnTo>
                  <a:lnTo>
                    <a:pt x="54" y="109"/>
                  </a:lnTo>
                  <a:lnTo>
                    <a:pt x="54" y="109"/>
                  </a:lnTo>
                  <a:lnTo>
                    <a:pt x="54" y="110"/>
                  </a:lnTo>
                  <a:lnTo>
                    <a:pt x="54" y="111"/>
                  </a:lnTo>
                  <a:lnTo>
                    <a:pt x="55" y="112"/>
                  </a:lnTo>
                  <a:lnTo>
                    <a:pt x="55" y="112"/>
                  </a:lnTo>
                  <a:lnTo>
                    <a:pt x="55" y="113"/>
                  </a:lnTo>
                  <a:lnTo>
                    <a:pt x="55" y="113"/>
                  </a:lnTo>
                  <a:lnTo>
                    <a:pt x="55" y="114"/>
                  </a:lnTo>
                  <a:lnTo>
                    <a:pt x="55" y="114"/>
                  </a:lnTo>
                  <a:lnTo>
                    <a:pt x="55" y="114"/>
                  </a:lnTo>
                  <a:lnTo>
                    <a:pt x="55" y="115"/>
                  </a:lnTo>
                  <a:lnTo>
                    <a:pt x="55" y="115"/>
                  </a:lnTo>
                  <a:lnTo>
                    <a:pt x="55" y="115"/>
                  </a:lnTo>
                  <a:lnTo>
                    <a:pt x="55" y="115"/>
                  </a:lnTo>
                  <a:lnTo>
                    <a:pt x="55" y="116"/>
                  </a:lnTo>
                  <a:lnTo>
                    <a:pt x="55" y="116"/>
                  </a:lnTo>
                  <a:lnTo>
                    <a:pt x="56" y="116"/>
                  </a:lnTo>
                  <a:lnTo>
                    <a:pt x="56" y="116"/>
                  </a:lnTo>
                  <a:lnTo>
                    <a:pt x="56" y="115"/>
                  </a:lnTo>
                  <a:lnTo>
                    <a:pt x="56" y="115"/>
                  </a:lnTo>
                  <a:lnTo>
                    <a:pt x="56" y="115"/>
                  </a:lnTo>
                  <a:lnTo>
                    <a:pt x="56" y="115"/>
                  </a:lnTo>
                  <a:lnTo>
                    <a:pt x="56" y="114"/>
                  </a:lnTo>
                  <a:lnTo>
                    <a:pt x="56" y="114"/>
                  </a:lnTo>
                  <a:lnTo>
                    <a:pt x="56" y="114"/>
                  </a:lnTo>
                  <a:lnTo>
                    <a:pt x="56" y="113"/>
                  </a:lnTo>
                  <a:lnTo>
                    <a:pt x="57" y="113"/>
                  </a:lnTo>
                  <a:lnTo>
                    <a:pt x="57" y="112"/>
                  </a:lnTo>
                  <a:lnTo>
                    <a:pt x="57" y="111"/>
                  </a:lnTo>
                  <a:lnTo>
                    <a:pt x="57" y="110"/>
                  </a:lnTo>
                  <a:lnTo>
                    <a:pt x="57" y="109"/>
                  </a:lnTo>
                  <a:lnTo>
                    <a:pt x="57" y="107"/>
                  </a:lnTo>
                  <a:lnTo>
                    <a:pt x="57" y="106"/>
                  </a:lnTo>
                  <a:lnTo>
                    <a:pt x="57" y="105"/>
                  </a:lnTo>
                  <a:lnTo>
                    <a:pt x="57" y="103"/>
                  </a:lnTo>
                  <a:lnTo>
                    <a:pt x="58" y="102"/>
                  </a:lnTo>
                  <a:lnTo>
                    <a:pt x="58" y="100"/>
                  </a:lnTo>
                  <a:lnTo>
                    <a:pt x="58" y="98"/>
                  </a:lnTo>
                  <a:lnTo>
                    <a:pt x="58" y="92"/>
                  </a:lnTo>
                  <a:lnTo>
                    <a:pt x="58" y="91"/>
                  </a:lnTo>
                  <a:lnTo>
                    <a:pt x="58" y="89"/>
                  </a:lnTo>
                  <a:lnTo>
                    <a:pt x="59" y="86"/>
                  </a:lnTo>
                  <a:lnTo>
                    <a:pt x="59" y="79"/>
                  </a:lnTo>
                  <a:lnTo>
                    <a:pt x="60" y="64"/>
                  </a:lnTo>
                  <a:lnTo>
                    <a:pt x="60" y="62"/>
                  </a:lnTo>
                  <a:lnTo>
                    <a:pt x="60" y="60"/>
                  </a:lnTo>
                  <a:lnTo>
                    <a:pt x="60" y="57"/>
                  </a:lnTo>
                  <a:lnTo>
                    <a:pt x="61" y="49"/>
                  </a:lnTo>
                  <a:lnTo>
                    <a:pt x="61" y="47"/>
                  </a:lnTo>
                  <a:lnTo>
                    <a:pt x="61" y="46"/>
                  </a:lnTo>
                  <a:lnTo>
                    <a:pt x="61" y="42"/>
                  </a:lnTo>
                  <a:lnTo>
                    <a:pt x="61" y="35"/>
                  </a:lnTo>
                  <a:lnTo>
                    <a:pt x="61" y="33"/>
                  </a:lnTo>
                  <a:lnTo>
                    <a:pt x="61" y="31"/>
                  </a:lnTo>
                  <a:lnTo>
                    <a:pt x="62" y="28"/>
                  </a:lnTo>
                  <a:lnTo>
                    <a:pt x="62" y="22"/>
                  </a:lnTo>
                  <a:lnTo>
                    <a:pt x="62" y="20"/>
                  </a:lnTo>
                  <a:lnTo>
                    <a:pt x="62" y="19"/>
                  </a:lnTo>
                  <a:lnTo>
                    <a:pt x="62" y="16"/>
                  </a:lnTo>
                  <a:lnTo>
                    <a:pt x="63" y="11"/>
                  </a:lnTo>
                  <a:lnTo>
                    <a:pt x="63" y="10"/>
                  </a:lnTo>
                  <a:lnTo>
                    <a:pt x="63" y="9"/>
                  </a:lnTo>
                  <a:lnTo>
                    <a:pt x="63" y="7"/>
                  </a:lnTo>
                  <a:lnTo>
                    <a:pt x="63" y="6"/>
                  </a:lnTo>
                  <a:lnTo>
                    <a:pt x="63" y="6"/>
                  </a:lnTo>
                  <a:lnTo>
                    <a:pt x="63" y="4"/>
                  </a:lnTo>
                  <a:lnTo>
                    <a:pt x="63" y="4"/>
                  </a:lnTo>
                  <a:lnTo>
                    <a:pt x="64" y="3"/>
                  </a:lnTo>
                  <a:lnTo>
                    <a:pt x="64" y="2"/>
                  </a:lnTo>
                  <a:lnTo>
                    <a:pt x="64" y="2"/>
                  </a:lnTo>
                  <a:lnTo>
                    <a:pt x="64" y="1"/>
                  </a:lnTo>
                  <a:lnTo>
                    <a:pt x="64" y="1"/>
                  </a:lnTo>
                  <a:lnTo>
                    <a:pt x="64" y="1"/>
                  </a:lnTo>
                  <a:lnTo>
                    <a:pt x="64" y="0"/>
                  </a:lnTo>
                  <a:lnTo>
                    <a:pt x="64" y="0"/>
                  </a:lnTo>
                  <a:lnTo>
                    <a:pt x="64" y="0"/>
                  </a:lnTo>
                  <a:lnTo>
                    <a:pt x="64" y="0"/>
                  </a:lnTo>
                  <a:lnTo>
                    <a:pt x="65" y="0"/>
                  </a:lnTo>
                  <a:lnTo>
                    <a:pt x="65" y="0"/>
                  </a:lnTo>
                  <a:lnTo>
                    <a:pt x="65" y="0"/>
                  </a:lnTo>
                  <a:lnTo>
                    <a:pt x="65" y="0"/>
                  </a:lnTo>
                  <a:lnTo>
                    <a:pt x="65" y="0"/>
                  </a:lnTo>
                  <a:lnTo>
                    <a:pt x="65" y="0"/>
                  </a:lnTo>
                  <a:lnTo>
                    <a:pt x="65" y="0"/>
                  </a:lnTo>
                  <a:lnTo>
                    <a:pt x="65" y="1"/>
                  </a:lnTo>
                  <a:lnTo>
                    <a:pt x="65" y="1"/>
                  </a:lnTo>
                  <a:lnTo>
                    <a:pt x="65" y="1"/>
                  </a:lnTo>
                  <a:lnTo>
                    <a:pt x="65" y="2"/>
                  </a:lnTo>
                  <a:lnTo>
                    <a:pt x="65" y="2"/>
                  </a:lnTo>
                  <a:lnTo>
                    <a:pt x="65" y="3"/>
                  </a:lnTo>
                  <a:lnTo>
                    <a:pt x="66" y="4"/>
                  </a:lnTo>
                  <a:lnTo>
                    <a:pt x="66" y="4"/>
                  </a:lnTo>
                  <a:lnTo>
                    <a:pt x="66" y="5"/>
                  </a:lnTo>
                  <a:lnTo>
                    <a:pt x="66" y="6"/>
                  </a:lnTo>
                  <a:lnTo>
                    <a:pt x="66" y="6"/>
                  </a:lnTo>
                  <a:lnTo>
                    <a:pt x="66" y="7"/>
                  </a:lnTo>
                  <a:lnTo>
                    <a:pt x="66" y="9"/>
                  </a:lnTo>
                  <a:lnTo>
                    <a:pt x="66" y="10"/>
                  </a:lnTo>
                  <a:lnTo>
                    <a:pt x="66" y="11"/>
                  </a:lnTo>
                  <a:lnTo>
                    <a:pt x="67" y="13"/>
                  </a:lnTo>
                  <a:lnTo>
                    <a:pt x="67" y="18"/>
                  </a:lnTo>
                  <a:lnTo>
                    <a:pt x="67" y="20"/>
                  </a:lnTo>
                  <a:lnTo>
                    <a:pt x="67" y="21"/>
                  </a:lnTo>
                  <a:lnTo>
                    <a:pt x="67" y="24"/>
                  </a:lnTo>
                  <a:lnTo>
                    <a:pt x="68" y="30"/>
                  </a:lnTo>
                  <a:lnTo>
                    <a:pt x="68" y="43"/>
                  </a:lnTo>
                  <a:lnTo>
                    <a:pt x="69" y="45"/>
                  </a:lnTo>
                  <a:lnTo>
                    <a:pt x="69" y="47"/>
                  </a:lnTo>
                  <a:lnTo>
                    <a:pt x="69" y="50"/>
                  </a:lnTo>
                  <a:lnTo>
                    <a:pt x="69" y="58"/>
                  </a:lnTo>
                  <a:lnTo>
                    <a:pt x="70" y="73"/>
                  </a:lnTo>
                  <a:lnTo>
                    <a:pt x="70" y="75"/>
                  </a:lnTo>
                  <a:lnTo>
                    <a:pt x="70" y="77"/>
                  </a:lnTo>
                  <a:lnTo>
                    <a:pt x="70" y="81"/>
                  </a:lnTo>
                  <a:lnTo>
                    <a:pt x="71" y="88"/>
                  </a:lnTo>
                  <a:lnTo>
                    <a:pt x="71" y="89"/>
                  </a:lnTo>
                  <a:lnTo>
                    <a:pt x="71" y="91"/>
                  </a:lnTo>
                  <a:lnTo>
                    <a:pt x="71" y="94"/>
                  </a:lnTo>
                  <a:lnTo>
                    <a:pt x="71" y="100"/>
                  </a:lnTo>
                  <a:lnTo>
                    <a:pt x="71" y="101"/>
                  </a:lnTo>
                  <a:lnTo>
                    <a:pt x="72" y="102"/>
                  </a:lnTo>
                  <a:lnTo>
                    <a:pt x="72" y="104"/>
                  </a:lnTo>
                  <a:lnTo>
                    <a:pt x="72" y="106"/>
                  </a:lnTo>
                </a:path>
              </a:pathLst>
            </a:custGeom>
            <a:grpFill/>
            <a:ln w="9525" cap="sq">
              <a:solidFill>
                <a:srgbClr val="0D8BE6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783">
                <a:defRPr/>
              </a:pPr>
              <a:endParaRPr lang="en-US" sz="1350" kern="0" dirty="0">
                <a:solidFill>
                  <a:srgbClr val="0D8BE6"/>
                </a:solidFill>
              </a:endParaRPr>
            </a:p>
          </p:txBody>
        </p:sp>
        <p:sp>
          <p:nvSpPr>
            <p:cNvPr id="177" name="Freeform 93"/>
            <p:cNvSpPr>
              <a:spLocks/>
            </p:cNvSpPr>
            <p:nvPr/>
          </p:nvSpPr>
          <p:spPr bwMode="auto">
            <a:xfrm>
              <a:off x="5310" y="2186"/>
              <a:ext cx="71" cy="116"/>
            </a:xfrm>
            <a:custGeom>
              <a:avLst/>
              <a:gdLst/>
              <a:ahLst/>
              <a:cxnLst>
                <a:cxn ang="0">
                  <a:pos x="1" y="112"/>
                </a:cxn>
                <a:cxn ang="0">
                  <a:pos x="1" y="115"/>
                </a:cxn>
                <a:cxn ang="0">
                  <a:pos x="2" y="114"/>
                </a:cxn>
                <a:cxn ang="0">
                  <a:pos x="3" y="110"/>
                </a:cxn>
                <a:cxn ang="0">
                  <a:pos x="4" y="94"/>
                </a:cxn>
                <a:cxn ang="0">
                  <a:pos x="7" y="41"/>
                </a:cxn>
                <a:cxn ang="0">
                  <a:pos x="8" y="15"/>
                </a:cxn>
                <a:cxn ang="0">
                  <a:pos x="9" y="5"/>
                </a:cxn>
                <a:cxn ang="0">
                  <a:pos x="10" y="1"/>
                </a:cxn>
                <a:cxn ang="0">
                  <a:pos x="11" y="0"/>
                </a:cxn>
                <a:cxn ang="0">
                  <a:pos x="11" y="2"/>
                </a:cxn>
                <a:cxn ang="0">
                  <a:pos x="12" y="10"/>
                </a:cxn>
                <a:cxn ang="0">
                  <a:pos x="14" y="37"/>
                </a:cxn>
                <a:cxn ang="0">
                  <a:pos x="16" y="74"/>
                </a:cxn>
                <a:cxn ang="0">
                  <a:pos x="17" y="100"/>
                </a:cxn>
                <a:cxn ang="0">
                  <a:pos x="18" y="110"/>
                </a:cxn>
                <a:cxn ang="0">
                  <a:pos x="19" y="115"/>
                </a:cxn>
                <a:cxn ang="0">
                  <a:pos x="20" y="115"/>
                </a:cxn>
                <a:cxn ang="0">
                  <a:pos x="21" y="112"/>
                </a:cxn>
                <a:cxn ang="0">
                  <a:pos x="21" y="103"/>
                </a:cxn>
                <a:cxn ang="0">
                  <a:pos x="23" y="80"/>
                </a:cxn>
                <a:cxn ang="0">
                  <a:pos x="25" y="44"/>
                </a:cxn>
                <a:cxn ang="0">
                  <a:pos x="26" y="14"/>
                </a:cxn>
                <a:cxn ang="0">
                  <a:pos x="27" y="5"/>
                </a:cxn>
                <a:cxn ang="0">
                  <a:pos x="28" y="0"/>
                </a:cxn>
                <a:cxn ang="0">
                  <a:pos x="29" y="0"/>
                </a:cxn>
                <a:cxn ang="0">
                  <a:pos x="29" y="2"/>
                </a:cxn>
                <a:cxn ang="0">
                  <a:pos x="30" y="10"/>
                </a:cxn>
                <a:cxn ang="0">
                  <a:pos x="31" y="27"/>
                </a:cxn>
                <a:cxn ang="0">
                  <a:pos x="34" y="70"/>
                </a:cxn>
                <a:cxn ang="0">
                  <a:pos x="35" y="98"/>
                </a:cxn>
                <a:cxn ang="0">
                  <a:pos x="36" y="109"/>
                </a:cxn>
                <a:cxn ang="0">
                  <a:pos x="37" y="114"/>
                </a:cxn>
                <a:cxn ang="0">
                  <a:pos x="38" y="116"/>
                </a:cxn>
                <a:cxn ang="0">
                  <a:pos x="38" y="113"/>
                </a:cxn>
                <a:cxn ang="0">
                  <a:pos x="39" y="105"/>
                </a:cxn>
                <a:cxn ang="0">
                  <a:pos x="40" y="88"/>
                </a:cxn>
                <a:cxn ang="0">
                  <a:pos x="43" y="36"/>
                </a:cxn>
                <a:cxn ang="0">
                  <a:pos x="44" y="15"/>
                </a:cxn>
                <a:cxn ang="0">
                  <a:pos x="45" y="5"/>
                </a:cxn>
                <a:cxn ang="0">
                  <a:pos x="46" y="0"/>
                </a:cxn>
                <a:cxn ang="0">
                  <a:pos x="47" y="0"/>
                </a:cxn>
                <a:cxn ang="0">
                  <a:pos x="47" y="4"/>
                </a:cxn>
                <a:cxn ang="0">
                  <a:pos x="48" y="14"/>
                </a:cxn>
                <a:cxn ang="0">
                  <a:pos x="50" y="53"/>
                </a:cxn>
                <a:cxn ang="0">
                  <a:pos x="52" y="90"/>
                </a:cxn>
                <a:cxn ang="0">
                  <a:pos x="53" y="104"/>
                </a:cxn>
                <a:cxn ang="0">
                  <a:pos x="54" y="112"/>
                </a:cxn>
                <a:cxn ang="0">
                  <a:pos x="55" y="115"/>
                </a:cxn>
                <a:cxn ang="0">
                  <a:pos x="56" y="115"/>
                </a:cxn>
                <a:cxn ang="0">
                  <a:pos x="56" y="110"/>
                </a:cxn>
                <a:cxn ang="0">
                  <a:pos x="57" y="100"/>
                </a:cxn>
                <a:cxn ang="0">
                  <a:pos x="59" y="64"/>
                </a:cxn>
                <a:cxn ang="0">
                  <a:pos x="61" y="24"/>
                </a:cxn>
                <a:cxn ang="0">
                  <a:pos x="62" y="8"/>
                </a:cxn>
                <a:cxn ang="0">
                  <a:pos x="63" y="1"/>
                </a:cxn>
                <a:cxn ang="0">
                  <a:pos x="64" y="0"/>
                </a:cxn>
                <a:cxn ang="0">
                  <a:pos x="65" y="2"/>
                </a:cxn>
                <a:cxn ang="0">
                  <a:pos x="66" y="10"/>
                </a:cxn>
                <a:cxn ang="0">
                  <a:pos x="67" y="30"/>
                </a:cxn>
                <a:cxn ang="0">
                  <a:pos x="69" y="81"/>
                </a:cxn>
                <a:cxn ang="0">
                  <a:pos x="71" y="104"/>
                </a:cxn>
              </a:cxnLst>
              <a:rect l="0" t="0" r="r" b="b"/>
              <a:pathLst>
                <a:path w="71" h="116">
                  <a:moveTo>
                    <a:pt x="0" y="106"/>
                  </a:moveTo>
                  <a:lnTo>
                    <a:pt x="0" y="107"/>
                  </a:lnTo>
                  <a:lnTo>
                    <a:pt x="0" y="108"/>
                  </a:lnTo>
                  <a:lnTo>
                    <a:pt x="0" y="109"/>
                  </a:lnTo>
                  <a:lnTo>
                    <a:pt x="0" y="110"/>
                  </a:lnTo>
                  <a:lnTo>
                    <a:pt x="1" y="111"/>
                  </a:lnTo>
                  <a:lnTo>
                    <a:pt x="1" y="112"/>
                  </a:lnTo>
                  <a:lnTo>
                    <a:pt x="1" y="112"/>
                  </a:lnTo>
                  <a:lnTo>
                    <a:pt x="1" y="113"/>
                  </a:lnTo>
                  <a:lnTo>
                    <a:pt x="1" y="114"/>
                  </a:lnTo>
                  <a:lnTo>
                    <a:pt x="1" y="114"/>
                  </a:lnTo>
                  <a:lnTo>
                    <a:pt x="1" y="114"/>
                  </a:lnTo>
                  <a:lnTo>
                    <a:pt x="1" y="115"/>
                  </a:lnTo>
                  <a:lnTo>
                    <a:pt x="1" y="115"/>
                  </a:lnTo>
                  <a:lnTo>
                    <a:pt x="1" y="115"/>
                  </a:lnTo>
                  <a:lnTo>
                    <a:pt x="1" y="115"/>
                  </a:lnTo>
                  <a:lnTo>
                    <a:pt x="1" y="116"/>
                  </a:lnTo>
                  <a:lnTo>
                    <a:pt x="2" y="116"/>
                  </a:lnTo>
                  <a:lnTo>
                    <a:pt x="2" y="116"/>
                  </a:lnTo>
                  <a:lnTo>
                    <a:pt x="2" y="115"/>
                  </a:lnTo>
                  <a:lnTo>
                    <a:pt x="2" y="115"/>
                  </a:lnTo>
                  <a:lnTo>
                    <a:pt x="2" y="115"/>
                  </a:lnTo>
                  <a:lnTo>
                    <a:pt x="2" y="115"/>
                  </a:lnTo>
                  <a:lnTo>
                    <a:pt x="2" y="114"/>
                  </a:lnTo>
                  <a:lnTo>
                    <a:pt x="2" y="114"/>
                  </a:lnTo>
                  <a:lnTo>
                    <a:pt x="2" y="114"/>
                  </a:lnTo>
                  <a:lnTo>
                    <a:pt x="3" y="113"/>
                  </a:lnTo>
                  <a:lnTo>
                    <a:pt x="3" y="112"/>
                  </a:lnTo>
                  <a:lnTo>
                    <a:pt x="3" y="112"/>
                  </a:lnTo>
                  <a:lnTo>
                    <a:pt x="3" y="111"/>
                  </a:lnTo>
                  <a:lnTo>
                    <a:pt x="3" y="110"/>
                  </a:lnTo>
                  <a:lnTo>
                    <a:pt x="3" y="110"/>
                  </a:lnTo>
                  <a:lnTo>
                    <a:pt x="3" y="109"/>
                  </a:lnTo>
                  <a:lnTo>
                    <a:pt x="3" y="107"/>
                  </a:lnTo>
                  <a:lnTo>
                    <a:pt x="3" y="106"/>
                  </a:lnTo>
                  <a:lnTo>
                    <a:pt x="3" y="105"/>
                  </a:lnTo>
                  <a:lnTo>
                    <a:pt x="4" y="102"/>
                  </a:lnTo>
                  <a:lnTo>
                    <a:pt x="4" y="97"/>
                  </a:lnTo>
                  <a:lnTo>
                    <a:pt x="4" y="96"/>
                  </a:lnTo>
                  <a:lnTo>
                    <a:pt x="4" y="94"/>
                  </a:lnTo>
                  <a:lnTo>
                    <a:pt x="4" y="91"/>
                  </a:lnTo>
                  <a:lnTo>
                    <a:pt x="5" y="85"/>
                  </a:lnTo>
                  <a:lnTo>
                    <a:pt x="5" y="71"/>
                  </a:lnTo>
                  <a:lnTo>
                    <a:pt x="5" y="69"/>
                  </a:lnTo>
                  <a:lnTo>
                    <a:pt x="6" y="67"/>
                  </a:lnTo>
                  <a:lnTo>
                    <a:pt x="6" y="63"/>
                  </a:lnTo>
                  <a:lnTo>
                    <a:pt x="6" y="56"/>
                  </a:lnTo>
                  <a:lnTo>
                    <a:pt x="7" y="41"/>
                  </a:lnTo>
                  <a:lnTo>
                    <a:pt x="7" y="39"/>
                  </a:lnTo>
                  <a:lnTo>
                    <a:pt x="7" y="37"/>
                  </a:lnTo>
                  <a:lnTo>
                    <a:pt x="7" y="34"/>
                  </a:lnTo>
                  <a:lnTo>
                    <a:pt x="8" y="27"/>
                  </a:lnTo>
                  <a:lnTo>
                    <a:pt x="8" y="25"/>
                  </a:lnTo>
                  <a:lnTo>
                    <a:pt x="8" y="24"/>
                  </a:lnTo>
                  <a:lnTo>
                    <a:pt x="8" y="21"/>
                  </a:lnTo>
                  <a:lnTo>
                    <a:pt x="8" y="15"/>
                  </a:lnTo>
                  <a:lnTo>
                    <a:pt x="9" y="14"/>
                  </a:lnTo>
                  <a:lnTo>
                    <a:pt x="9" y="13"/>
                  </a:lnTo>
                  <a:lnTo>
                    <a:pt x="9" y="11"/>
                  </a:lnTo>
                  <a:lnTo>
                    <a:pt x="9" y="10"/>
                  </a:lnTo>
                  <a:lnTo>
                    <a:pt x="9" y="9"/>
                  </a:lnTo>
                  <a:lnTo>
                    <a:pt x="9" y="7"/>
                  </a:lnTo>
                  <a:lnTo>
                    <a:pt x="9" y="6"/>
                  </a:lnTo>
                  <a:lnTo>
                    <a:pt x="9" y="5"/>
                  </a:lnTo>
                  <a:lnTo>
                    <a:pt x="9" y="5"/>
                  </a:lnTo>
                  <a:lnTo>
                    <a:pt x="9" y="4"/>
                  </a:lnTo>
                  <a:lnTo>
                    <a:pt x="9" y="3"/>
                  </a:lnTo>
                  <a:lnTo>
                    <a:pt x="10" y="3"/>
                  </a:lnTo>
                  <a:lnTo>
                    <a:pt x="10" y="2"/>
                  </a:lnTo>
                  <a:lnTo>
                    <a:pt x="10" y="2"/>
                  </a:lnTo>
                  <a:lnTo>
                    <a:pt x="10" y="1"/>
                  </a:lnTo>
                  <a:lnTo>
                    <a:pt x="10" y="1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11" y="1"/>
                  </a:lnTo>
                  <a:lnTo>
                    <a:pt x="11" y="1"/>
                  </a:lnTo>
                  <a:lnTo>
                    <a:pt x="11" y="2"/>
                  </a:lnTo>
                  <a:lnTo>
                    <a:pt x="11" y="2"/>
                  </a:lnTo>
                  <a:lnTo>
                    <a:pt x="11" y="2"/>
                  </a:lnTo>
                  <a:lnTo>
                    <a:pt x="11" y="3"/>
                  </a:lnTo>
                  <a:lnTo>
                    <a:pt x="12" y="4"/>
                  </a:lnTo>
                  <a:lnTo>
                    <a:pt x="12" y="4"/>
                  </a:lnTo>
                  <a:lnTo>
                    <a:pt x="12" y="6"/>
                  </a:lnTo>
                  <a:lnTo>
                    <a:pt x="12" y="7"/>
                  </a:lnTo>
                  <a:lnTo>
                    <a:pt x="12" y="8"/>
                  </a:lnTo>
                  <a:lnTo>
                    <a:pt x="12" y="10"/>
                  </a:lnTo>
                  <a:lnTo>
                    <a:pt x="12" y="10"/>
                  </a:lnTo>
                  <a:lnTo>
                    <a:pt x="12" y="12"/>
                  </a:lnTo>
                  <a:lnTo>
                    <a:pt x="13" y="14"/>
                  </a:lnTo>
                  <a:lnTo>
                    <a:pt x="13" y="15"/>
                  </a:lnTo>
                  <a:lnTo>
                    <a:pt x="13" y="16"/>
                  </a:lnTo>
                  <a:lnTo>
                    <a:pt x="13" y="19"/>
                  </a:lnTo>
                  <a:lnTo>
                    <a:pt x="13" y="24"/>
                  </a:lnTo>
                  <a:lnTo>
                    <a:pt x="14" y="37"/>
                  </a:lnTo>
                  <a:lnTo>
                    <a:pt x="14" y="39"/>
                  </a:lnTo>
                  <a:lnTo>
                    <a:pt x="14" y="40"/>
                  </a:lnTo>
                  <a:lnTo>
                    <a:pt x="14" y="44"/>
                  </a:lnTo>
                  <a:lnTo>
                    <a:pt x="15" y="52"/>
                  </a:lnTo>
                  <a:lnTo>
                    <a:pt x="15" y="67"/>
                  </a:lnTo>
                  <a:lnTo>
                    <a:pt x="16" y="69"/>
                  </a:lnTo>
                  <a:lnTo>
                    <a:pt x="16" y="71"/>
                  </a:lnTo>
                  <a:lnTo>
                    <a:pt x="16" y="74"/>
                  </a:lnTo>
                  <a:lnTo>
                    <a:pt x="16" y="82"/>
                  </a:lnTo>
                  <a:lnTo>
                    <a:pt x="16" y="83"/>
                  </a:lnTo>
                  <a:lnTo>
                    <a:pt x="17" y="85"/>
                  </a:lnTo>
                  <a:lnTo>
                    <a:pt x="17" y="88"/>
                  </a:lnTo>
                  <a:lnTo>
                    <a:pt x="17" y="95"/>
                  </a:lnTo>
                  <a:lnTo>
                    <a:pt x="17" y="96"/>
                  </a:lnTo>
                  <a:lnTo>
                    <a:pt x="17" y="98"/>
                  </a:lnTo>
                  <a:lnTo>
                    <a:pt x="17" y="100"/>
                  </a:lnTo>
                  <a:lnTo>
                    <a:pt x="17" y="102"/>
                  </a:lnTo>
                  <a:lnTo>
                    <a:pt x="18" y="103"/>
                  </a:lnTo>
                  <a:lnTo>
                    <a:pt x="18" y="105"/>
                  </a:lnTo>
                  <a:lnTo>
                    <a:pt x="18" y="106"/>
                  </a:lnTo>
                  <a:lnTo>
                    <a:pt x="18" y="107"/>
                  </a:lnTo>
                  <a:lnTo>
                    <a:pt x="18" y="108"/>
                  </a:lnTo>
                  <a:lnTo>
                    <a:pt x="18" y="109"/>
                  </a:lnTo>
                  <a:lnTo>
                    <a:pt x="18" y="110"/>
                  </a:lnTo>
                  <a:lnTo>
                    <a:pt x="18" y="111"/>
                  </a:lnTo>
                  <a:lnTo>
                    <a:pt x="18" y="112"/>
                  </a:lnTo>
                  <a:lnTo>
                    <a:pt x="19" y="112"/>
                  </a:lnTo>
                  <a:lnTo>
                    <a:pt x="19" y="113"/>
                  </a:lnTo>
                  <a:lnTo>
                    <a:pt x="19" y="113"/>
                  </a:lnTo>
                  <a:lnTo>
                    <a:pt x="19" y="114"/>
                  </a:lnTo>
                  <a:lnTo>
                    <a:pt x="19" y="114"/>
                  </a:lnTo>
                  <a:lnTo>
                    <a:pt x="19" y="115"/>
                  </a:lnTo>
                  <a:lnTo>
                    <a:pt x="19" y="115"/>
                  </a:lnTo>
                  <a:lnTo>
                    <a:pt x="19" y="115"/>
                  </a:lnTo>
                  <a:lnTo>
                    <a:pt x="19" y="115"/>
                  </a:lnTo>
                  <a:lnTo>
                    <a:pt x="19" y="116"/>
                  </a:lnTo>
                  <a:lnTo>
                    <a:pt x="19" y="116"/>
                  </a:lnTo>
                  <a:lnTo>
                    <a:pt x="20" y="116"/>
                  </a:lnTo>
                  <a:lnTo>
                    <a:pt x="20" y="116"/>
                  </a:lnTo>
                  <a:lnTo>
                    <a:pt x="20" y="115"/>
                  </a:lnTo>
                  <a:lnTo>
                    <a:pt x="20" y="115"/>
                  </a:lnTo>
                  <a:lnTo>
                    <a:pt x="20" y="115"/>
                  </a:lnTo>
                  <a:lnTo>
                    <a:pt x="20" y="114"/>
                  </a:lnTo>
                  <a:lnTo>
                    <a:pt x="20" y="114"/>
                  </a:lnTo>
                  <a:lnTo>
                    <a:pt x="20" y="114"/>
                  </a:lnTo>
                  <a:lnTo>
                    <a:pt x="20" y="113"/>
                  </a:lnTo>
                  <a:lnTo>
                    <a:pt x="20" y="113"/>
                  </a:lnTo>
                  <a:lnTo>
                    <a:pt x="21" y="112"/>
                  </a:lnTo>
                  <a:lnTo>
                    <a:pt x="21" y="112"/>
                  </a:lnTo>
                  <a:lnTo>
                    <a:pt x="21" y="110"/>
                  </a:lnTo>
                  <a:lnTo>
                    <a:pt x="21" y="109"/>
                  </a:lnTo>
                  <a:lnTo>
                    <a:pt x="21" y="108"/>
                  </a:lnTo>
                  <a:lnTo>
                    <a:pt x="21" y="107"/>
                  </a:lnTo>
                  <a:lnTo>
                    <a:pt x="21" y="106"/>
                  </a:lnTo>
                  <a:lnTo>
                    <a:pt x="21" y="105"/>
                  </a:lnTo>
                  <a:lnTo>
                    <a:pt x="21" y="103"/>
                  </a:lnTo>
                  <a:lnTo>
                    <a:pt x="21" y="101"/>
                  </a:lnTo>
                  <a:lnTo>
                    <a:pt x="22" y="100"/>
                  </a:lnTo>
                  <a:lnTo>
                    <a:pt x="22" y="98"/>
                  </a:lnTo>
                  <a:lnTo>
                    <a:pt x="22" y="92"/>
                  </a:lnTo>
                  <a:lnTo>
                    <a:pt x="22" y="91"/>
                  </a:lnTo>
                  <a:lnTo>
                    <a:pt x="22" y="89"/>
                  </a:lnTo>
                  <a:lnTo>
                    <a:pt x="23" y="86"/>
                  </a:lnTo>
                  <a:lnTo>
                    <a:pt x="23" y="80"/>
                  </a:lnTo>
                  <a:lnTo>
                    <a:pt x="23" y="78"/>
                  </a:lnTo>
                  <a:lnTo>
                    <a:pt x="23" y="76"/>
                  </a:lnTo>
                  <a:lnTo>
                    <a:pt x="23" y="73"/>
                  </a:lnTo>
                  <a:lnTo>
                    <a:pt x="24" y="66"/>
                  </a:lnTo>
                  <a:lnTo>
                    <a:pt x="24" y="52"/>
                  </a:lnTo>
                  <a:lnTo>
                    <a:pt x="24" y="50"/>
                  </a:lnTo>
                  <a:lnTo>
                    <a:pt x="24" y="48"/>
                  </a:lnTo>
                  <a:lnTo>
                    <a:pt x="25" y="44"/>
                  </a:lnTo>
                  <a:lnTo>
                    <a:pt x="25" y="38"/>
                  </a:lnTo>
                  <a:lnTo>
                    <a:pt x="26" y="25"/>
                  </a:lnTo>
                  <a:lnTo>
                    <a:pt x="26" y="23"/>
                  </a:lnTo>
                  <a:lnTo>
                    <a:pt x="26" y="22"/>
                  </a:lnTo>
                  <a:lnTo>
                    <a:pt x="26" y="19"/>
                  </a:lnTo>
                  <a:lnTo>
                    <a:pt x="26" y="18"/>
                  </a:lnTo>
                  <a:lnTo>
                    <a:pt x="26" y="17"/>
                  </a:lnTo>
                  <a:lnTo>
                    <a:pt x="26" y="14"/>
                  </a:lnTo>
                  <a:lnTo>
                    <a:pt x="27" y="13"/>
                  </a:lnTo>
                  <a:lnTo>
                    <a:pt x="27" y="12"/>
                  </a:lnTo>
                  <a:lnTo>
                    <a:pt x="27" y="10"/>
                  </a:lnTo>
                  <a:lnTo>
                    <a:pt x="27" y="9"/>
                  </a:lnTo>
                  <a:lnTo>
                    <a:pt x="27" y="8"/>
                  </a:lnTo>
                  <a:lnTo>
                    <a:pt x="27" y="6"/>
                  </a:lnTo>
                  <a:lnTo>
                    <a:pt x="27" y="5"/>
                  </a:lnTo>
                  <a:lnTo>
                    <a:pt x="27" y="5"/>
                  </a:lnTo>
                  <a:lnTo>
                    <a:pt x="27" y="4"/>
                  </a:lnTo>
                  <a:lnTo>
                    <a:pt x="28" y="3"/>
                  </a:lnTo>
                  <a:lnTo>
                    <a:pt x="28" y="3"/>
                  </a:lnTo>
                  <a:lnTo>
                    <a:pt x="28" y="2"/>
                  </a:lnTo>
                  <a:lnTo>
                    <a:pt x="28" y="2"/>
                  </a:lnTo>
                  <a:lnTo>
                    <a:pt x="28" y="1"/>
                  </a:lnTo>
                  <a:lnTo>
                    <a:pt x="28" y="1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1"/>
                  </a:lnTo>
                  <a:lnTo>
                    <a:pt x="29" y="1"/>
                  </a:lnTo>
                  <a:lnTo>
                    <a:pt x="29" y="2"/>
                  </a:lnTo>
                  <a:lnTo>
                    <a:pt x="29" y="2"/>
                  </a:lnTo>
                  <a:lnTo>
                    <a:pt x="29" y="2"/>
                  </a:lnTo>
                  <a:lnTo>
                    <a:pt x="30" y="3"/>
                  </a:lnTo>
                  <a:lnTo>
                    <a:pt x="30" y="4"/>
                  </a:lnTo>
                  <a:lnTo>
                    <a:pt x="30" y="4"/>
                  </a:lnTo>
                  <a:lnTo>
                    <a:pt x="30" y="5"/>
                  </a:lnTo>
                  <a:lnTo>
                    <a:pt x="30" y="7"/>
                  </a:lnTo>
                  <a:lnTo>
                    <a:pt x="30" y="8"/>
                  </a:lnTo>
                  <a:lnTo>
                    <a:pt x="30" y="8"/>
                  </a:lnTo>
                  <a:lnTo>
                    <a:pt x="30" y="10"/>
                  </a:lnTo>
                  <a:lnTo>
                    <a:pt x="30" y="11"/>
                  </a:lnTo>
                  <a:lnTo>
                    <a:pt x="30" y="12"/>
                  </a:lnTo>
                  <a:lnTo>
                    <a:pt x="31" y="15"/>
                  </a:lnTo>
                  <a:lnTo>
                    <a:pt x="31" y="16"/>
                  </a:lnTo>
                  <a:lnTo>
                    <a:pt x="31" y="17"/>
                  </a:lnTo>
                  <a:lnTo>
                    <a:pt x="31" y="20"/>
                  </a:lnTo>
                  <a:lnTo>
                    <a:pt x="31" y="26"/>
                  </a:lnTo>
                  <a:lnTo>
                    <a:pt x="31" y="27"/>
                  </a:lnTo>
                  <a:lnTo>
                    <a:pt x="32" y="29"/>
                  </a:lnTo>
                  <a:lnTo>
                    <a:pt x="32" y="32"/>
                  </a:lnTo>
                  <a:lnTo>
                    <a:pt x="32" y="39"/>
                  </a:lnTo>
                  <a:lnTo>
                    <a:pt x="33" y="54"/>
                  </a:lnTo>
                  <a:lnTo>
                    <a:pt x="33" y="56"/>
                  </a:lnTo>
                  <a:lnTo>
                    <a:pt x="33" y="58"/>
                  </a:lnTo>
                  <a:lnTo>
                    <a:pt x="33" y="62"/>
                  </a:lnTo>
                  <a:lnTo>
                    <a:pt x="34" y="70"/>
                  </a:lnTo>
                  <a:lnTo>
                    <a:pt x="34" y="84"/>
                  </a:lnTo>
                  <a:lnTo>
                    <a:pt x="34" y="86"/>
                  </a:lnTo>
                  <a:lnTo>
                    <a:pt x="34" y="87"/>
                  </a:lnTo>
                  <a:lnTo>
                    <a:pt x="35" y="91"/>
                  </a:lnTo>
                  <a:lnTo>
                    <a:pt x="35" y="92"/>
                  </a:lnTo>
                  <a:lnTo>
                    <a:pt x="35" y="94"/>
                  </a:lnTo>
                  <a:lnTo>
                    <a:pt x="35" y="97"/>
                  </a:lnTo>
                  <a:lnTo>
                    <a:pt x="35" y="98"/>
                  </a:lnTo>
                  <a:lnTo>
                    <a:pt x="35" y="99"/>
                  </a:lnTo>
                  <a:lnTo>
                    <a:pt x="35" y="102"/>
                  </a:lnTo>
                  <a:lnTo>
                    <a:pt x="36" y="103"/>
                  </a:lnTo>
                  <a:lnTo>
                    <a:pt x="36" y="104"/>
                  </a:lnTo>
                  <a:lnTo>
                    <a:pt x="36" y="106"/>
                  </a:lnTo>
                  <a:lnTo>
                    <a:pt x="36" y="108"/>
                  </a:lnTo>
                  <a:lnTo>
                    <a:pt x="36" y="108"/>
                  </a:lnTo>
                  <a:lnTo>
                    <a:pt x="36" y="109"/>
                  </a:lnTo>
                  <a:lnTo>
                    <a:pt x="36" y="110"/>
                  </a:lnTo>
                  <a:lnTo>
                    <a:pt x="36" y="111"/>
                  </a:lnTo>
                  <a:lnTo>
                    <a:pt x="36" y="112"/>
                  </a:lnTo>
                  <a:lnTo>
                    <a:pt x="36" y="112"/>
                  </a:lnTo>
                  <a:lnTo>
                    <a:pt x="37" y="113"/>
                  </a:lnTo>
                  <a:lnTo>
                    <a:pt x="37" y="114"/>
                  </a:lnTo>
                  <a:lnTo>
                    <a:pt x="37" y="114"/>
                  </a:lnTo>
                  <a:lnTo>
                    <a:pt x="37" y="114"/>
                  </a:lnTo>
                  <a:lnTo>
                    <a:pt x="37" y="115"/>
                  </a:lnTo>
                  <a:lnTo>
                    <a:pt x="37" y="115"/>
                  </a:lnTo>
                  <a:lnTo>
                    <a:pt x="37" y="115"/>
                  </a:lnTo>
                  <a:lnTo>
                    <a:pt x="37" y="115"/>
                  </a:lnTo>
                  <a:lnTo>
                    <a:pt x="37" y="116"/>
                  </a:lnTo>
                  <a:lnTo>
                    <a:pt x="37" y="116"/>
                  </a:lnTo>
                  <a:lnTo>
                    <a:pt x="38" y="116"/>
                  </a:lnTo>
                  <a:lnTo>
                    <a:pt x="38" y="116"/>
                  </a:lnTo>
                  <a:lnTo>
                    <a:pt x="38" y="115"/>
                  </a:lnTo>
                  <a:lnTo>
                    <a:pt x="38" y="115"/>
                  </a:lnTo>
                  <a:lnTo>
                    <a:pt x="38" y="115"/>
                  </a:lnTo>
                  <a:lnTo>
                    <a:pt x="38" y="115"/>
                  </a:lnTo>
                  <a:lnTo>
                    <a:pt x="38" y="114"/>
                  </a:lnTo>
                  <a:lnTo>
                    <a:pt x="38" y="114"/>
                  </a:lnTo>
                  <a:lnTo>
                    <a:pt x="38" y="113"/>
                  </a:lnTo>
                  <a:lnTo>
                    <a:pt x="38" y="113"/>
                  </a:lnTo>
                  <a:lnTo>
                    <a:pt x="38" y="112"/>
                  </a:lnTo>
                  <a:lnTo>
                    <a:pt x="38" y="112"/>
                  </a:lnTo>
                  <a:lnTo>
                    <a:pt x="38" y="111"/>
                  </a:lnTo>
                  <a:lnTo>
                    <a:pt x="39" y="110"/>
                  </a:lnTo>
                  <a:lnTo>
                    <a:pt x="39" y="109"/>
                  </a:lnTo>
                  <a:lnTo>
                    <a:pt x="39" y="108"/>
                  </a:lnTo>
                  <a:lnTo>
                    <a:pt x="39" y="106"/>
                  </a:lnTo>
                  <a:lnTo>
                    <a:pt x="39" y="105"/>
                  </a:lnTo>
                  <a:lnTo>
                    <a:pt x="39" y="104"/>
                  </a:lnTo>
                  <a:lnTo>
                    <a:pt x="39" y="102"/>
                  </a:lnTo>
                  <a:lnTo>
                    <a:pt x="40" y="100"/>
                  </a:lnTo>
                  <a:lnTo>
                    <a:pt x="40" y="99"/>
                  </a:lnTo>
                  <a:lnTo>
                    <a:pt x="40" y="96"/>
                  </a:lnTo>
                  <a:lnTo>
                    <a:pt x="40" y="91"/>
                  </a:lnTo>
                  <a:lnTo>
                    <a:pt x="40" y="89"/>
                  </a:lnTo>
                  <a:lnTo>
                    <a:pt x="40" y="88"/>
                  </a:lnTo>
                  <a:lnTo>
                    <a:pt x="40" y="85"/>
                  </a:lnTo>
                  <a:lnTo>
                    <a:pt x="41" y="78"/>
                  </a:lnTo>
                  <a:lnTo>
                    <a:pt x="42" y="64"/>
                  </a:lnTo>
                  <a:lnTo>
                    <a:pt x="42" y="62"/>
                  </a:lnTo>
                  <a:lnTo>
                    <a:pt x="42" y="61"/>
                  </a:lnTo>
                  <a:lnTo>
                    <a:pt x="42" y="57"/>
                  </a:lnTo>
                  <a:lnTo>
                    <a:pt x="42" y="50"/>
                  </a:lnTo>
                  <a:lnTo>
                    <a:pt x="43" y="36"/>
                  </a:lnTo>
                  <a:lnTo>
                    <a:pt x="43" y="34"/>
                  </a:lnTo>
                  <a:lnTo>
                    <a:pt x="43" y="32"/>
                  </a:lnTo>
                  <a:lnTo>
                    <a:pt x="43" y="29"/>
                  </a:lnTo>
                  <a:lnTo>
                    <a:pt x="44" y="22"/>
                  </a:lnTo>
                  <a:lnTo>
                    <a:pt x="44" y="21"/>
                  </a:lnTo>
                  <a:lnTo>
                    <a:pt x="44" y="20"/>
                  </a:lnTo>
                  <a:lnTo>
                    <a:pt x="44" y="17"/>
                  </a:lnTo>
                  <a:lnTo>
                    <a:pt x="44" y="15"/>
                  </a:lnTo>
                  <a:lnTo>
                    <a:pt x="44" y="14"/>
                  </a:lnTo>
                  <a:lnTo>
                    <a:pt x="44" y="12"/>
                  </a:lnTo>
                  <a:lnTo>
                    <a:pt x="44" y="10"/>
                  </a:lnTo>
                  <a:lnTo>
                    <a:pt x="45" y="9"/>
                  </a:lnTo>
                  <a:lnTo>
                    <a:pt x="45" y="8"/>
                  </a:lnTo>
                  <a:lnTo>
                    <a:pt x="45" y="7"/>
                  </a:lnTo>
                  <a:lnTo>
                    <a:pt x="45" y="6"/>
                  </a:lnTo>
                  <a:lnTo>
                    <a:pt x="45" y="5"/>
                  </a:lnTo>
                  <a:lnTo>
                    <a:pt x="45" y="4"/>
                  </a:lnTo>
                  <a:lnTo>
                    <a:pt x="45" y="3"/>
                  </a:lnTo>
                  <a:lnTo>
                    <a:pt x="45" y="2"/>
                  </a:lnTo>
                  <a:lnTo>
                    <a:pt x="46" y="2"/>
                  </a:lnTo>
                  <a:lnTo>
                    <a:pt x="46" y="1"/>
                  </a:lnTo>
                  <a:lnTo>
                    <a:pt x="46" y="1"/>
                  </a:lnTo>
                  <a:lnTo>
                    <a:pt x="46" y="1"/>
                  </a:lnTo>
                  <a:lnTo>
                    <a:pt x="46" y="0"/>
                  </a:lnTo>
                  <a:lnTo>
                    <a:pt x="46" y="0"/>
                  </a:lnTo>
                  <a:lnTo>
                    <a:pt x="46" y="0"/>
                  </a:lnTo>
                  <a:lnTo>
                    <a:pt x="46" y="0"/>
                  </a:lnTo>
                  <a:lnTo>
                    <a:pt x="46" y="0"/>
                  </a:lnTo>
                  <a:lnTo>
                    <a:pt x="46" y="0"/>
                  </a:lnTo>
                  <a:lnTo>
                    <a:pt x="46" y="0"/>
                  </a:lnTo>
                  <a:lnTo>
                    <a:pt x="46" y="0"/>
                  </a:lnTo>
                  <a:lnTo>
                    <a:pt x="47" y="0"/>
                  </a:lnTo>
                  <a:lnTo>
                    <a:pt x="47" y="0"/>
                  </a:lnTo>
                  <a:lnTo>
                    <a:pt x="47" y="1"/>
                  </a:lnTo>
                  <a:lnTo>
                    <a:pt x="47" y="1"/>
                  </a:lnTo>
                  <a:lnTo>
                    <a:pt x="47" y="2"/>
                  </a:lnTo>
                  <a:lnTo>
                    <a:pt x="47" y="2"/>
                  </a:lnTo>
                  <a:lnTo>
                    <a:pt x="47" y="3"/>
                  </a:lnTo>
                  <a:lnTo>
                    <a:pt x="47" y="3"/>
                  </a:lnTo>
                  <a:lnTo>
                    <a:pt x="47" y="4"/>
                  </a:lnTo>
                  <a:lnTo>
                    <a:pt x="48" y="5"/>
                  </a:lnTo>
                  <a:lnTo>
                    <a:pt x="48" y="6"/>
                  </a:lnTo>
                  <a:lnTo>
                    <a:pt x="48" y="7"/>
                  </a:lnTo>
                  <a:lnTo>
                    <a:pt x="48" y="8"/>
                  </a:lnTo>
                  <a:lnTo>
                    <a:pt x="48" y="10"/>
                  </a:lnTo>
                  <a:lnTo>
                    <a:pt x="48" y="11"/>
                  </a:lnTo>
                  <a:lnTo>
                    <a:pt x="48" y="13"/>
                  </a:lnTo>
                  <a:lnTo>
                    <a:pt x="48" y="14"/>
                  </a:lnTo>
                  <a:lnTo>
                    <a:pt x="48" y="16"/>
                  </a:lnTo>
                  <a:lnTo>
                    <a:pt x="49" y="18"/>
                  </a:lnTo>
                  <a:lnTo>
                    <a:pt x="49" y="25"/>
                  </a:lnTo>
                  <a:lnTo>
                    <a:pt x="49" y="26"/>
                  </a:lnTo>
                  <a:lnTo>
                    <a:pt x="49" y="28"/>
                  </a:lnTo>
                  <a:lnTo>
                    <a:pt x="49" y="31"/>
                  </a:lnTo>
                  <a:lnTo>
                    <a:pt x="50" y="38"/>
                  </a:lnTo>
                  <a:lnTo>
                    <a:pt x="50" y="53"/>
                  </a:lnTo>
                  <a:lnTo>
                    <a:pt x="51" y="55"/>
                  </a:lnTo>
                  <a:lnTo>
                    <a:pt x="51" y="57"/>
                  </a:lnTo>
                  <a:lnTo>
                    <a:pt x="51" y="61"/>
                  </a:lnTo>
                  <a:lnTo>
                    <a:pt x="51" y="69"/>
                  </a:lnTo>
                  <a:lnTo>
                    <a:pt x="52" y="83"/>
                  </a:lnTo>
                  <a:lnTo>
                    <a:pt x="52" y="85"/>
                  </a:lnTo>
                  <a:lnTo>
                    <a:pt x="52" y="86"/>
                  </a:lnTo>
                  <a:lnTo>
                    <a:pt x="52" y="90"/>
                  </a:lnTo>
                  <a:lnTo>
                    <a:pt x="52" y="91"/>
                  </a:lnTo>
                  <a:lnTo>
                    <a:pt x="52" y="93"/>
                  </a:lnTo>
                  <a:lnTo>
                    <a:pt x="53" y="96"/>
                  </a:lnTo>
                  <a:lnTo>
                    <a:pt x="53" y="97"/>
                  </a:lnTo>
                  <a:lnTo>
                    <a:pt x="53" y="99"/>
                  </a:lnTo>
                  <a:lnTo>
                    <a:pt x="53" y="101"/>
                  </a:lnTo>
                  <a:lnTo>
                    <a:pt x="53" y="102"/>
                  </a:lnTo>
                  <a:lnTo>
                    <a:pt x="53" y="104"/>
                  </a:lnTo>
                  <a:lnTo>
                    <a:pt x="54" y="106"/>
                  </a:lnTo>
                  <a:lnTo>
                    <a:pt x="54" y="107"/>
                  </a:lnTo>
                  <a:lnTo>
                    <a:pt x="54" y="108"/>
                  </a:lnTo>
                  <a:lnTo>
                    <a:pt x="54" y="109"/>
                  </a:lnTo>
                  <a:lnTo>
                    <a:pt x="54" y="110"/>
                  </a:lnTo>
                  <a:lnTo>
                    <a:pt x="54" y="110"/>
                  </a:lnTo>
                  <a:lnTo>
                    <a:pt x="54" y="111"/>
                  </a:lnTo>
                  <a:lnTo>
                    <a:pt x="54" y="112"/>
                  </a:lnTo>
                  <a:lnTo>
                    <a:pt x="54" y="113"/>
                  </a:lnTo>
                  <a:lnTo>
                    <a:pt x="54" y="113"/>
                  </a:lnTo>
                  <a:lnTo>
                    <a:pt x="54" y="114"/>
                  </a:lnTo>
                  <a:lnTo>
                    <a:pt x="54" y="114"/>
                  </a:lnTo>
                  <a:lnTo>
                    <a:pt x="55" y="114"/>
                  </a:lnTo>
                  <a:lnTo>
                    <a:pt x="55" y="115"/>
                  </a:lnTo>
                  <a:lnTo>
                    <a:pt x="55" y="115"/>
                  </a:lnTo>
                  <a:lnTo>
                    <a:pt x="55" y="115"/>
                  </a:lnTo>
                  <a:lnTo>
                    <a:pt x="55" y="116"/>
                  </a:lnTo>
                  <a:lnTo>
                    <a:pt x="55" y="116"/>
                  </a:lnTo>
                  <a:lnTo>
                    <a:pt x="55" y="116"/>
                  </a:lnTo>
                  <a:lnTo>
                    <a:pt x="55" y="116"/>
                  </a:lnTo>
                  <a:lnTo>
                    <a:pt x="55" y="115"/>
                  </a:lnTo>
                  <a:lnTo>
                    <a:pt x="55" y="115"/>
                  </a:lnTo>
                  <a:lnTo>
                    <a:pt x="56" y="115"/>
                  </a:lnTo>
                  <a:lnTo>
                    <a:pt x="56" y="115"/>
                  </a:lnTo>
                  <a:lnTo>
                    <a:pt x="56" y="114"/>
                  </a:lnTo>
                  <a:lnTo>
                    <a:pt x="56" y="114"/>
                  </a:lnTo>
                  <a:lnTo>
                    <a:pt x="56" y="114"/>
                  </a:lnTo>
                  <a:lnTo>
                    <a:pt x="56" y="113"/>
                  </a:lnTo>
                  <a:lnTo>
                    <a:pt x="56" y="113"/>
                  </a:lnTo>
                  <a:lnTo>
                    <a:pt x="56" y="112"/>
                  </a:lnTo>
                  <a:lnTo>
                    <a:pt x="56" y="111"/>
                  </a:lnTo>
                  <a:lnTo>
                    <a:pt x="56" y="110"/>
                  </a:lnTo>
                  <a:lnTo>
                    <a:pt x="56" y="109"/>
                  </a:lnTo>
                  <a:lnTo>
                    <a:pt x="56" y="108"/>
                  </a:lnTo>
                  <a:lnTo>
                    <a:pt x="57" y="106"/>
                  </a:lnTo>
                  <a:lnTo>
                    <a:pt x="57" y="106"/>
                  </a:lnTo>
                  <a:lnTo>
                    <a:pt x="57" y="104"/>
                  </a:lnTo>
                  <a:lnTo>
                    <a:pt x="57" y="102"/>
                  </a:lnTo>
                  <a:lnTo>
                    <a:pt x="57" y="101"/>
                  </a:lnTo>
                  <a:lnTo>
                    <a:pt x="57" y="100"/>
                  </a:lnTo>
                  <a:lnTo>
                    <a:pt x="57" y="97"/>
                  </a:lnTo>
                  <a:lnTo>
                    <a:pt x="58" y="92"/>
                  </a:lnTo>
                  <a:lnTo>
                    <a:pt x="58" y="90"/>
                  </a:lnTo>
                  <a:lnTo>
                    <a:pt x="58" y="89"/>
                  </a:lnTo>
                  <a:lnTo>
                    <a:pt x="58" y="86"/>
                  </a:lnTo>
                  <a:lnTo>
                    <a:pt x="58" y="79"/>
                  </a:lnTo>
                  <a:lnTo>
                    <a:pt x="59" y="66"/>
                  </a:lnTo>
                  <a:lnTo>
                    <a:pt x="59" y="64"/>
                  </a:lnTo>
                  <a:lnTo>
                    <a:pt x="59" y="62"/>
                  </a:lnTo>
                  <a:lnTo>
                    <a:pt x="60" y="58"/>
                  </a:lnTo>
                  <a:lnTo>
                    <a:pt x="60" y="51"/>
                  </a:lnTo>
                  <a:lnTo>
                    <a:pt x="60" y="37"/>
                  </a:lnTo>
                  <a:lnTo>
                    <a:pt x="61" y="35"/>
                  </a:lnTo>
                  <a:lnTo>
                    <a:pt x="61" y="34"/>
                  </a:lnTo>
                  <a:lnTo>
                    <a:pt x="61" y="30"/>
                  </a:lnTo>
                  <a:lnTo>
                    <a:pt x="61" y="24"/>
                  </a:lnTo>
                  <a:lnTo>
                    <a:pt x="61" y="22"/>
                  </a:lnTo>
                  <a:lnTo>
                    <a:pt x="61" y="20"/>
                  </a:lnTo>
                  <a:lnTo>
                    <a:pt x="62" y="18"/>
                  </a:lnTo>
                  <a:lnTo>
                    <a:pt x="62" y="12"/>
                  </a:lnTo>
                  <a:lnTo>
                    <a:pt x="62" y="11"/>
                  </a:lnTo>
                  <a:lnTo>
                    <a:pt x="62" y="10"/>
                  </a:lnTo>
                  <a:lnTo>
                    <a:pt x="62" y="9"/>
                  </a:lnTo>
                  <a:lnTo>
                    <a:pt x="62" y="8"/>
                  </a:lnTo>
                  <a:lnTo>
                    <a:pt x="62" y="7"/>
                  </a:lnTo>
                  <a:lnTo>
                    <a:pt x="63" y="6"/>
                  </a:lnTo>
                  <a:lnTo>
                    <a:pt x="63" y="4"/>
                  </a:lnTo>
                  <a:lnTo>
                    <a:pt x="63" y="4"/>
                  </a:lnTo>
                  <a:lnTo>
                    <a:pt x="63" y="3"/>
                  </a:lnTo>
                  <a:lnTo>
                    <a:pt x="63" y="2"/>
                  </a:lnTo>
                  <a:lnTo>
                    <a:pt x="63" y="2"/>
                  </a:lnTo>
                  <a:lnTo>
                    <a:pt x="63" y="1"/>
                  </a:lnTo>
                  <a:lnTo>
                    <a:pt x="63" y="1"/>
                  </a:lnTo>
                  <a:lnTo>
                    <a:pt x="63" y="0"/>
                  </a:lnTo>
                  <a:lnTo>
                    <a:pt x="64" y="0"/>
                  </a:lnTo>
                  <a:lnTo>
                    <a:pt x="64" y="0"/>
                  </a:lnTo>
                  <a:lnTo>
                    <a:pt x="64" y="0"/>
                  </a:lnTo>
                  <a:lnTo>
                    <a:pt x="64" y="0"/>
                  </a:lnTo>
                  <a:lnTo>
                    <a:pt x="64" y="0"/>
                  </a:lnTo>
                  <a:lnTo>
                    <a:pt x="64" y="0"/>
                  </a:lnTo>
                  <a:lnTo>
                    <a:pt x="64" y="0"/>
                  </a:lnTo>
                  <a:lnTo>
                    <a:pt x="64" y="0"/>
                  </a:lnTo>
                  <a:lnTo>
                    <a:pt x="64" y="0"/>
                  </a:lnTo>
                  <a:lnTo>
                    <a:pt x="64" y="0"/>
                  </a:lnTo>
                  <a:lnTo>
                    <a:pt x="64" y="1"/>
                  </a:lnTo>
                  <a:lnTo>
                    <a:pt x="64" y="1"/>
                  </a:lnTo>
                  <a:lnTo>
                    <a:pt x="65" y="2"/>
                  </a:lnTo>
                  <a:lnTo>
                    <a:pt x="65" y="2"/>
                  </a:lnTo>
                  <a:lnTo>
                    <a:pt x="65" y="3"/>
                  </a:lnTo>
                  <a:lnTo>
                    <a:pt x="65" y="4"/>
                  </a:lnTo>
                  <a:lnTo>
                    <a:pt x="65" y="4"/>
                  </a:lnTo>
                  <a:lnTo>
                    <a:pt x="65" y="5"/>
                  </a:lnTo>
                  <a:lnTo>
                    <a:pt x="65" y="6"/>
                  </a:lnTo>
                  <a:lnTo>
                    <a:pt x="65" y="8"/>
                  </a:lnTo>
                  <a:lnTo>
                    <a:pt x="66" y="9"/>
                  </a:lnTo>
                  <a:lnTo>
                    <a:pt x="66" y="10"/>
                  </a:lnTo>
                  <a:lnTo>
                    <a:pt x="66" y="12"/>
                  </a:lnTo>
                  <a:lnTo>
                    <a:pt x="66" y="14"/>
                  </a:lnTo>
                  <a:lnTo>
                    <a:pt x="66" y="15"/>
                  </a:lnTo>
                  <a:lnTo>
                    <a:pt x="66" y="18"/>
                  </a:lnTo>
                  <a:lnTo>
                    <a:pt x="66" y="24"/>
                  </a:lnTo>
                  <a:lnTo>
                    <a:pt x="67" y="25"/>
                  </a:lnTo>
                  <a:lnTo>
                    <a:pt x="67" y="27"/>
                  </a:lnTo>
                  <a:lnTo>
                    <a:pt x="67" y="30"/>
                  </a:lnTo>
                  <a:lnTo>
                    <a:pt x="67" y="36"/>
                  </a:lnTo>
                  <a:lnTo>
                    <a:pt x="68" y="50"/>
                  </a:lnTo>
                  <a:lnTo>
                    <a:pt x="68" y="52"/>
                  </a:lnTo>
                  <a:lnTo>
                    <a:pt x="68" y="54"/>
                  </a:lnTo>
                  <a:lnTo>
                    <a:pt x="68" y="58"/>
                  </a:lnTo>
                  <a:lnTo>
                    <a:pt x="69" y="65"/>
                  </a:lnTo>
                  <a:lnTo>
                    <a:pt x="69" y="79"/>
                  </a:lnTo>
                  <a:lnTo>
                    <a:pt x="69" y="81"/>
                  </a:lnTo>
                  <a:lnTo>
                    <a:pt x="70" y="82"/>
                  </a:lnTo>
                  <a:lnTo>
                    <a:pt x="70" y="86"/>
                  </a:lnTo>
                  <a:lnTo>
                    <a:pt x="70" y="92"/>
                  </a:lnTo>
                  <a:lnTo>
                    <a:pt x="70" y="93"/>
                  </a:lnTo>
                  <a:lnTo>
                    <a:pt x="70" y="95"/>
                  </a:lnTo>
                  <a:lnTo>
                    <a:pt x="70" y="98"/>
                  </a:lnTo>
                  <a:lnTo>
                    <a:pt x="71" y="102"/>
                  </a:lnTo>
                  <a:lnTo>
                    <a:pt x="71" y="104"/>
                  </a:lnTo>
                  <a:lnTo>
                    <a:pt x="71" y="105"/>
                  </a:lnTo>
                  <a:lnTo>
                    <a:pt x="71" y="107"/>
                  </a:lnTo>
                  <a:lnTo>
                    <a:pt x="71" y="108"/>
                  </a:lnTo>
                  <a:lnTo>
                    <a:pt x="71" y="108"/>
                  </a:lnTo>
                </a:path>
              </a:pathLst>
            </a:custGeom>
            <a:grpFill/>
            <a:ln w="9525" cap="sq">
              <a:solidFill>
                <a:srgbClr val="0D8BE6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783">
                <a:defRPr/>
              </a:pPr>
              <a:endParaRPr lang="en-US" sz="1350" kern="0" dirty="0">
                <a:solidFill>
                  <a:srgbClr val="0D8BE6"/>
                </a:solidFill>
              </a:endParaRPr>
            </a:p>
          </p:txBody>
        </p:sp>
        <p:sp>
          <p:nvSpPr>
            <p:cNvPr id="178" name="Freeform 94"/>
            <p:cNvSpPr>
              <a:spLocks/>
            </p:cNvSpPr>
            <p:nvPr/>
          </p:nvSpPr>
          <p:spPr bwMode="auto">
            <a:xfrm>
              <a:off x="5381" y="2186"/>
              <a:ext cx="73" cy="116"/>
            </a:xfrm>
            <a:custGeom>
              <a:avLst/>
              <a:gdLst/>
              <a:ahLst/>
              <a:cxnLst>
                <a:cxn ang="0">
                  <a:pos x="1" y="114"/>
                </a:cxn>
                <a:cxn ang="0">
                  <a:pos x="2" y="116"/>
                </a:cxn>
                <a:cxn ang="0">
                  <a:pos x="2" y="114"/>
                </a:cxn>
                <a:cxn ang="0">
                  <a:pos x="3" y="108"/>
                </a:cxn>
                <a:cxn ang="0">
                  <a:pos x="4" y="92"/>
                </a:cxn>
                <a:cxn ang="0">
                  <a:pos x="7" y="28"/>
                </a:cxn>
                <a:cxn ang="0">
                  <a:pos x="9" y="10"/>
                </a:cxn>
                <a:cxn ang="0">
                  <a:pos x="9" y="2"/>
                </a:cxn>
                <a:cxn ang="0">
                  <a:pos x="10" y="0"/>
                </a:cxn>
                <a:cxn ang="0">
                  <a:pos x="11" y="1"/>
                </a:cxn>
                <a:cxn ang="0">
                  <a:pos x="12" y="8"/>
                </a:cxn>
                <a:cxn ang="0">
                  <a:pos x="13" y="29"/>
                </a:cxn>
                <a:cxn ang="0">
                  <a:pos x="16" y="75"/>
                </a:cxn>
                <a:cxn ang="0">
                  <a:pos x="17" y="100"/>
                </a:cxn>
                <a:cxn ang="0">
                  <a:pos x="18" y="110"/>
                </a:cxn>
                <a:cxn ang="0">
                  <a:pos x="19" y="115"/>
                </a:cxn>
                <a:cxn ang="0">
                  <a:pos x="20" y="115"/>
                </a:cxn>
                <a:cxn ang="0">
                  <a:pos x="20" y="112"/>
                </a:cxn>
                <a:cxn ang="0">
                  <a:pos x="21" y="102"/>
                </a:cxn>
                <a:cxn ang="0">
                  <a:pos x="24" y="39"/>
                </a:cxn>
                <a:cxn ang="0">
                  <a:pos x="26" y="14"/>
                </a:cxn>
                <a:cxn ang="0">
                  <a:pos x="27" y="4"/>
                </a:cxn>
                <a:cxn ang="0">
                  <a:pos x="28" y="0"/>
                </a:cxn>
                <a:cxn ang="0">
                  <a:pos x="28" y="0"/>
                </a:cxn>
                <a:cxn ang="0">
                  <a:pos x="29" y="3"/>
                </a:cxn>
                <a:cxn ang="0">
                  <a:pos x="30" y="16"/>
                </a:cxn>
                <a:cxn ang="0">
                  <a:pos x="32" y="48"/>
                </a:cxn>
                <a:cxn ang="0">
                  <a:pos x="34" y="87"/>
                </a:cxn>
                <a:cxn ang="0">
                  <a:pos x="35" y="105"/>
                </a:cxn>
                <a:cxn ang="0">
                  <a:pos x="36" y="112"/>
                </a:cxn>
                <a:cxn ang="0">
                  <a:pos x="36" y="115"/>
                </a:cxn>
                <a:cxn ang="0">
                  <a:pos x="37" y="114"/>
                </a:cxn>
                <a:cxn ang="0">
                  <a:pos x="38" y="108"/>
                </a:cxn>
                <a:cxn ang="0">
                  <a:pos x="39" y="95"/>
                </a:cxn>
                <a:cxn ang="0">
                  <a:pos x="42" y="27"/>
                </a:cxn>
                <a:cxn ang="0">
                  <a:pos x="44" y="10"/>
                </a:cxn>
                <a:cxn ang="0">
                  <a:pos x="44" y="2"/>
                </a:cxn>
                <a:cxn ang="0">
                  <a:pos x="45" y="0"/>
                </a:cxn>
                <a:cxn ang="0">
                  <a:pos x="46" y="1"/>
                </a:cxn>
                <a:cxn ang="0">
                  <a:pos x="46" y="6"/>
                </a:cxn>
                <a:cxn ang="0">
                  <a:pos x="47" y="18"/>
                </a:cxn>
                <a:cxn ang="0">
                  <a:pos x="50" y="73"/>
                </a:cxn>
                <a:cxn ang="0">
                  <a:pos x="52" y="100"/>
                </a:cxn>
                <a:cxn ang="0">
                  <a:pos x="53" y="111"/>
                </a:cxn>
                <a:cxn ang="0">
                  <a:pos x="54" y="115"/>
                </a:cxn>
                <a:cxn ang="0">
                  <a:pos x="54" y="115"/>
                </a:cxn>
                <a:cxn ang="0">
                  <a:pos x="55" y="110"/>
                </a:cxn>
                <a:cxn ang="0">
                  <a:pos x="56" y="99"/>
                </a:cxn>
                <a:cxn ang="0">
                  <a:pos x="58" y="60"/>
                </a:cxn>
                <a:cxn ang="0">
                  <a:pos x="60" y="20"/>
                </a:cxn>
                <a:cxn ang="0">
                  <a:pos x="61" y="6"/>
                </a:cxn>
                <a:cxn ang="0">
                  <a:pos x="62" y="1"/>
                </a:cxn>
                <a:cxn ang="0">
                  <a:pos x="62" y="0"/>
                </a:cxn>
                <a:cxn ang="0">
                  <a:pos x="63" y="3"/>
                </a:cxn>
                <a:cxn ang="0">
                  <a:pos x="64" y="11"/>
                </a:cxn>
                <a:cxn ang="0">
                  <a:pos x="66" y="36"/>
                </a:cxn>
                <a:cxn ang="0">
                  <a:pos x="68" y="86"/>
                </a:cxn>
                <a:cxn ang="0">
                  <a:pos x="69" y="103"/>
                </a:cxn>
                <a:cxn ang="0">
                  <a:pos x="70" y="112"/>
                </a:cxn>
                <a:cxn ang="0">
                  <a:pos x="71" y="115"/>
                </a:cxn>
                <a:cxn ang="0">
                  <a:pos x="71" y="115"/>
                </a:cxn>
                <a:cxn ang="0">
                  <a:pos x="72" y="110"/>
                </a:cxn>
              </a:cxnLst>
              <a:rect l="0" t="0" r="r" b="b"/>
              <a:pathLst>
                <a:path w="73" h="116">
                  <a:moveTo>
                    <a:pt x="0" y="108"/>
                  </a:moveTo>
                  <a:lnTo>
                    <a:pt x="0" y="110"/>
                  </a:lnTo>
                  <a:lnTo>
                    <a:pt x="1" y="111"/>
                  </a:lnTo>
                  <a:lnTo>
                    <a:pt x="1" y="112"/>
                  </a:lnTo>
                  <a:lnTo>
                    <a:pt x="1" y="112"/>
                  </a:lnTo>
                  <a:lnTo>
                    <a:pt x="1" y="113"/>
                  </a:lnTo>
                  <a:lnTo>
                    <a:pt x="1" y="113"/>
                  </a:lnTo>
                  <a:lnTo>
                    <a:pt x="1" y="114"/>
                  </a:lnTo>
                  <a:lnTo>
                    <a:pt x="1" y="114"/>
                  </a:lnTo>
                  <a:lnTo>
                    <a:pt x="1" y="115"/>
                  </a:lnTo>
                  <a:lnTo>
                    <a:pt x="1" y="115"/>
                  </a:lnTo>
                  <a:lnTo>
                    <a:pt x="1" y="115"/>
                  </a:lnTo>
                  <a:lnTo>
                    <a:pt x="1" y="115"/>
                  </a:lnTo>
                  <a:lnTo>
                    <a:pt x="1" y="116"/>
                  </a:lnTo>
                  <a:lnTo>
                    <a:pt x="2" y="116"/>
                  </a:lnTo>
                  <a:lnTo>
                    <a:pt x="2" y="116"/>
                  </a:lnTo>
                  <a:lnTo>
                    <a:pt x="2" y="116"/>
                  </a:lnTo>
                  <a:lnTo>
                    <a:pt x="2" y="115"/>
                  </a:lnTo>
                  <a:lnTo>
                    <a:pt x="2" y="115"/>
                  </a:lnTo>
                  <a:lnTo>
                    <a:pt x="2" y="115"/>
                  </a:lnTo>
                  <a:lnTo>
                    <a:pt x="2" y="115"/>
                  </a:lnTo>
                  <a:lnTo>
                    <a:pt x="2" y="114"/>
                  </a:lnTo>
                  <a:lnTo>
                    <a:pt x="2" y="114"/>
                  </a:lnTo>
                  <a:lnTo>
                    <a:pt x="2" y="114"/>
                  </a:lnTo>
                  <a:lnTo>
                    <a:pt x="2" y="113"/>
                  </a:lnTo>
                  <a:lnTo>
                    <a:pt x="3" y="113"/>
                  </a:lnTo>
                  <a:lnTo>
                    <a:pt x="3" y="112"/>
                  </a:lnTo>
                  <a:lnTo>
                    <a:pt x="3" y="112"/>
                  </a:lnTo>
                  <a:lnTo>
                    <a:pt x="3" y="111"/>
                  </a:lnTo>
                  <a:lnTo>
                    <a:pt x="3" y="110"/>
                  </a:lnTo>
                  <a:lnTo>
                    <a:pt x="3" y="109"/>
                  </a:lnTo>
                  <a:lnTo>
                    <a:pt x="3" y="108"/>
                  </a:lnTo>
                  <a:lnTo>
                    <a:pt x="3" y="107"/>
                  </a:lnTo>
                  <a:lnTo>
                    <a:pt x="3" y="106"/>
                  </a:lnTo>
                  <a:lnTo>
                    <a:pt x="3" y="105"/>
                  </a:lnTo>
                  <a:lnTo>
                    <a:pt x="3" y="102"/>
                  </a:lnTo>
                  <a:lnTo>
                    <a:pt x="4" y="98"/>
                  </a:lnTo>
                  <a:lnTo>
                    <a:pt x="4" y="96"/>
                  </a:lnTo>
                  <a:lnTo>
                    <a:pt x="4" y="95"/>
                  </a:lnTo>
                  <a:lnTo>
                    <a:pt x="4" y="92"/>
                  </a:lnTo>
                  <a:lnTo>
                    <a:pt x="5" y="86"/>
                  </a:lnTo>
                  <a:lnTo>
                    <a:pt x="5" y="73"/>
                  </a:lnTo>
                  <a:lnTo>
                    <a:pt x="7" y="44"/>
                  </a:lnTo>
                  <a:lnTo>
                    <a:pt x="7" y="43"/>
                  </a:lnTo>
                  <a:lnTo>
                    <a:pt x="7" y="41"/>
                  </a:lnTo>
                  <a:lnTo>
                    <a:pt x="7" y="37"/>
                  </a:lnTo>
                  <a:lnTo>
                    <a:pt x="7" y="30"/>
                  </a:lnTo>
                  <a:lnTo>
                    <a:pt x="7" y="28"/>
                  </a:lnTo>
                  <a:lnTo>
                    <a:pt x="8" y="27"/>
                  </a:lnTo>
                  <a:lnTo>
                    <a:pt x="8" y="23"/>
                  </a:lnTo>
                  <a:lnTo>
                    <a:pt x="8" y="17"/>
                  </a:lnTo>
                  <a:lnTo>
                    <a:pt x="8" y="16"/>
                  </a:lnTo>
                  <a:lnTo>
                    <a:pt x="8" y="15"/>
                  </a:lnTo>
                  <a:lnTo>
                    <a:pt x="9" y="12"/>
                  </a:lnTo>
                  <a:lnTo>
                    <a:pt x="9" y="11"/>
                  </a:lnTo>
                  <a:lnTo>
                    <a:pt x="9" y="10"/>
                  </a:lnTo>
                  <a:lnTo>
                    <a:pt x="9" y="8"/>
                  </a:lnTo>
                  <a:lnTo>
                    <a:pt x="9" y="7"/>
                  </a:lnTo>
                  <a:lnTo>
                    <a:pt x="9" y="6"/>
                  </a:lnTo>
                  <a:lnTo>
                    <a:pt x="9" y="5"/>
                  </a:lnTo>
                  <a:lnTo>
                    <a:pt x="9" y="4"/>
                  </a:lnTo>
                  <a:lnTo>
                    <a:pt x="9" y="4"/>
                  </a:lnTo>
                  <a:lnTo>
                    <a:pt x="9" y="3"/>
                  </a:lnTo>
                  <a:lnTo>
                    <a:pt x="9" y="2"/>
                  </a:lnTo>
                  <a:lnTo>
                    <a:pt x="10" y="2"/>
                  </a:lnTo>
                  <a:lnTo>
                    <a:pt x="10" y="1"/>
                  </a:lnTo>
                  <a:lnTo>
                    <a:pt x="10" y="1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11" y="1"/>
                  </a:lnTo>
                  <a:lnTo>
                    <a:pt x="11" y="1"/>
                  </a:lnTo>
                  <a:lnTo>
                    <a:pt x="11" y="2"/>
                  </a:lnTo>
                  <a:lnTo>
                    <a:pt x="11" y="2"/>
                  </a:lnTo>
                  <a:lnTo>
                    <a:pt x="11" y="3"/>
                  </a:lnTo>
                  <a:lnTo>
                    <a:pt x="11" y="4"/>
                  </a:lnTo>
                  <a:lnTo>
                    <a:pt x="11" y="4"/>
                  </a:lnTo>
                  <a:lnTo>
                    <a:pt x="12" y="5"/>
                  </a:lnTo>
                  <a:lnTo>
                    <a:pt x="12" y="6"/>
                  </a:lnTo>
                  <a:lnTo>
                    <a:pt x="12" y="8"/>
                  </a:lnTo>
                  <a:lnTo>
                    <a:pt x="12" y="9"/>
                  </a:lnTo>
                  <a:lnTo>
                    <a:pt x="12" y="10"/>
                  </a:lnTo>
                  <a:lnTo>
                    <a:pt x="12" y="12"/>
                  </a:lnTo>
                  <a:lnTo>
                    <a:pt x="13" y="18"/>
                  </a:lnTo>
                  <a:lnTo>
                    <a:pt x="13" y="19"/>
                  </a:lnTo>
                  <a:lnTo>
                    <a:pt x="13" y="20"/>
                  </a:lnTo>
                  <a:lnTo>
                    <a:pt x="13" y="23"/>
                  </a:lnTo>
                  <a:lnTo>
                    <a:pt x="13" y="29"/>
                  </a:lnTo>
                  <a:lnTo>
                    <a:pt x="14" y="43"/>
                  </a:lnTo>
                  <a:lnTo>
                    <a:pt x="14" y="45"/>
                  </a:lnTo>
                  <a:lnTo>
                    <a:pt x="14" y="46"/>
                  </a:lnTo>
                  <a:lnTo>
                    <a:pt x="14" y="50"/>
                  </a:lnTo>
                  <a:lnTo>
                    <a:pt x="15" y="57"/>
                  </a:lnTo>
                  <a:lnTo>
                    <a:pt x="15" y="72"/>
                  </a:lnTo>
                  <a:lnTo>
                    <a:pt x="15" y="74"/>
                  </a:lnTo>
                  <a:lnTo>
                    <a:pt x="16" y="75"/>
                  </a:lnTo>
                  <a:lnTo>
                    <a:pt x="16" y="79"/>
                  </a:lnTo>
                  <a:lnTo>
                    <a:pt x="16" y="85"/>
                  </a:lnTo>
                  <a:lnTo>
                    <a:pt x="16" y="87"/>
                  </a:lnTo>
                  <a:lnTo>
                    <a:pt x="16" y="88"/>
                  </a:lnTo>
                  <a:lnTo>
                    <a:pt x="17" y="92"/>
                  </a:lnTo>
                  <a:lnTo>
                    <a:pt x="17" y="97"/>
                  </a:lnTo>
                  <a:lnTo>
                    <a:pt x="17" y="98"/>
                  </a:lnTo>
                  <a:lnTo>
                    <a:pt x="17" y="100"/>
                  </a:lnTo>
                  <a:lnTo>
                    <a:pt x="17" y="102"/>
                  </a:lnTo>
                  <a:lnTo>
                    <a:pt x="17" y="103"/>
                  </a:lnTo>
                  <a:lnTo>
                    <a:pt x="17" y="104"/>
                  </a:lnTo>
                  <a:lnTo>
                    <a:pt x="17" y="106"/>
                  </a:lnTo>
                  <a:lnTo>
                    <a:pt x="18" y="107"/>
                  </a:lnTo>
                  <a:lnTo>
                    <a:pt x="18" y="108"/>
                  </a:lnTo>
                  <a:lnTo>
                    <a:pt x="18" y="109"/>
                  </a:lnTo>
                  <a:lnTo>
                    <a:pt x="18" y="110"/>
                  </a:lnTo>
                  <a:lnTo>
                    <a:pt x="18" y="111"/>
                  </a:lnTo>
                  <a:lnTo>
                    <a:pt x="18" y="111"/>
                  </a:lnTo>
                  <a:lnTo>
                    <a:pt x="18" y="112"/>
                  </a:lnTo>
                  <a:lnTo>
                    <a:pt x="18" y="113"/>
                  </a:lnTo>
                  <a:lnTo>
                    <a:pt x="18" y="113"/>
                  </a:lnTo>
                  <a:lnTo>
                    <a:pt x="18" y="114"/>
                  </a:lnTo>
                  <a:lnTo>
                    <a:pt x="19" y="114"/>
                  </a:lnTo>
                  <a:lnTo>
                    <a:pt x="19" y="115"/>
                  </a:lnTo>
                  <a:lnTo>
                    <a:pt x="19" y="115"/>
                  </a:lnTo>
                  <a:lnTo>
                    <a:pt x="19" y="115"/>
                  </a:lnTo>
                  <a:lnTo>
                    <a:pt x="19" y="115"/>
                  </a:lnTo>
                  <a:lnTo>
                    <a:pt x="19" y="116"/>
                  </a:lnTo>
                  <a:lnTo>
                    <a:pt x="19" y="116"/>
                  </a:lnTo>
                  <a:lnTo>
                    <a:pt x="19" y="116"/>
                  </a:lnTo>
                  <a:lnTo>
                    <a:pt x="19" y="116"/>
                  </a:lnTo>
                  <a:lnTo>
                    <a:pt x="20" y="115"/>
                  </a:lnTo>
                  <a:lnTo>
                    <a:pt x="20" y="115"/>
                  </a:lnTo>
                  <a:lnTo>
                    <a:pt x="20" y="115"/>
                  </a:lnTo>
                  <a:lnTo>
                    <a:pt x="20" y="114"/>
                  </a:lnTo>
                  <a:lnTo>
                    <a:pt x="20" y="114"/>
                  </a:lnTo>
                  <a:lnTo>
                    <a:pt x="20" y="114"/>
                  </a:lnTo>
                  <a:lnTo>
                    <a:pt x="20" y="113"/>
                  </a:lnTo>
                  <a:lnTo>
                    <a:pt x="20" y="112"/>
                  </a:lnTo>
                  <a:lnTo>
                    <a:pt x="20" y="112"/>
                  </a:lnTo>
                  <a:lnTo>
                    <a:pt x="20" y="111"/>
                  </a:lnTo>
                  <a:lnTo>
                    <a:pt x="20" y="110"/>
                  </a:lnTo>
                  <a:lnTo>
                    <a:pt x="21" y="108"/>
                  </a:lnTo>
                  <a:lnTo>
                    <a:pt x="21" y="107"/>
                  </a:lnTo>
                  <a:lnTo>
                    <a:pt x="21" y="106"/>
                  </a:lnTo>
                  <a:lnTo>
                    <a:pt x="21" y="104"/>
                  </a:lnTo>
                  <a:lnTo>
                    <a:pt x="21" y="103"/>
                  </a:lnTo>
                  <a:lnTo>
                    <a:pt x="21" y="102"/>
                  </a:lnTo>
                  <a:lnTo>
                    <a:pt x="21" y="99"/>
                  </a:lnTo>
                  <a:lnTo>
                    <a:pt x="22" y="98"/>
                  </a:lnTo>
                  <a:lnTo>
                    <a:pt x="22" y="96"/>
                  </a:lnTo>
                  <a:lnTo>
                    <a:pt x="22" y="93"/>
                  </a:lnTo>
                  <a:lnTo>
                    <a:pt x="22" y="86"/>
                  </a:lnTo>
                  <a:lnTo>
                    <a:pt x="23" y="72"/>
                  </a:lnTo>
                  <a:lnTo>
                    <a:pt x="24" y="40"/>
                  </a:lnTo>
                  <a:lnTo>
                    <a:pt x="24" y="39"/>
                  </a:lnTo>
                  <a:lnTo>
                    <a:pt x="25" y="37"/>
                  </a:lnTo>
                  <a:lnTo>
                    <a:pt x="25" y="34"/>
                  </a:lnTo>
                  <a:lnTo>
                    <a:pt x="25" y="27"/>
                  </a:lnTo>
                  <a:lnTo>
                    <a:pt x="25" y="25"/>
                  </a:lnTo>
                  <a:lnTo>
                    <a:pt x="25" y="24"/>
                  </a:lnTo>
                  <a:lnTo>
                    <a:pt x="25" y="21"/>
                  </a:lnTo>
                  <a:lnTo>
                    <a:pt x="26" y="16"/>
                  </a:lnTo>
                  <a:lnTo>
                    <a:pt x="26" y="14"/>
                  </a:lnTo>
                  <a:lnTo>
                    <a:pt x="26" y="13"/>
                  </a:lnTo>
                  <a:lnTo>
                    <a:pt x="26" y="11"/>
                  </a:lnTo>
                  <a:lnTo>
                    <a:pt x="26" y="10"/>
                  </a:lnTo>
                  <a:lnTo>
                    <a:pt x="26" y="9"/>
                  </a:lnTo>
                  <a:lnTo>
                    <a:pt x="26" y="7"/>
                  </a:lnTo>
                  <a:lnTo>
                    <a:pt x="27" y="6"/>
                  </a:lnTo>
                  <a:lnTo>
                    <a:pt x="27" y="5"/>
                  </a:lnTo>
                  <a:lnTo>
                    <a:pt x="27" y="4"/>
                  </a:lnTo>
                  <a:lnTo>
                    <a:pt x="27" y="4"/>
                  </a:lnTo>
                  <a:lnTo>
                    <a:pt x="27" y="3"/>
                  </a:lnTo>
                  <a:lnTo>
                    <a:pt x="27" y="2"/>
                  </a:lnTo>
                  <a:lnTo>
                    <a:pt x="27" y="2"/>
                  </a:lnTo>
                  <a:lnTo>
                    <a:pt x="27" y="1"/>
                  </a:lnTo>
                  <a:lnTo>
                    <a:pt x="27" y="1"/>
                  </a:lnTo>
                  <a:lnTo>
                    <a:pt x="27" y="1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1"/>
                  </a:lnTo>
                  <a:lnTo>
                    <a:pt x="28" y="1"/>
                  </a:lnTo>
                  <a:lnTo>
                    <a:pt x="29" y="2"/>
                  </a:lnTo>
                  <a:lnTo>
                    <a:pt x="29" y="2"/>
                  </a:lnTo>
                  <a:lnTo>
                    <a:pt x="29" y="3"/>
                  </a:lnTo>
                  <a:lnTo>
                    <a:pt x="29" y="3"/>
                  </a:lnTo>
                  <a:lnTo>
                    <a:pt x="29" y="4"/>
                  </a:lnTo>
                  <a:lnTo>
                    <a:pt x="29" y="5"/>
                  </a:lnTo>
                  <a:lnTo>
                    <a:pt x="29" y="6"/>
                  </a:lnTo>
                  <a:lnTo>
                    <a:pt x="29" y="7"/>
                  </a:lnTo>
                  <a:lnTo>
                    <a:pt x="29" y="8"/>
                  </a:lnTo>
                  <a:lnTo>
                    <a:pt x="30" y="9"/>
                  </a:lnTo>
                  <a:lnTo>
                    <a:pt x="30" y="11"/>
                  </a:lnTo>
                  <a:lnTo>
                    <a:pt x="30" y="16"/>
                  </a:lnTo>
                  <a:lnTo>
                    <a:pt x="30" y="18"/>
                  </a:lnTo>
                  <a:lnTo>
                    <a:pt x="30" y="19"/>
                  </a:lnTo>
                  <a:lnTo>
                    <a:pt x="30" y="22"/>
                  </a:lnTo>
                  <a:lnTo>
                    <a:pt x="31" y="28"/>
                  </a:lnTo>
                  <a:lnTo>
                    <a:pt x="31" y="41"/>
                  </a:lnTo>
                  <a:lnTo>
                    <a:pt x="32" y="43"/>
                  </a:lnTo>
                  <a:lnTo>
                    <a:pt x="32" y="44"/>
                  </a:lnTo>
                  <a:lnTo>
                    <a:pt x="32" y="48"/>
                  </a:lnTo>
                  <a:lnTo>
                    <a:pt x="32" y="55"/>
                  </a:lnTo>
                  <a:lnTo>
                    <a:pt x="33" y="70"/>
                  </a:lnTo>
                  <a:lnTo>
                    <a:pt x="33" y="72"/>
                  </a:lnTo>
                  <a:lnTo>
                    <a:pt x="33" y="73"/>
                  </a:lnTo>
                  <a:lnTo>
                    <a:pt x="33" y="77"/>
                  </a:lnTo>
                  <a:lnTo>
                    <a:pt x="34" y="84"/>
                  </a:lnTo>
                  <a:lnTo>
                    <a:pt x="34" y="85"/>
                  </a:lnTo>
                  <a:lnTo>
                    <a:pt x="34" y="87"/>
                  </a:lnTo>
                  <a:lnTo>
                    <a:pt x="34" y="90"/>
                  </a:lnTo>
                  <a:lnTo>
                    <a:pt x="34" y="96"/>
                  </a:lnTo>
                  <a:lnTo>
                    <a:pt x="34" y="97"/>
                  </a:lnTo>
                  <a:lnTo>
                    <a:pt x="34" y="98"/>
                  </a:lnTo>
                  <a:lnTo>
                    <a:pt x="34" y="101"/>
                  </a:lnTo>
                  <a:lnTo>
                    <a:pt x="35" y="102"/>
                  </a:lnTo>
                  <a:lnTo>
                    <a:pt x="35" y="103"/>
                  </a:lnTo>
                  <a:lnTo>
                    <a:pt x="35" y="105"/>
                  </a:lnTo>
                  <a:lnTo>
                    <a:pt x="35" y="106"/>
                  </a:lnTo>
                  <a:lnTo>
                    <a:pt x="35" y="107"/>
                  </a:lnTo>
                  <a:lnTo>
                    <a:pt x="35" y="108"/>
                  </a:lnTo>
                  <a:lnTo>
                    <a:pt x="35" y="109"/>
                  </a:lnTo>
                  <a:lnTo>
                    <a:pt x="35" y="110"/>
                  </a:lnTo>
                  <a:lnTo>
                    <a:pt x="35" y="111"/>
                  </a:lnTo>
                  <a:lnTo>
                    <a:pt x="36" y="111"/>
                  </a:lnTo>
                  <a:lnTo>
                    <a:pt x="36" y="112"/>
                  </a:lnTo>
                  <a:lnTo>
                    <a:pt x="36" y="113"/>
                  </a:lnTo>
                  <a:lnTo>
                    <a:pt x="36" y="113"/>
                  </a:lnTo>
                  <a:lnTo>
                    <a:pt x="36" y="114"/>
                  </a:lnTo>
                  <a:lnTo>
                    <a:pt x="36" y="114"/>
                  </a:lnTo>
                  <a:lnTo>
                    <a:pt x="36" y="115"/>
                  </a:lnTo>
                  <a:lnTo>
                    <a:pt x="36" y="115"/>
                  </a:lnTo>
                  <a:lnTo>
                    <a:pt x="36" y="115"/>
                  </a:lnTo>
                  <a:lnTo>
                    <a:pt x="36" y="115"/>
                  </a:lnTo>
                  <a:lnTo>
                    <a:pt x="36" y="116"/>
                  </a:lnTo>
                  <a:lnTo>
                    <a:pt x="36" y="116"/>
                  </a:lnTo>
                  <a:lnTo>
                    <a:pt x="37" y="116"/>
                  </a:lnTo>
                  <a:lnTo>
                    <a:pt x="37" y="116"/>
                  </a:lnTo>
                  <a:lnTo>
                    <a:pt x="37" y="115"/>
                  </a:lnTo>
                  <a:lnTo>
                    <a:pt x="37" y="115"/>
                  </a:lnTo>
                  <a:lnTo>
                    <a:pt x="37" y="115"/>
                  </a:lnTo>
                  <a:lnTo>
                    <a:pt x="37" y="114"/>
                  </a:lnTo>
                  <a:lnTo>
                    <a:pt x="37" y="114"/>
                  </a:lnTo>
                  <a:lnTo>
                    <a:pt x="37" y="114"/>
                  </a:lnTo>
                  <a:lnTo>
                    <a:pt x="37" y="113"/>
                  </a:lnTo>
                  <a:lnTo>
                    <a:pt x="38" y="112"/>
                  </a:lnTo>
                  <a:lnTo>
                    <a:pt x="38" y="112"/>
                  </a:lnTo>
                  <a:lnTo>
                    <a:pt x="38" y="111"/>
                  </a:lnTo>
                  <a:lnTo>
                    <a:pt x="38" y="109"/>
                  </a:lnTo>
                  <a:lnTo>
                    <a:pt x="38" y="108"/>
                  </a:lnTo>
                  <a:lnTo>
                    <a:pt x="38" y="108"/>
                  </a:lnTo>
                  <a:lnTo>
                    <a:pt x="38" y="105"/>
                  </a:lnTo>
                  <a:lnTo>
                    <a:pt x="38" y="104"/>
                  </a:lnTo>
                  <a:lnTo>
                    <a:pt x="38" y="103"/>
                  </a:lnTo>
                  <a:lnTo>
                    <a:pt x="39" y="100"/>
                  </a:lnTo>
                  <a:lnTo>
                    <a:pt x="39" y="99"/>
                  </a:lnTo>
                  <a:lnTo>
                    <a:pt x="39" y="98"/>
                  </a:lnTo>
                  <a:lnTo>
                    <a:pt x="39" y="95"/>
                  </a:lnTo>
                  <a:lnTo>
                    <a:pt x="39" y="88"/>
                  </a:lnTo>
                  <a:lnTo>
                    <a:pt x="40" y="74"/>
                  </a:lnTo>
                  <a:lnTo>
                    <a:pt x="42" y="42"/>
                  </a:lnTo>
                  <a:lnTo>
                    <a:pt x="42" y="41"/>
                  </a:lnTo>
                  <a:lnTo>
                    <a:pt x="42" y="39"/>
                  </a:lnTo>
                  <a:lnTo>
                    <a:pt x="42" y="36"/>
                  </a:lnTo>
                  <a:lnTo>
                    <a:pt x="42" y="29"/>
                  </a:lnTo>
                  <a:lnTo>
                    <a:pt x="42" y="27"/>
                  </a:lnTo>
                  <a:lnTo>
                    <a:pt x="42" y="26"/>
                  </a:lnTo>
                  <a:lnTo>
                    <a:pt x="43" y="23"/>
                  </a:lnTo>
                  <a:lnTo>
                    <a:pt x="43" y="17"/>
                  </a:lnTo>
                  <a:lnTo>
                    <a:pt x="43" y="16"/>
                  </a:lnTo>
                  <a:lnTo>
                    <a:pt x="43" y="14"/>
                  </a:lnTo>
                  <a:lnTo>
                    <a:pt x="43" y="12"/>
                  </a:lnTo>
                  <a:lnTo>
                    <a:pt x="43" y="11"/>
                  </a:lnTo>
                  <a:lnTo>
                    <a:pt x="44" y="10"/>
                  </a:lnTo>
                  <a:lnTo>
                    <a:pt x="44" y="8"/>
                  </a:lnTo>
                  <a:lnTo>
                    <a:pt x="44" y="7"/>
                  </a:lnTo>
                  <a:lnTo>
                    <a:pt x="44" y="6"/>
                  </a:lnTo>
                  <a:lnTo>
                    <a:pt x="44" y="5"/>
                  </a:lnTo>
                  <a:lnTo>
                    <a:pt x="44" y="4"/>
                  </a:lnTo>
                  <a:lnTo>
                    <a:pt x="44" y="4"/>
                  </a:lnTo>
                  <a:lnTo>
                    <a:pt x="44" y="3"/>
                  </a:lnTo>
                  <a:lnTo>
                    <a:pt x="44" y="2"/>
                  </a:lnTo>
                  <a:lnTo>
                    <a:pt x="44" y="2"/>
                  </a:lnTo>
                  <a:lnTo>
                    <a:pt x="44" y="2"/>
                  </a:lnTo>
                  <a:lnTo>
                    <a:pt x="45" y="1"/>
                  </a:lnTo>
                  <a:lnTo>
                    <a:pt x="45" y="1"/>
                  </a:lnTo>
                  <a:lnTo>
                    <a:pt x="45" y="0"/>
                  </a:lnTo>
                  <a:lnTo>
                    <a:pt x="45" y="0"/>
                  </a:lnTo>
                  <a:lnTo>
                    <a:pt x="45" y="0"/>
                  </a:lnTo>
                  <a:lnTo>
                    <a:pt x="45" y="0"/>
                  </a:lnTo>
                  <a:lnTo>
                    <a:pt x="45" y="0"/>
                  </a:lnTo>
                  <a:lnTo>
                    <a:pt x="45" y="0"/>
                  </a:lnTo>
                  <a:lnTo>
                    <a:pt x="45" y="0"/>
                  </a:lnTo>
                  <a:lnTo>
                    <a:pt x="45" y="0"/>
                  </a:lnTo>
                  <a:lnTo>
                    <a:pt x="45" y="0"/>
                  </a:lnTo>
                  <a:lnTo>
                    <a:pt x="46" y="0"/>
                  </a:lnTo>
                  <a:lnTo>
                    <a:pt x="46" y="0"/>
                  </a:lnTo>
                  <a:lnTo>
                    <a:pt x="46" y="1"/>
                  </a:lnTo>
                  <a:lnTo>
                    <a:pt x="46" y="1"/>
                  </a:lnTo>
                  <a:lnTo>
                    <a:pt x="46" y="2"/>
                  </a:lnTo>
                  <a:lnTo>
                    <a:pt x="46" y="2"/>
                  </a:lnTo>
                  <a:lnTo>
                    <a:pt x="46" y="3"/>
                  </a:lnTo>
                  <a:lnTo>
                    <a:pt x="46" y="3"/>
                  </a:lnTo>
                  <a:lnTo>
                    <a:pt x="46" y="4"/>
                  </a:lnTo>
                  <a:lnTo>
                    <a:pt x="46" y="5"/>
                  </a:lnTo>
                  <a:lnTo>
                    <a:pt x="46" y="6"/>
                  </a:lnTo>
                  <a:lnTo>
                    <a:pt x="47" y="7"/>
                  </a:lnTo>
                  <a:lnTo>
                    <a:pt x="47" y="8"/>
                  </a:lnTo>
                  <a:lnTo>
                    <a:pt x="47" y="10"/>
                  </a:lnTo>
                  <a:lnTo>
                    <a:pt x="47" y="11"/>
                  </a:lnTo>
                  <a:lnTo>
                    <a:pt x="47" y="12"/>
                  </a:lnTo>
                  <a:lnTo>
                    <a:pt x="47" y="15"/>
                  </a:lnTo>
                  <a:lnTo>
                    <a:pt x="47" y="16"/>
                  </a:lnTo>
                  <a:lnTo>
                    <a:pt x="47" y="18"/>
                  </a:lnTo>
                  <a:lnTo>
                    <a:pt x="48" y="20"/>
                  </a:lnTo>
                  <a:lnTo>
                    <a:pt x="48" y="27"/>
                  </a:lnTo>
                  <a:lnTo>
                    <a:pt x="49" y="42"/>
                  </a:lnTo>
                  <a:lnTo>
                    <a:pt x="49" y="44"/>
                  </a:lnTo>
                  <a:lnTo>
                    <a:pt x="49" y="46"/>
                  </a:lnTo>
                  <a:lnTo>
                    <a:pt x="49" y="50"/>
                  </a:lnTo>
                  <a:lnTo>
                    <a:pt x="50" y="58"/>
                  </a:lnTo>
                  <a:lnTo>
                    <a:pt x="50" y="73"/>
                  </a:lnTo>
                  <a:lnTo>
                    <a:pt x="50" y="75"/>
                  </a:lnTo>
                  <a:lnTo>
                    <a:pt x="50" y="77"/>
                  </a:lnTo>
                  <a:lnTo>
                    <a:pt x="51" y="81"/>
                  </a:lnTo>
                  <a:lnTo>
                    <a:pt x="51" y="88"/>
                  </a:lnTo>
                  <a:lnTo>
                    <a:pt x="51" y="90"/>
                  </a:lnTo>
                  <a:lnTo>
                    <a:pt x="51" y="91"/>
                  </a:lnTo>
                  <a:lnTo>
                    <a:pt x="51" y="95"/>
                  </a:lnTo>
                  <a:lnTo>
                    <a:pt x="52" y="100"/>
                  </a:lnTo>
                  <a:lnTo>
                    <a:pt x="52" y="102"/>
                  </a:lnTo>
                  <a:lnTo>
                    <a:pt x="52" y="103"/>
                  </a:lnTo>
                  <a:lnTo>
                    <a:pt x="52" y="105"/>
                  </a:lnTo>
                  <a:lnTo>
                    <a:pt x="52" y="106"/>
                  </a:lnTo>
                  <a:lnTo>
                    <a:pt x="52" y="108"/>
                  </a:lnTo>
                  <a:lnTo>
                    <a:pt x="52" y="110"/>
                  </a:lnTo>
                  <a:lnTo>
                    <a:pt x="53" y="110"/>
                  </a:lnTo>
                  <a:lnTo>
                    <a:pt x="53" y="111"/>
                  </a:lnTo>
                  <a:lnTo>
                    <a:pt x="53" y="112"/>
                  </a:lnTo>
                  <a:lnTo>
                    <a:pt x="53" y="112"/>
                  </a:lnTo>
                  <a:lnTo>
                    <a:pt x="53" y="113"/>
                  </a:lnTo>
                  <a:lnTo>
                    <a:pt x="53" y="114"/>
                  </a:lnTo>
                  <a:lnTo>
                    <a:pt x="53" y="114"/>
                  </a:lnTo>
                  <a:lnTo>
                    <a:pt x="53" y="115"/>
                  </a:lnTo>
                  <a:lnTo>
                    <a:pt x="53" y="115"/>
                  </a:lnTo>
                  <a:lnTo>
                    <a:pt x="54" y="115"/>
                  </a:lnTo>
                  <a:lnTo>
                    <a:pt x="54" y="115"/>
                  </a:lnTo>
                  <a:lnTo>
                    <a:pt x="54" y="116"/>
                  </a:lnTo>
                  <a:lnTo>
                    <a:pt x="54" y="116"/>
                  </a:lnTo>
                  <a:lnTo>
                    <a:pt x="54" y="116"/>
                  </a:lnTo>
                  <a:lnTo>
                    <a:pt x="54" y="116"/>
                  </a:lnTo>
                  <a:lnTo>
                    <a:pt x="54" y="115"/>
                  </a:lnTo>
                  <a:lnTo>
                    <a:pt x="54" y="115"/>
                  </a:lnTo>
                  <a:lnTo>
                    <a:pt x="54" y="115"/>
                  </a:lnTo>
                  <a:lnTo>
                    <a:pt x="54" y="114"/>
                  </a:lnTo>
                  <a:lnTo>
                    <a:pt x="54" y="114"/>
                  </a:lnTo>
                  <a:lnTo>
                    <a:pt x="54" y="114"/>
                  </a:lnTo>
                  <a:lnTo>
                    <a:pt x="55" y="113"/>
                  </a:lnTo>
                  <a:lnTo>
                    <a:pt x="55" y="112"/>
                  </a:lnTo>
                  <a:lnTo>
                    <a:pt x="55" y="112"/>
                  </a:lnTo>
                  <a:lnTo>
                    <a:pt x="55" y="111"/>
                  </a:lnTo>
                  <a:lnTo>
                    <a:pt x="55" y="110"/>
                  </a:lnTo>
                  <a:lnTo>
                    <a:pt x="55" y="109"/>
                  </a:lnTo>
                  <a:lnTo>
                    <a:pt x="55" y="108"/>
                  </a:lnTo>
                  <a:lnTo>
                    <a:pt x="55" y="108"/>
                  </a:lnTo>
                  <a:lnTo>
                    <a:pt x="55" y="106"/>
                  </a:lnTo>
                  <a:lnTo>
                    <a:pt x="56" y="104"/>
                  </a:lnTo>
                  <a:lnTo>
                    <a:pt x="56" y="103"/>
                  </a:lnTo>
                  <a:lnTo>
                    <a:pt x="56" y="102"/>
                  </a:lnTo>
                  <a:lnTo>
                    <a:pt x="56" y="99"/>
                  </a:lnTo>
                  <a:lnTo>
                    <a:pt x="56" y="93"/>
                  </a:lnTo>
                  <a:lnTo>
                    <a:pt x="56" y="92"/>
                  </a:lnTo>
                  <a:lnTo>
                    <a:pt x="56" y="90"/>
                  </a:lnTo>
                  <a:lnTo>
                    <a:pt x="57" y="87"/>
                  </a:lnTo>
                  <a:lnTo>
                    <a:pt x="57" y="80"/>
                  </a:lnTo>
                  <a:lnTo>
                    <a:pt x="58" y="64"/>
                  </a:lnTo>
                  <a:lnTo>
                    <a:pt x="58" y="62"/>
                  </a:lnTo>
                  <a:lnTo>
                    <a:pt x="58" y="60"/>
                  </a:lnTo>
                  <a:lnTo>
                    <a:pt x="58" y="56"/>
                  </a:lnTo>
                  <a:lnTo>
                    <a:pt x="58" y="48"/>
                  </a:lnTo>
                  <a:lnTo>
                    <a:pt x="59" y="33"/>
                  </a:lnTo>
                  <a:lnTo>
                    <a:pt x="59" y="32"/>
                  </a:lnTo>
                  <a:lnTo>
                    <a:pt x="59" y="30"/>
                  </a:lnTo>
                  <a:lnTo>
                    <a:pt x="60" y="27"/>
                  </a:lnTo>
                  <a:lnTo>
                    <a:pt x="60" y="21"/>
                  </a:lnTo>
                  <a:lnTo>
                    <a:pt x="60" y="20"/>
                  </a:lnTo>
                  <a:lnTo>
                    <a:pt x="60" y="18"/>
                  </a:lnTo>
                  <a:lnTo>
                    <a:pt x="60" y="16"/>
                  </a:lnTo>
                  <a:lnTo>
                    <a:pt x="61" y="11"/>
                  </a:lnTo>
                  <a:lnTo>
                    <a:pt x="61" y="10"/>
                  </a:lnTo>
                  <a:lnTo>
                    <a:pt x="61" y="9"/>
                  </a:lnTo>
                  <a:lnTo>
                    <a:pt x="61" y="8"/>
                  </a:lnTo>
                  <a:lnTo>
                    <a:pt x="61" y="7"/>
                  </a:lnTo>
                  <a:lnTo>
                    <a:pt x="61" y="6"/>
                  </a:lnTo>
                  <a:lnTo>
                    <a:pt x="61" y="5"/>
                  </a:lnTo>
                  <a:lnTo>
                    <a:pt x="61" y="4"/>
                  </a:lnTo>
                  <a:lnTo>
                    <a:pt x="61" y="3"/>
                  </a:lnTo>
                  <a:lnTo>
                    <a:pt x="62" y="2"/>
                  </a:lnTo>
                  <a:lnTo>
                    <a:pt x="62" y="2"/>
                  </a:lnTo>
                  <a:lnTo>
                    <a:pt x="62" y="1"/>
                  </a:lnTo>
                  <a:lnTo>
                    <a:pt x="62" y="1"/>
                  </a:lnTo>
                  <a:lnTo>
                    <a:pt x="62" y="1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3" y="1"/>
                  </a:lnTo>
                  <a:lnTo>
                    <a:pt x="63" y="1"/>
                  </a:lnTo>
                  <a:lnTo>
                    <a:pt x="63" y="2"/>
                  </a:lnTo>
                  <a:lnTo>
                    <a:pt x="63" y="2"/>
                  </a:lnTo>
                  <a:lnTo>
                    <a:pt x="63" y="3"/>
                  </a:lnTo>
                  <a:lnTo>
                    <a:pt x="63" y="3"/>
                  </a:lnTo>
                  <a:lnTo>
                    <a:pt x="63" y="4"/>
                  </a:lnTo>
                  <a:lnTo>
                    <a:pt x="64" y="5"/>
                  </a:lnTo>
                  <a:lnTo>
                    <a:pt x="64" y="6"/>
                  </a:lnTo>
                  <a:lnTo>
                    <a:pt x="64" y="7"/>
                  </a:lnTo>
                  <a:lnTo>
                    <a:pt x="64" y="8"/>
                  </a:lnTo>
                  <a:lnTo>
                    <a:pt x="64" y="9"/>
                  </a:lnTo>
                  <a:lnTo>
                    <a:pt x="64" y="11"/>
                  </a:lnTo>
                  <a:lnTo>
                    <a:pt x="64" y="12"/>
                  </a:lnTo>
                  <a:lnTo>
                    <a:pt x="64" y="14"/>
                  </a:lnTo>
                  <a:lnTo>
                    <a:pt x="64" y="16"/>
                  </a:lnTo>
                  <a:lnTo>
                    <a:pt x="65" y="22"/>
                  </a:lnTo>
                  <a:lnTo>
                    <a:pt x="65" y="23"/>
                  </a:lnTo>
                  <a:lnTo>
                    <a:pt x="65" y="25"/>
                  </a:lnTo>
                  <a:lnTo>
                    <a:pt x="65" y="28"/>
                  </a:lnTo>
                  <a:lnTo>
                    <a:pt x="66" y="36"/>
                  </a:lnTo>
                  <a:lnTo>
                    <a:pt x="66" y="51"/>
                  </a:lnTo>
                  <a:lnTo>
                    <a:pt x="66" y="53"/>
                  </a:lnTo>
                  <a:lnTo>
                    <a:pt x="66" y="55"/>
                  </a:lnTo>
                  <a:lnTo>
                    <a:pt x="67" y="59"/>
                  </a:lnTo>
                  <a:lnTo>
                    <a:pt x="67" y="67"/>
                  </a:lnTo>
                  <a:lnTo>
                    <a:pt x="68" y="82"/>
                  </a:lnTo>
                  <a:lnTo>
                    <a:pt x="68" y="84"/>
                  </a:lnTo>
                  <a:lnTo>
                    <a:pt x="68" y="86"/>
                  </a:lnTo>
                  <a:lnTo>
                    <a:pt x="68" y="89"/>
                  </a:lnTo>
                  <a:lnTo>
                    <a:pt x="68" y="91"/>
                  </a:lnTo>
                  <a:lnTo>
                    <a:pt x="68" y="93"/>
                  </a:lnTo>
                  <a:lnTo>
                    <a:pt x="69" y="96"/>
                  </a:lnTo>
                  <a:lnTo>
                    <a:pt x="69" y="97"/>
                  </a:lnTo>
                  <a:lnTo>
                    <a:pt x="69" y="99"/>
                  </a:lnTo>
                  <a:lnTo>
                    <a:pt x="69" y="101"/>
                  </a:lnTo>
                  <a:lnTo>
                    <a:pt x="69" y="103"/>
                  </a:lnTo>
                  <a:lnTo>
                    <a:pt x="69" y="104"/>
                  </a:lnTo>
                  <a:lnTo>
                    <a:pt x="69" y="106"/>
                  </a:lnTo>
                  <a:lnTo>
                    <a:pt x="69" y="107"/>
                  </a:lnTo>
                  <a:lnTo>
                    <a:pt x="70" y="108"/>
                  </a:lnTo>
                  <a:lnTo>
                    <a:pt x="70" y="109"/>
                  </a:lnTo>
                  <a:lnTo>
                    <a:pt x="70" y="110"/>
                  </a:lnTo>
                  <a:lnTo>
                    <a:pt x="70" y="111"/>
                  </a:lnTo>
                  <a:lnTo>
                    <a:pt x="70" y="112"/>
                  </a:lnTo>
                  <a:lnTo>
                    <a:pt x="70" y="112"/>
                  </a:lnTo>
                  <a:lnTo>
                    <a:pt x="70" y="113"/>
                  </a:lnTo>
                  <a:lnTo>
                    <a:pt x="70" y="114"/>
                  </a:lnTo>
                  <a:lnTo>
                    <a:pt x="70" y="114"/>
                  </a:lnTo>
                  <a:lnTo>
                    <a:pt x="70" y="114"/>
                  </a:lnTo>
                  <a:lnTo>
                    <a:pt x="70" y="115"/>
                  </a:lnTo>
                  <a:lnTo>
                    <a:pt x="71" y="115"/>
                  </a:lnTo>
                  <a:lnTo>
                    <a:pt x="71" y="115"/>
                  </a:lnTo>
                  <a:lnTo>
                    <a:pt x="71" y="116"/>
                  </a:lnTo>
                  <a:lnTo>
                    <a:pt x="71" y="116"/>
                  </a:lnTo>
                  <a:lnTo>
                    <a:pt x="71" y="116"/>
                  </a:lnTo>
                  <a:lnTo>
                    <a:pt x="71" y="116"/>
                  </a:lnTo>
                  <a:lnTo>
                    <a:pt x="71" y="115"/>
                  </a:lnTo>
                  <a:lnTo>
                    <a:pt x="71" y="115"/>
                  </a:lnTo>
                  <a:lnTo>
                    <a:pt x="71" y="115"/>
                  </a:lnTo>
                  <a:lnTo>
                    <a:pt x="71" y="115"/>
                  </a:lnTo>
                  <a:lnTo>
                    <a:pt x="72" y="114"/>
                  </a:lnTo>
                  <a:lnTo>
                    <a:pt x="72" y="114"/>
                  </a:lnTo>
                  <a:lnTo>
                    <a:pt x="72" y="113"/>
                  </a:lnTo>
                  <a:lnTo>
                    <a:pt x="72" y="113"/>
                  </a:lnTo>
                  <a:lnTo>
                    <a:pt x="72" y="112"/>
                  </a:lnTo>
                  <a:lnTo>
                    <a:pt x="72" y="112"/>
                  </a:lnTo>
                  <a:lnTo>
                    <a:pt x="72" y="111"/>
                  </a:lnTo>
                  <a:lnTo>
                    <a:pt x="72" y="110"/>
                  </a:lnTo>
                  <a:lnTo>
                    <a:pt x="72" y="108"/>
                  </a:lnTo>
                  <a:lnTo>
                    <a:pt x="72" y="108"/>
                  </a:lnTo>
                  <a:lnTo>
                    <a:pt x="72" y="107"/>
                  </a:lnTo>
                  <a:lnTo>
                    <a:pt x="73" y="104"/>
                  </a:lnTo>
                </a:path>
              </a:pathLst>
            </a:custGeom>
            <a:grpFill/>
            <a:ln w="9525" cap="sq">
              <a:solidFill>
                <a:srgbClr val="0D8BE6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783">
                <a:defRPr/>
              </a:pPr>
              <a:endParaRPr lang="en-US" sz="1350" kern="0" dirty="0">
                <a:solidFill>
                  <a:srgbClr val="0D8BE6"/>
                </a:solidFill>
              </a:endParaRPr>
            </a:p>
          </p:txBody>
        </p:sp>
        <p:sp>
          <p:nvSpPr>
            <p:cNvPr id="179" name="Freeform 95"/>
            <p:cNvSpPr>
              <a:spLocks/>
            </p:cNvSpPr>
            <p:nvPr/>
          </p:nvSpPr>
          <p:spPr bwMode="auto">
            <a:xfrm>
              <a:off x="5454" y="2186"/>
              <a:ext cx="71" cy="116"/>
            </a:xfrm>
            <a:custGeom>
              <a:avLst/>
              <a:gdLst/>
              <a:ahLst/>
              <a:cxnLst>
                <a:cxn ang="0">
                  <a:pos x="1" y="88"/>
                </a:cxn>
                <a:cxn ang="0">
                  <a:pos x="2" y="52"/>
                </a:cxn>
                <a:cxn ang="0">
                  <a:pos x="4" y="18"/>
                </a:cxn>
                <a:cxn ang="0">
                  <a:pos x="5" y="7"/>
                </a:cxn>
                <a:cxn ang="0">
                  <a:pos x="6" y="2"/>
                </a:cxn>
                <a:cxn ang="0">
                  <a:pos x="6" y="0"/>
                </a:cxn>
                <a:cxn ang="0">
                  <a:pos x="7" y="2"/>
                </a:cxn>
                <a:cxn ang="0">
                  <a:pos x="8" y="9"/>
                </a:cxn>
                <a:cxn ang="0">
                  <a:pos x="9" y="26"/>
                </a:cxn>
                <a:cxn ang="0">
                  <a:pos x="11" y="70"/>
                </a:cxn>
                <a:cxn ang="0">
                  <a:pos x="13" y="99"/>
                </a:cxn>
                <a:cxn ang="0">
                  <a:pos x="14" y="110"/>
                </a:cxn>
                <a:cxn ang="0">
                  <a:pos x="15" y="115"/>
                </a:cxn>
                <a:cxn ang="0">
                  <a:pos x="15" y="115"/>
                </a:cxn>
                <a:cxn ang="0">
                  <a:pos x="16" y="111"/>
                </a:cxn>
                <a:cxn ang="0">
                  <a:pos x="17" y="98"/>
                </a:cxn>
                <a:cxn ang="0">
                  <a:pos x="19" y="72"/>
                </a:cxn>
                <a:cxn ang="0">
                  <a:pos x="21" y="25"/>
                </a:cxn>
                <a:cxn ang="0">
                  <a:pos x="22" y="9"/>
                </a:cxn>
                <a:cxn ang="0">
                  <a:pos x="23" y="2"/>
                </a:cxn>
                <a:cxn ang="0">
                  <a:pos x="24" y="0"/>
                </a:cxn>
                <a:cxn ang="0">
                  <a:pos x="24" y="2"/>
                </a:cxn>
                <a:cxn ang="0">
                  <a:pos x="25" y="9"/>
                </a:cxn>
                <a:cxn ang="0">
                  <a:pos x="26" y="30"/>
                </a:cxn>
                <a:cxn ang="0">
                  <a:pos x="28" y="73"/>
                </a:cxn>
                <a:cxn ang="0">
                  <a:pos x="30" y="100"/>
                </a:cxn>
                <a:cxn ang="0">
                  <a:pos x="31" y="111"/>
                </a:cxn>
                <a:cxn ang="0">
                  <a:pos x="32" y="115"/>
                </a:cxn>
                <a:cxn ang="0">
                  <a:pos x="32" y="115"/>
                </a:cxn>
                <a:cxn ang="0">
                  <a:pos x="33" y="110"/>
                </a:cxn>
                <a:cxn ang="0">
                  <a:pos x="34" y="96"/>
                </a:cxn>
                <a:cxn ang="0">
                  <a:pos x="36" y="57"/>
                </a:cxn>
                <a:cxn ang="0">
                  <a:pos x="38" y="22"/>
                </a:cxn>
                <a:cxn ang="0">
                  <a:pos x="39" y="6"/>
                </a:cxn>
                <a:cxn ang="0">
                  <a:pos x="40" y="1"/>
                </a:cxn>
                <a:cxn ang="0">
                  <a:pos x="41" y="0"/>
                </a:cxn>
                <a:cxn ang="0">
                  <a:pos x="41" y="4"/>
                </a:cxn>
                <a:cxn ang="0">
                  <a:pos x="42" y="13"/>
                </a:cxn>
                <a:cxn ang="0">
                  <a:pos x="44" y="54"/>
                </a:cxn>
                <a:cxn ang="0">
                  <a:pos x="46" y="83"/>
                </a:cxn>
                <a:cxn ang="0">
                  <a:pos x="47" y="100"/>
                </a:cxn>
                <a:cxn ang="0">
                  <a:pos x="48" y="110"/>
                </a:cxn>
                <a:cxn ang="0">
                  <a:pos x="48" y="114"/>
                </a:cxn>
                <a:cxn ang="0">
                  <a:pos x="49" y="115"/>
                </a:cxn>
                <a:cxn ang="0">
                  <a:pos x="50" y="112"/>
                </a:cxn>
                <a:cxn ang="0">
                  <a:pos x="51" y="101"/>
                </a:cxn>
                <a:cxn ang="0">
                  <a:pos x="52" y="73"/>
                </a:cxn>
                <a:cxn ang="0">
                  <a:pos x="54" y="33"/>
                </a:cxn>
                <a:cxn ang="0">
                  <a:pos x="55" y="12"/>
                </a:cxn>
                <a:cxn ang="0">
                  <a:pos x="56" y="3"/>
                </a:cxn>
                <a:cxn ang="0">
                  <a:pos x="57" y="0"/>
                </a:cxn>
                <a:cxn ang="0">
                  <a:pos x="58" y="1"/>
                </a:cxn>
                <a:cxn ang="0">
                  <a:pos x="58" y="7"/>
                </a:cxn>
                <a:cxn ang="0">
                  <a:pos x="60" y="26"/>
                </a:cxn>
                <a:cxn ang="0">
                  <a:pos x="61" y="56"/>
                </a:cxn>
                <a:cxn ang="0">
                  <a:pos x="63" y="93"/>
                </a:cxn>
                <a:cxn ang="0">
                  <a:pos x="64" y="109"/>
                </a:cxn>
                <a:cxn ang="0">
                  <a:pos x="65" y="114"/>
                </a:cxn>
                <a:cxn ang="0">
                  <a:pos x="66" y="116"/>
                </a:cxn>
                <a:cxn ang="0">
                  <a:pos x="66" y="113"/>
                </a:cxn>
                <a:cxn ang="0">
                  <a:pos x="67" y="106"/>
                </a:cxn>
                <a:cxn ang="0">
                  <a:pos x="69" y="67"/>
                </a:cxn>
              </a:cxnLst>
              <a:rect l="0" t="0" r="r" b="b"/>
              <a:pathLst>
                <a:path w="71" h="116">
                  <a:moveTo>
                    <a:pt x="0" y="104"/>
                  </a:moveTo>
                  <a:lnTo>
                    <a:pt x="0" y="103"/>
                  </a:lnTo>
                  <a:lnTo>
                    <a:pt x="0" y="102"/>
                  </a:lnTo>
                  <a:lnTo>
                    <a:pt x="0" y="100"/>
                  </a:lnTo>
                  <a:lnTo>
                    <a:pt x="0" y="98"/>
                  </a:lnTo>
                  <a:lnTo>
                    <a:pt x="0" y="97"/>
                  </a:lnTo>
                  <a:lnTo>
                    <a:pt x="0" y="94"/>
                  </a:lnTo>
                  <a:lnTo>
                    <a:pt x="1" y="88"/>
                  </a:lnTo>
                  <a:lnTo>
                    <a:pt x="1" y="86"/>
                  </a:lnTo>
                  <a:lnTo>
                    <a:pt x="1" y="85"/>
                  </a:lnTo>
                  <a:lnTo>
                    <a:pt x="1" y="81"/>
                  </a:lnTo>
                  <a:lnTo>
                    <a:pt x="1" y="74"/>
                  </a:lnTo>
                  <a:lnTo>
                    <a:pt x="2" y="60"/>
                  </a:lnTo>
                  <a:lnTo>
                    <a:pt x="2" y="58"/>
                  </a:lnTo>
                  <a:lnTo>
                    <a:pt x="2" y="56"/>
                  </a:lnTo>
                  <a:lnTo>
                    <a:pt x="2" y="52"/>
                  </a:lnTo>
                  <a:lnTo>
                    <a:pt x="3" y="45"/>
                  </a:lnTo>
                  <a:lnTo>
                    <a:pt x="3" y="30"/>
                  </a:lnTo>
                  <a:lnTo>
                    <a:pt x="4" y="29"/>
                  </a:lnTo>
                  <a:lnTo>
                    <a:pt x="4" y="27"/>
                  </a:lnTo>
                  <a:lnTo>
                    <a:pt x="4" y="24"/>
                  </a:lnTo>
                  <a:lnTo>
                    <a:pt x="4" y="23"/>
                  </a:lnTo>
                  <a:lnTo>
                    <a:pt x="4" y="21"/>
                  </a:lnTo>
                  <a:lnTo>
                    <a:pt x="4" y="18"/>
                  </a:lnTo>
                  <a:lnTo>
                    <a:pt x="4" y="17"/>
                  </a:lnTo>
                  <a:lnTo>
                    <a:pt x="4" y="16"/>
                  </a:lnTo>
                  <a:lnTo>
                    <a:pt x="5" y="13"/>
                  </a:lnTo>
                  <a:lnTo>
                    <a:pt x="5" y="12"/>
                  </a:lnTo>
                  <a:lnTo>
                    <a:pt x="5" y="11"/>
                  </a:lnTo>
                  <a:lnTo>
                    <a:pt x="5" y="9"/>
                  </a:lnTo>
                  <a:lnTo>
                    <a:pt x="5" y="8"/>
                  </a:lnTo>
                  <a:lnTo>
                    <a:pt x="5" y="7"/>
                  </a:lnTo>
                  <a:lnTo>
                    <a:pt x="5" y="6"/>
                  </a:lnTo>
                  <a:lnTo>
                    <a:pt x="5" y="5"/>
                  </a:lnTo>
                  <a:lnTo>
                    <a:pt x="5" y="5"/>
                  </a:lnTo>
                  <a:lnTo>
                    <a:pt x="5" y="4"/>
                  </a:lnTo>
                  <a:lnTo>
                    <a:pt x="5" y="3"/>
                  </a:lnTo>
                  <a:lnTo>
                    <a:pt x="5" y="3"/>
                  </a:lnTo>
                  <a:lnTo>
                    <a:pt x="6" y="2"/>
                  </a:lnTo>
                  <a:lnTo>
                    <a:pt x="6" y="2"/>
                  </a:lnTo>
                  <a:lnTo>
                    <a:pt x="6" y="1"/>
                  </a:lnTo>
                  <a:lnTo>
                    <a:pt x="6" y="1"/>
                  </a:lnTo>
                  <a:lnTo>
                    <a:pt x="6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7" y="0"/>
                  </a:lnTo>
                  <a:lnTo>
                    <a:pt x="7" y="0"/>
                  </a:lnTo>
                  <a:lnTo>
                    <a:pt x="7" y="0"/>
                  </a:lnTo>
                  <a:lnTo>
                    <a:pt x="7" y="0"/>
                  </a:lnTo>
                  <a:lnTo>
                    <a:pt x="7" y="0"/>
                  </a:lnTo>
                  <a:lnTo>
                    <a:pt x="7" y="1"/>
                  </a:lnTo>
                  <a:lnTo>
                    <a:pt x="7" y="1"/>
                  </a:lnTo>
                  <a:lnTo>
                    <a:pt x="7" y="2"/>
                  </a:lnTo>
                  <a:lnTo>
                    <a:pt x="7" y="2"/>
                  </a:lnTo>
                  <a:lnTo>
                    <a:pt x="7" y="2"/>
                  </a:lnTo>
                  <a:lnTo>
                    <a:pt x="7" y="3"/>
                  </a:lnTo>
                  <a:lnTo>
                    <a:pt x="7" y="4"/>
                  </a:lnTo>
                  <a:lnTo>
                    <a:pt x="8" y="5"/>
                  </a:lnTo>
                  <a:lnTo>
                    <a:pt x="8" y="6"/>
                  </a:lnTo>
                  <a:lnTo>
                    <a:pt x="8" y="7"/>
                  </a:lnTo>
                  <a:lnTo>
                    <a:pt x="8" y="9"/>
                  </a:lnTo>
                  <a:lnTo>
                    <a:pt x="8" y="10"/>
                  </a:lnTo>
                  <a:lnTo>
                    <a:pt x="8" y="11"/>
                  </a:lnTo>
                  <a:lnTo>
                    <a:pt x="8" y="13"/>
                  </a:lnTo>
                  <a:lnTo>
                    <a:pt x="8" y="14"/>
                  </a:lnTo>
                  <a:lnTo>
                    <a:pt x="9" y="16"/>
                  </a:lnTo>
                  <a:lnTo>
                    <a:pt x="9" y="18"/>
                  </a:lnTo>
                  <a:lnTo>
                    <a:pt x="9" y="24"/>
                  </a:lnTo>
                  <a:lnTo>
                    <a:pt x="9" y="26"/>
                  </a:lnTo>
                  <a:lnTo>
                    <a:pt x="9" y="28"/>
                  </a:lnTo>
                  <a:lnTo>
                    <a:pt x="10" y="31"/>
                  </a:lnTo>
                  <a:lnTo>
                    <a:pt x="10" y="38"/>
                  </a:lnTo>
                  <a:lnTo>
                    <a:pt x="11" y="54"/>
                  </a:lnTo>
                  <a:lnTo>
                    <a:pt x="11" y="56"/>
                  </a:lnTo>
                  <a:lnTo>
                    <a:pt x="11" y="58"/>
                  </a:lnTo>
                  <a:lnTo>
                    <a:pt x="11" y="62"/>
                  </a:lnTo>
                  <a:lnTo>
                    <a:pt x="11" y="70"/>
                  </a:lnTo>
                  <a:lnTo>
                    <a:pt x="12" y="85"/>
                  </a:lnTo>
                  <a:lnTo>
                    <a:pt x="12" y="87"/>
                  </a:lnTo>
                  <a:lnTo>
                    <a:pt x="12" y="88"/>
                  </a:lnTo>
                  <a:lnTo>
                    <a:pt x="12" y="92"/>
                  </a:lnTo>
                  <a:lnTo>
                    <a:pt x="13" y="93"/>
                  </a:lnTo>
                  <a:lnTo>
                    <a:pt x="13" y="95"/>
                  </a:lnTo>
                  <a:lnTo>
                    <a:pt x="13" y="98"/>
                  </a:lnTo>
                  <a:lnTo>
                    <a:pt x="13" y="99"/>
                  </a:lnTo>
                  <a:lnTo>
                    <a:pt x="13" y="101"/>
                  </a:lnTo>
                  <a:lnTo>
                    <a:pt x="13" y="103"/>
                  </a:lnTo>
                  <a:lnTo>
                    <a:pt x="13" y="104"/>
                  </a:lnTo>
                  <a:lnTo>
                    <a:pt x="13" y="106"/>
                  </a:lnTo>
                  <a:lnTo>
                    <a:pt x="14" y="108"/>
                  </a:lnTo>
                  <a:lnTo>
                    <a:pt x="14" y="109"/>
                  </a:lnTo>
                  <a:lnTo>
                    <a:pt x="14" y="110"/>
                  </a:lnTo>
                  <a:lnTo>
                    <a:pt x="14" y="110"/>
                  </a:lnTo>
                  <a:lnTo>
                    <a:pt x="14" y="111"/>
                  </a:lnTo>
                  <a:lnTo>
                    <a:pt x="14" y="112"/>
                  </a:lnTo>
                  <a:lnTo>
                    <a:pt x="14" y="113"/>
                  </a:lnTo>
                  <a:lnTo>
                    <a:pt x="14" y="113"/>
                  </a:lnTo>
                  <a:lnTo>
                    <a:pt x="14" y="114"/>
                  </a:lnTo>
                  <a:lnTo>
                    <a:pt x="14" y="114"/>
                  </a:lnTo>
                  <a:lnTo>
                    <a:pt x="14" y="115"/>
                  </a:lnTo>
                  <a:lnTo>
                    <a:pt x="15" y="115"/>
                  </a:lnTo>
                  <a:lnTo>
                    <a:pt x="15" y="115"/>
                  </a:lnTo>
                  <a:lnTo>
                    <a:pt x="15" y="115"/>
                  </a:lnTo>
                  <a:lnTo>
                    <a:pt x="15" y="116"/>
                  </a:lnTo>
                  <a:lnTo>
                    <a:pt x="15" y="116"/>
                  </a:lnTo>
                  <a:lnTo>
                    <a:pt x="15" y="116"/>
                  </a:lnTo>
                  <a:lnTo>
                    <a:pt x="15" y="115"/>
                  </a:lnTo>
                  <a:lnTo>
                    <a:pt x="15" y="115"/>
                  </a:lnTo>
                  <a:lnTo>
                    <a:pt x="15" y="115"/>
                  </a:lnTo>
                  <a:lnTo>
                    <a:pt x="16" y="115"/>
                  </a:lnTo>
                  <a:lnTo>
                    <a:pt x="16" y="114"/>
                  </a:lnTo>
                  <a:lnTo>
                    <a:pt x="16" y="114"/>
                  </a:lnTo>
                  <a:lnTo>
                    <a:pt x="16" y="114"/>
                  </a:lnTo>
                  <a:lnTo>
                    <a:pt x="16" y="113"/>
                  </a:lnTo>
                  <a:lnTo>
                    <a:pt x="16" y="112"/>
                  </a:lnTo>
                  <a:lnTo>
                    <a:pt x="16" y="112"/>
                  </a:lnTo>
                  <a:lnTo>
                    <a:pt x="16" y="111"/>
                  </a:lnTo>
                  <a:lnTo>
                    <a:pt x="16" y="110"/>
                  </a:lnTo>
                  <a:lnTo>
                    <a:pt x="16" y="110"/>
                  </a:lnTo>
                  <a:lnTo>
                    <a:pt x="16" y="109"/>
                  </a:lnTo>
                  <a:lnTo>
                    <a:pt x="16" y="107"/>
                  </a:lnTo>
                  <a:lnTo>
                    <a:pt x="17" y="106"/>
                  </a:lnTo>
                  <a:lnTo>
                    <a:pt x="17" y="105"/>
                  </a:lnTo>
                  <a:lnTo>
                    <a:pt x="17" y="103"/>
                  </a:lnTo>
                  <a:lnTo>
                    <a:pt x="17" y="98"/>
                  </a:lnTo>
                  <a:lnTo>
                    <a:pt x="17" y="96"/>
                  </a:lnTo>
                  <a:lnTo>
                    <a:pt x="17" y="95"/>
                  </a:lnTo>
                  <a:lnTo>
                    <a:pt x="18" y="92"/>
                  </a:lnTo>
                  <a:lnTo>
                    <a:pt x="18" y="86"/>
                  </a:lnTo>
                  <a:lnTo>
                    <a:pt x="18" y="84"/>
                  </a:lnTo>
                  <a:lnTo>
                    <a:pt x="18" y="82"/>
                  </a:lnTo>
                  <a:lnTo>
                    <a:pt x="18" y="79"/>
                  </a:lnTo>
                  <a:lnTo>
                    <a:pt x="19" y="72"/>
                  </a:lnTo>
                  <a:lnTo>
                    <a:pt x="19" y="57"/>
                  </a:lnTo>
                  <a:lnTo>
                    <a:pt x="19" y="55"/>
                  </a:lnTo>
                  <a:lnTo>
                    <a:pt x="20" y="53"/>
                  </a:lnTo>
                  <a:lnTo>
                    <a:pt x="20" y="49"/>
                  </a:lnTo>
                  <a:lnTo>
                    <a:pt x="20" y="42"/>
                  </a:lnTo>
                  <a:lnTo>
                    <a:pt x="21" y="28"/>
                  </a:lnTo>
                  <a:lnTo>
                    <a:pt x="21" y="26"/>
                  </a:lnTo>
                  <a:lnTo>
                    <a:pt x="21" y="25"/>
                  </a:lnTo>
                  <a:lnTo>
                    <a:pt x="21" y="21"/>
                  </a:lnTo>
                  <a:lnTo>
                    <a:pt x="21" y="20"/>
                  </a:lnTo>
                  <a:lnTo>
                    <a:pt x="21" y="18"/>
                  </a:lnTo>
                  <a:lnTo>
                    <a:pt x="22" y="15"/>
                  </a:lnTo>
                  <a:lnTo>
                    <a:pt x="22" y="14"/>
                  </a:lnTo>
                  <a:lnTo>
                    <a:pt x="22" y="13"/>
                  </a:lnTo>
                  <a:lnTo>
                    <a:pt x="22" y="10"/>
                  </a:lnTo>
                  <a:lnTo>
                    <a:pt x="22" y="9"/>
                  </a:lnTo>
                  <a:lnTo>
                    <a:pt x="22" y="8"/>
                  </a:lnTo>
                  <a:lnTo>
                    <a:pt x="22" y="6"/>
                  </a:lnTo>
                  <a:lnTo>
                    <a:pt x="22" y="5"/>
                  </a:lnTo>
                  <a:lnTo>
                    <a:pt x="22" y="4"/>
                  </a:lnTo>
                  <a:lnTo>
                    <a:pt x="22" y="4"/>
                  </a:lnTo>
                  <a:lnTo>
                    <a:pt x="23" y="3"/>
                  </a:lnTo>
                  <a:lnTo>
                    <a:pt x="23" y="2"/>
                  </a:lnTo>
                  <a:lnTo>
                    <a:pt x="23" y="2"/>
                  </a:lnTo>
                  <a:lnTo>
                    <a:pt x="23" y="1"/>
                  </a:lnTo>
                  <a:lnTo>
                    <a:pt x="23" y="1"/>
                  </a:lnTo>
                  <a:lnTo>
                    <a:pt x="23" y="0"/>
                  </a:lnTo>
                  <a:lnTo>
                    <a:pt x="23" y="0"/>
                  </a:lnTo>
                  <a:lnTo>
                    <a:pt x="23" y="0"/>
                  </a:lnTo>
                  <a:lnTo>
                    <a:pt x="23" y="0"/>
                  </a:lnTo>
                  <a:lnTo>
                    <a:pt x="23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4" y="1"/>
                  </a:lnTo>
                  <a:lnTo>
                    <a:pt x="24" y="1"/>
                  </a:lnTo>
                  <a:lnTo>
                    <a:pt x="24" y="2"/>
                  </a:lnTo>
                  <a:lnTo>
                    <a:pt x="24" y="2"/>
                  </a:lnTo>
                  <a:lnTo>
                    <a:pt x="24" y="3"/>
                  </a:lnTo>
                  <a:lnTo>
                    <a:pt x="24" y="4"/>
                  </a:lnTo>
                  <a:lnTo>
                    <a:pt x="25" y="4"/>
                  </a:lnTo>
                  <a:lnTo>
                    <a:pt x="25" y="5"/>
                  </a:lnTo>
                  <a:lnTo>
                    <a:pt x="25" y="6"/>
                  </a:lnTo>
                  <a:lnTo>
                    <a:pt x="25" y="7"/>
                  </a:lnTo>
                  <a:lnTo>
                    <a:pt x="25" y="8"/>
                  </a:lnTo>
                  <a:lnTo>
                    <a:pt x="25" y="9"/>
                  </a:lnTo>
                  <a:lnTo>
                    <a:pt x="25" y="12"/>
                  </a:lnTo>
                  <a:lnTo>
                    <a:pt x="25" y="13"/>
                  </a:lnTo>
                  <a:lnTo>
                    <a:pt x="25" y="14"/>
                  </a:lnTo>
                  <a:lnTo>
                    <a:pt x="26" y="17"/>
                  </a:lnTo>
                  <a:lnTo>
                    <a:pt x="26" y="23"/>
                  </a:lnTo>
                  <a:lnTo>
                    <a:pt x="26" y="25"/>
                  </a:lnTo>
                  <a:lnTo>
                    <a:pt x="26" y="26"/>
                  </a:lnTo>
                  <a:lnTo>
                    <a:pt x="26" y="30"/>
                  </a:lnTo>
                  <a:lnTo>
                    <a:pt x="27" y="38"/>
                  </a:lnTo>
                  <a:lnTo>
                    <a:pt x="27" y="39"/>
                  </a:lnTo>
                  <a:lnTo>
                    <a:pt x="27" y="41"/>
                  </a:lnTo>
                  <a:lnTo>
                    <a:pt x="27" y="45"/>
                  </a:lnTo>
                  <a:lnTo>
                    <a:pt x="28" y="53"/>
                  </a:lnTo>
                  <a:lnTo>
                    <a:pt x="28" y="69"/>
                  </a:lnTo>
                  <a:lnTo>
                    <a:pt x="28" y="71"/>
                  </a:lnTo>
                  <a:lnTo>
                    <a:pt x="28" y="73"/>
                  </a:lnTo>
                  <a:lnTo>
                    <a:pt x="29" y="77"/>
                  </a:lnTo>
                  <a:lnTo>
                    <a:pt x="29" y="84"/>
                  </a:lnTo>
                  <a:lnTo>
                    <a:pt x="29" y="86"/>
                  </a:lnTo>
                  <a:lnTo>
                    <a:pt x="29" y="88"/>
                  </a:lnTo>
                  <a:lnTo>
                    <a:pt x="29" y="91"/>
                  </a:lnTo>
                  <a:lnTo>
                    <a:pt x="30" y="97"/>
                  </a:lnTo>
                  <a:lnTo>
                    <a:pt x="30" y="99"/>
                  </a:lnTo>
                  <a:lnTo>
                    <a:pt x="30" y="100"/>
                  </a:lnTo>
                  <a:lnTo>
                    <a:pt x="30" y="103"/>
                  </a:lnTo>
                  <a:lnTo>
                    <a:pt x="30" y="104"/>
                  </a:lnTo>
                  <a:lnTo>
                    <a:pt x="30" y="105"/>
                  </a:lnTo>
                  <a:lnTo>
                    <a:pt x="30" y="107"/>
                  </a:lnTo>
                  <a:lnTo>
                    <a:pt x="31" y="108"/>
                  </a:lnTo>
                  <a:lnTo>
                    <a:pt x="31" y="109"/>
                  </a:lnTo>
                  <a:lnTo>
                    <a:pt x="31" y="110"/>
                  </a:lnTo>
                  <a:lnTo>
                    <a:pt x="31" y="111"/>
                  </a:lnTo>
                  <a:lnTo>
                    <a:pt x="31" y="112"/>
                  </a:lnTo>
                  <a:lnTo>
                    <a:pt x="31" y="112"/>
                  </a:lnTo>
                  <a:lnTo>
                    <a:pt x="31" y="113"/>
                  </a:lnTo>
                  <a:lnTo>
                    <a:pt x="31" y="114"/>
                  </a:lnTo>
                  <a:lnTo>
                    <a:pt x="31" y="114"/>
                  </a:lnTo>
                  <a:lnTo>
                    <a:pt x="31" y="114"/>
                  </a:lnTo>
                  <a:lnTo>
                    <a:pt x="32" y="115"/>
                  </a:lnTo>
                  <a:lnTo>
                    <a:pt x="32" y="115"/>
                  </a:lnTo>
                  <a:lnTo>
                    <a:pt x="32" y="115"/>
                  </a:lnTo>
                  <a:lnTo>
                    <a:pt x="32" y="116"/>
                  </a:lnTo>
                  <a:lnTo>
                    <a:pt x="32" y="116"/>
                  </a:lnTo>
                  <a:lnTo>
                    <a:pt x="32" y="116"/>
                  </a:lnTo>
                  <a:lnTo>
                    <a:pt x="32" y="116"/>
                  </a:lnTo>
                  <a:lnTo>
                    <a:pt x="32" y="115"/>
                  </a:lnTo>
                  <a:lnTo>
                    <a:pt x="32" y="115"/>
                  </a:lnTo>
                  <a:lnTo>
                    <a:pt x="32" y="115"/>
                  </a:lnTo>
                  <a:lnTo>
                    <a:pt x="32" y="114"/>
                  </a:lnTo>
                  <a:lnTo>
                    <a:pt x="32" y="114"/>
                  </a:lnTo>
                  <a:lnTo>
                    <a:pt x="33" y="114"/>
                  </a:lnTo>
                  <a:lnTo>
                    <a:pt x="33" y="113"/>
                  </a:lnTo>
                  <a:lnTo>
                    <a:pt x="33" y="112"/>
                  </a:lnTo>
                  <a:lnTo>
                    <a:pt x="33" y="112"/>
                  </a:lnTo>
                  <a:lnTo>
                    <a:pt x="33" y="111"/>
                  </a:lnTo>
                  <a:lnTo>
                    <a:pt x="33" y="110"/>
                  </a:lnTo>
                  <a:lnTo>
                    <a:pt x="33" y="110"/>
                  </a:lnTo>
                  <a:lnTo>
                    <a:pt x="33" y="109"/>
                  </a:lnTo>
                  <a:lnTo>
                    <a:pt x="33" y="107"/>
                  </a:lnTo>
                  <a:lnTo>
                    <a:pt x="34" y="106"/>
                  </a:lnTo>
                  <a:lnTo>
                    <a:pt x="34" y="105"/>
                  </a:lnTo>
                  <a:lnTo>
                    <a:pt x="34" y="103"/>
                  </a:lnTo>
                  <a:lnTo>
                    <a:pt x="34" y="98"/>
                  </a:lnTo>
                  <a:lnTo>
                    <a:pt x="34" y="96"/>
                  </a:lnTo>
                  <a:lnTo>
                    <a:pt x="34" y="95"/>
                  </a:lnTo>
                  <a:lnTo>
                    <a:pt x="34" y="92"/>
                  </a:lnTo>
                  <a:lnTo>
                    <a:pt x="35" y="86"/>
                  </a:lnTo>
                  <a:lnTo>
                    <a:pt x="36" y="72"/>
                  </a:lnTo>
                  <a:lnTo>
                    <a:pt x="36" y="70"/>
                  </a:lnTo>
                  <a:lnTo>
                    <a:pt x="36" y="68"/>
                  </a:lnTo>
                  <a:lnTo>
                    <a:pt x="36" y="64"/>
                  </a:lnTo>
                  <a:lnTo>
                    <a:pt x="36" y="57"/>
                  </a:lnTo>
                  <a:lnTo>
                    <a:pt x="37" y="42"/>
                  </a:lnTo>
                  <a:lnTo>
                    <a:pt x="37" y="40"/>
                  </a:lnTo>
                  <a:lnTo>
                    <a:pt x="37" y="38"/>
                  </a:lnTo>
                  <a:lnTo>
                    <a:pt x="37" y="35"/>
                  </a:lnTo>
                  <a:lnTo>
                    <a:pt x="38" y="28"/>
                  </a:lnTo>
                  <a:lnTo>
                    <a:pt x="38" y="26"/>
                  </a:lnTo>
                  <a:lnTo>
                    <a:pt x="38" y="25"/>
                  </a:lnTo>
                  <a:lnTo>
                    <a:pt x="38" y="22"/>
                  </a:lnTo>
                  <a:lnTo>
                    <a:pt x="38" y="16"/>
                  </a:lnTo>
                  <a:lnTo>
                    <a:pt x="38" y="15"/>
                  </a:lnTo>
                  <a:lnTo>
                    <a:pt x="38" y="14"/>
                  </a:lnTo>
                  <a:lnTo>
                    <a:pt x="39" y="11"/>
                  </a:lnTo>
                  <a:lnTo>
                    <a:pt x="39" y="10"/>
                  </a:lnTo>
                  <a:lnTo>
                    <a:pt x="39" y="9"/>
                  </a:lnTo>
                  <a:lnTo>
                    <a:pt x="39" y="7"/>
                  </a:lnTo>
                  <a:lnTo>
                    <a:pt x="39" y="6"/>
                  </a:lnTo>
                  <a:lnTo>
                    <a:pt x="39" y="5"/>
                  </a:lnTo>
                  <a:lnTo>
                    <a:pt x="39" y="4"/>
                  </a:lnTo>
                  <a:lnTo>
                    <a:pt x="39" y="3"/>
                  </a:lnTo>
                  <a:lnTo>
                    <a:pt x="40" y="3"/>
                  </a:lnTo>
                  <a:lnTo>
                    <a:pt x="40" y="2"/>
                  </a:lnTo>
                  <a:lnTo>
                    <a:pt x="40" y="1"/>
                  </a:lnTo>
                  <a:lnTo>
                    <a:pt x="40" y="1"/>
                  </a:lnTo>
                  <a:lnTo>
                    <a:pt x="40" y="1"/>
                  </a:lnTo>
                  <a:lnTo>
                    <a:pt x="40" y="0"/>
                  </a:lnTo>
                  <a:lnTo>
                    <a:pt x="40" y="0"/>
                  </a:lnTo>
                  <a:lnTo>
                    <a:pt x="40" y="0"/>
                  </a:lnTo>
                  <a:lnTo>
                    <a:pt x="40" y="0"/>
                  </a:lnTo>
                  <a:lnTo>
                    <a:pt x="40" y="0"/>
                  </a:lnTo>
                  <a:lnTo>
                    <a:pt x="40" y="0"/>
                  </a:lnTo>
                  <a:lnTo>
                    <a:pt x="40" y="0"/>
                  </a:lnTo>
                  <a:lnTo>
                    <a:pt x="41" y="0"/>
                  </a:lnTo>
                  <a:lnTo>
                    <a:pt x="41" y="0"/>
                  </a:lnTo>
                  <a:lnTo>
                    <a:pt x="41" y="0"/>
                  </a:lnTo>
                  <a:lnTo>
                    <a:pt x="41" y="1"/>
                  </a:lnTo>
                  <a:lnTo>
                    <a:pt x="41" y="1"/>
                  </a:lnTo>
                  <a:lnTo>
                    <a:pt x="41" y="2"/>
                  </a:lnTo>
                  <a:lnTo>
                    <a:pt x="41" y="2"/>
                  </a:lnTo>
                  <a:lnTo>
                    <a:pt x="41" y="3"/>
                  </a:lnTo>
                  <a:lnTo>
                    <a:pt x="41" y="4"/>
                  </a:lnTo>
                  <a:lnTo>
                    <a:pt x="42" y="5"/>
                  </a:lnTo>
                  <a:lnTo>
                    <a:pt x="42" y="6"/>
                  </a:lnTo>
                  <a:lnTo>
                    <a:pt x="42" y="6"/>
                  </a:lnTo>
                  <a:lnTo>
                    <a:pt x="42" y="7"/>
                  </a:lnTo>
                  <a:lnTo>
                    <a:pt x="42" y="8"/>
                  </a:lnTo>
                  <a:lnTo>
                    <a:pt x="42" y="11"/>
                  </a:lnTo>
                  <a:lnTo>
                    <a:pt x="42" y="12"/>
                  </a:lnTo>
                  <a:lnTo>
                    <a:pt x="42" y="13"/>
                  </a:lnTo>
                  <a:lnTo>
                    <a:pt x="42" y="16"/>
                  </a:lnTo>
                  <a:lnTo>
                    <a:pt x="43" y="22"/>
                  </a:lnTo>
                  <a:lnTo>
                    <a:pt x="43" y="24"/>
                  </a:lnTo>
                  <a:lnTo>
                    <a:pt x="43" y="25"/>
                  </a:lnTo>
                  <a:lnTo>
                    <a:pt x="43" y="29"/>
                  </a:lnTo>
                  <a:lnTo>
                    <a:pt x="44" y="36"/>
                  </a:lnTo>
                  <a:lnTo>
                    <a:pt x="44" y="52"/>
                  </a:lnTo>
                  <a:lnTo>
                    <a:pt x="44" y="54"/>
                  </a:lnTo>
                  <a:lnTo>
                    <a:pt x="44" y="56"/>
                  </a:lnTo>
                  <a:lnTo>
                    <a:pt x="45" y="60"/>
                  </a:lnTo>
                  <a:lnTo>
                    <a:pt x="45" y="67"/>
                  </a:lnTo>
                  <a:lnTo>
                    <a:pt x="45" y="69"/>
                  </a:lnTo>
                  <a:lnTo>
                    <a:pt x="45" y="71"/>
                  </a:lnTo>
                  <a:lnTo>
                    <a:pt x="45" y="75"/>
                  </a:lnTo>
                  <a:lnTo>
                    <a:pt x="46" y="82"/>
                  </a:lnTo>
                  <a:lnTo>
                    <a:pt x="46" y="83"/>
                  </a:lnTo>
                  <a:lnTo>
                    <a:pt x="46" y="85"/>
                  </a:lnTo>
                  <a:lnTo>
                    <a:pt x="46" y="88"/>
                  </a:lnTo>
                  <a:lnTo>
                    <a:pt x="46" y="90"/>
                  </a:lnTo>
                  <a:lnTo>
                    <a:pt x="46" y="92"/>
                  </a:lnTo>
                  <a:lnTo>
                    <a:pt x="46" y="95"/>
                  </a:lnTo>
                  <a:lnTo>
                    <a:pt x="46" y="96"/>
                  </a:lnTo>
                  <a:lnTo>
                    <a:pt x="47" y="97"/>
                  </a:lnTo>
                  <a:lnTo>
                    <a:pt x="47" y="100"/>
                  </a:lnTo>
                  <a:lnTo>
                    <a:pt x="47" y="101"/>
                  </a:lnTo>
                  <a:lnTo>
                    <a:pt x="47" y="103"/>
                  </a:lnTo>
                  <a:lnTo>
                    <a:pt x="47" y="105"/>
                  </a:lnTo>
                  <a:lnTo>
                    <a:pt x="47" y="106"/>
                  </a:lnTo>
                  <a:lnTo>
                    <a:pt x="47" y="107"/>
                  </a:lnTo>
                  <a:lnTo>
                    <a:pt x="47" y="108"/>
                  </a:lnTo>
                  <a:lnTo>
                    <a:pt x="47" y="109"/>
                  </a:lnTo>
                  <a:lnTo>
                    <a:pt x="48" y="110"/>
                  </a:lnTo>
                  <a:lnTo>
                    <a:pt x="48" y="110"/>
                  </a:lnTo>
                  <a:lnTo>
                    <a:pt x="48" y="111"/>
                  </a:lnTo>
                  <a:lnTo>
                    <a:pt x="48" y="112"/>
                  </a:lnTo>
                  <a:lnTo>
                    <a:pt x="48" y="113"/>
                  </a:lnTo>
                  <a:lnTo>
                    <a:pt x="48" y="113"/>
                  </a:lnTo>
                  <a:lnTo>
                    <a:pt x="48" y="114"/>
                  </a:lnTo>
                  <a:lnTo>
                    <a:pt x="48" y="114"/>
                  </a:lnTo>
                  <a:lnTo>
                    <a:pt x="48" y="114"/>
                  </a:lnTo>
                  <a:lnTo>
                    <a:pt x="48" y="115"/>
                  </a:lnTo>
                  <a:lnTo>
                    <a:pt x="48" y="115"/>
                  </a:lnTo>
                  <a:lnTo>
                    <a:pt x="48" y="115"/>
                  </a:lnTo>
                  <a:lnTo>
                    <a:pt x="49" y="116"/>
                  </a:lnTo>
                  <a:lnTo>
                    <a:pt x="49" y="116"/>
                  </a:lnTo>
                  <a:lnTo>
                    <a:pt x="49" y="116"/>
                  </a:lnTo>
                  <a:lnTo>
                    <a:pt x="49" y="116"/>
                  </a:lnTo>
                  <a:lnTo>
                    <a:pt x="49" y="115"/>
                  </a:lnTo>
                  <a:lnTo>
                    <a:pt x="49" y="115"/>
                  </a:lnTo>
                  <a:lnTo>
                    <a:pt x="49" y="115"/>
                  </a:lnTo>
                  <a:lnTo>
                    <a:pt x="49" y="115"/>
                  </a:lnTo>
                  <a:lnTo>
                    <a:pt x="49" y="114"/>
                  </a:lnTo>
                  <a:lnTo>
                    <a:pt x="49" y="114"/>
                  </a:lnTo>
                  <a:lnTo>
                    <a:pt x="50" y="113"/>
                  </a:lnTo>
                  <a:lnTo>
                    <a:pt x="50" y="113"/>
                  </a:lnTo>
                  <a:lnTo>
                    <a:pt x="50" y="112"/>
                  </a:lnTo>
                  <a:lnTo>
                    <a:pt x="50" y="112"/>
                  </a:lnTo>
                  <a:lnTo>
                    <a:pt x="50" y="110"/>
                  </a:lnTo>
                  <a:lnTo>
                    <a:pt x="50" y="109"/>
                  </a:lnTo>
                  <a:lnTo>
                    <a:pt x="50" y="108"/>
                  </a:lnTo>
                  <a:lnTo>
                    <a:pt x="50" y="106"/>
                  </a:lnTo>
                  <a:lnTo>
                    <a:pt x="50" y="105"/>
                  </a:lnTo>
                  <a:lnTo>
                    <a:pt x="50" y="104"/>
                  </a:lnTo>
                  <a:lnTo>
                    <a:pt x="51" y="101"/>
                  </a:lnTo>
                  <a:lnTo>
                    <a:pt x="51" y="100"/>
                  </a:lnTo>
                  <a:lnTo>
                    <a:pt x="51" y="98"/>
                  </a:lnTo>
                  <a:lnTo>
                    <a:pt x="51" y="95"/>
                  </a:lnTo>
                  <a:lnTo>
                    <a:pt x="51" y="88"/>
                  </a:lnTo>
                  <a:lnTo>
                    <a:pt x="52" y="87"/>
                  </a:lnTo>
                  <a:lnTo>
                    <a:pt x="52" y="85"/>
                  </a:lnTo>
                  <a:lnTo>
                    <a:pt x="52" y="81"/>
                  </a:lnTo>
                  <a:lnTo>
                    <a:pt x="52" y="73"/>
                  </a:lnTo>
                  <a:lnTo>
                    <a:pt x="53" y="57"/>
                  </a:lnTo>
                  <a:lnTo>
                    <a:pt x="53" y="55"/>
                  </a:lnTo>
                  <a:lnTo>
                    <a:pt x="53" y="53"/>
                  </a:lnTo>
                  <a:lnTo>
                    <a:pt x="53" y="49"/>
                  </a:lnTo>
                  <a:lnTo>
                    <a:pt x="54" y="41"/>
                  </a:lnTo>
                  <a:lnTo>
                    <a:pt x="54" y="39"/>
                  </a:lnTo>
                  <a:lnTo>
                    <a:pt x="54" y="37"/>
                  </a:lnTo>
                  <a:lnTo>
                    <a:pt x="54" y="33"/>
                  </a:lnTo>
                  <a:lnTo>
                    <a:pt x="54" y="26"/>
                  </a:lnTo>
                  <a:lnTo>
                    <a:pt x="54" y="24"/>
                  </a:lnTo>
                  <a:lnTo>
                    <a:pt x="55" y="22"/>
                  </a:lnTo>
                  <a:lnTo>
                    <a:pt x="55" y="19"/>
                  </a:lnTo>
                  <a:lnTo>
                    <a:pt x="55" y="18"/>
                  </a:lnTo>
                  <a:lnTo>
                    <a:pt x="55" y="16"/>
                  </a:lnTo>
                  <a:lnTo>
                    <a:pt x="55" y="13"/>
                  </a:lnTo>
                  <a:lnTo>
                    <a:pt x="55" y="12"/>
                  </a:lnTo>
                  <a:lnTo>
                    <a:pt x="55" y="11"/>
                  </a:lnTo>
                  <a:lnTo>
                    <a:pt x="56" y="10"/>
                  </a:lnTo>
                  <a:lnTo>
                    <a:pt x="56" y="8"/>
                  </a:lnTo>
                  <a:lnTo>
                    <a:pt x="56" y="7"/>
                  </a:lnTo>
                  <a:lnTo>
                    <a:pt x="56" y="6"/>
                  </a:lnTo>
                  <a:lnTo>
                    <a:pt x="56" y="5"/>
                  </a:lnTo>
                  <a:lnTo>
                    <a:pt x="56" y="4"/>
                  </a:lnTo>
                  <a:lnTo>
                    <a:pt x="56" y="3"/>
                  </a:lnTo>
                  <a:lnTo>
                    <a:pt x="56" y="2"/>
                  </a:lnTo>
                  <a:lnTo>
                    <a:pt x="56" y="2"/>
                  </a:lnTo>
                  <a:lnTo>
                    <a:pt x="56" y="1"/>
                  </a:lnTo>
                  <a:lnTo>
                    <a:pt x="56" y="1"/>
                  </a:lnTo>
                  <a:lnTo>
                    <a:pt x="57" y="0"/>
                  </a:lnTo>
                  <a:lnTo>
                    <a:pt x="57" y="0"/>
                  </a:lnTo>
                  <a:lnTo>
                    <a:pt x="57" y="0"/>
                  </a:lnTo>
                  <a:lnTo>
                    <a:pt x="57" y="0"/>
                  </a:lnTo>
                  <a:lnTo>
                    <a:pt x="57" y="0"/>
                  </a:lnTo>
                  <a:lnTo>
                    <a:pt x="57" y="0"/>
                  </a:lnTo>
                  <a:lnTo>
                    <a:pt x="57" y="0"/>
                  </a:lnTo>
                  <a:lnTo>
                    <a:pt x="57" y="0"/>
                  </a:lnTo>
                  <a:lnTo>
                    <a:pt x="57" y="0"/>
                  </a:lnTo>
                  <a:lnTo>
                    <a:pt x="58" y="0"/>
                  </a:lnTo>
                  <a:lnTo>
                    <a:pt x="58" y="1"/>
                  </a:lnTo>
                  <a:lnTo>
                    <a:pt x="58" y="1"/>
                  </a:lnTo>
                  <a:lnTo>
                    <a:pt x="58" y="1"/>
                  </a:lnTo>
                  <a:lnTo>
                    <a:pt x="58" y="2"/>
                  </a:lnTo>
                  <a:lnTo>
                    <a:pt x="58" y="3"/>
                  </a:lnTo>
                  <a:lnTo>
                    <a:pt x="58" y="3"/>
                  </a:lnTo>
                  <a:lnTo>
                    <a:pt x="58" y="4"/>
                  </a:lnTo>
                  <a:lnTo>
                    <a:pt x="58" y="5"/>
                  </a:lnTo>
                  <a:lnTo>
                    <a:pt x="58" y="6"/>
                  </a:lnTo>
                  <a:lnTo>
                    <a:pt x="58" y="7"/>
                  </a:lnTo>
                  <a:lnTo>
                    <a:pt x="59" y="9"/>
                  </a:lnTo>
                  <a:lnTo>
                    <a:pt x="59" y="10"/>
                  </a:lnTo>
                  <a:lnTo>
                    <a:pt x="59" y="11"/>
                  </a:lnTo>
                  <a:lnTo>
                    <a:pt x="59" y="14"/>
                  </a:lnTo>
                  <a:lnTo>
                    <a:pt x="59" y="15"/>
                  </a:lnTo>
                  <a:lnTo>
                    <a:pt x="59" y="16"/>
                  </a:lnTo>
                  <a:lnTo>
                    <a:pt x="59" y="19"/>
                  </a:lnTo>
                  <a:lnTo>
                    <a:pt x="60" y="26"/>
                  </a:lnTo>
                  <a:lnTo>
                    <a:pt x="60" y="27"/>
                  </a:lnTo>
                  <a:lnTo>
                    <a:pt x="60" y="29"/>
                  </a:lnTo>
                  <a:lnTo>
                    <a:pt x="60" y="33"/>
                  </a:lnTo>
                  <a:lnTo>
                    <a:pt x="60" y="40"/>
                  </a:lnTo>
                  <a:lnTo>
                    <a:pt x="61" y="42"/>
                  </a:lnTo>
                  <a:lnTo>
                    <a:pt x="61" y="44"/>
                  </a:lnTo>
                  <a:lnTo>
                    <a:pt x="61" y="48"/>
                  </a:lnTo>
                  <a:lnTo>
                    <a:pt x="61" y="56"/>
                  </a:lnTo>
                  <a:lnTo>
                    <a:pt x="62" y="73"/>
                  </a:lnTo>
                  <a:lnTo>
                    <a:pt x="62" y="74"/>
                  </a:lnTo>
                  <a:lnTo>
                    <a:pt x="62" y="76"/>
                  </a:lnTo>
                  <a:lnTo>
                    <a:pt x="62" y="80"/>
                  </a:lnTo>
                  <a:lnTo>
                    <a:pt x="63" y="87"/>
                  </a:lnTo>
                  <a:lnTo>
                    <a:pt x="63" y="88"/>
                  </a:lnTo>
                  <a:lnTo>
                    <a:pt x="63" y="90"/>
                  </a:lnTo>
                  <a:lnTo>
                    <a:pt x="63" y="93"/>
                  </a:lnTo>
                  <a:lnTo>
                    <a:pt x="63" y="99"/>
                  </a:lnTo>
                  <a:lnTo>
                    <a:pt x="63" y="100"/>
                  </a:lnTo>
                  <a:lnTo>
                    <a:pt x="64" y="101"/>
                  </a:lnTo>
                  <a:lnTo>
                    <a:pt x="64" y="104"/>
                  </a:lnTo>
                  <a:lnTo>
                    <a:pt x="64" y="105"/>
                  </a:lnTo>
                  <a:lnTo>
                    <a:pt x="64" y="106"/>
                  </a:lnTo>
                  <a:lnTo>
                    <a:pt x="64" y="108"/>
                  </a:lnTo>
                  <a:lnTo>
                    <a:pt x="64" y="109"/>
                  </a:lnTo>
                  <a:lnTo>
                    <a:pt x="64" y="110"/>
                  </a:lnTo>
                  <a:lnTo>
                    <a:pt x="64" y="110"/>
                  </a:lnTo>
                  <a:lnTo>
                    <a:pt x="64" y="111"/>
                  </a:lnTo>
                  <a:lnTo>
                    <a:pt x="64" y="112"/>
                  </a:lnTo>
                  <a:lnTo>
                    <a:pt x="65" y="112"/>
                  </a:lnTo>
                  <a:lnTo>
                    <a:pt x="65" y="113"/>
                  </a:lnTo>
                  <a:lnTo>
                    <a:pt x="65" y="114"/>
                  </a:lnTo>
                  <a:lnTo>
                    <a:pt x="65" y="114"/>
                  </a:lnTo>
                  <a:lnTo>
                    <a:pt x="65" y="114"/>
                  </a:lnTo>
                  <a:lnTo>
                    <a:pt x="65" y="115"/>
                  </a:lnTo>
                  <a:lnTo>
                    <a:pt x="65" y="115"/>
                  </a:lnTo>
                  <a:lnTo>
                    <a:pt x="65" y="115"/>
                  </a:lnTo>
                  <a:lnTo>
                    <a:pt x="65" y="115"/>
                  </a:lnTo>
                  <a:lnTo>
                    <a:pt x="65" y="116"/>
                  </a:lnTo>
                  <a:lnTo>
                    <a:pt x="65" y="116"/>
                  </a:lnTo>
                  <a:lnTo>
                    <a:pt x="66" y="116"/>
                  </a:lnTo>
                  <a:lnTo>
                    <a:pt x="66" y="115"/>
                  </a:lnTo>
                  <a:lnTo>
                    <a:pt x="66" y="115"/>
                  </a:lnTo>
                  <a:lnTo>
                    <a:pt x="66" y="115"/>
                  </a:lnTo>
                  <a:lnTo>
                    <a:pt x="66" y="115"/>
                  </a:lnTo>
                  <a:lnTo>
                    <a:pt x="66" y="114"/>
                  </a:lnTo>
                  <a:lnTo>
                    <a:pt x="66" y="114"/>
                  </a:lnTo>
                  <a:lnTo>
                    <a:pt x="66" y="114"/>
                  </a:lnTo>
                  <a:lnTo>
                    <a:pt x="66" y="113"/>
                  </a:lnTo>
                  <a:lnTo>
                    <a:pt x="66" y="112"/>
                  </a:lnTo>
                  <a:lnTo>
                    <a:pt x="66" y="112"/>
                  </a:lnTo>
                  <a:lnTo>
                    <a:pt x="66" y="111"/>
                  </a:lnTo>
                  <a:lnTo>
                    <a:pt x="67" y="110"/>
                  </a:lnTo>
                  <a:lnTo>
                    <a:pt x="67" y="109"/>
                  </a:lnTo>
                  <a:lnTo>
                    <a:pt x="67" y="108"/>
                  </a:lnTo>
                  <a:lnTo>
                    <a:pt x="67" y="106"/>
                  </a:lnTo>
                  <a:lnTo>
                    <a:pt x="67" y="106"/>
                  </a:lnTo>
                  <a:lnTo>
                    <a:pt x="67" y="103"/>
                  </a:lnTo>
                  <a:lnTo>
                    <a:pt x="68" y="98"/>
                  </a:lnTo>
                  <a:lnTo>
                    <a:pt x="68" y="97"/>
                  </a:lnTo>
                  <a:lnTo>
                    <a:pt x="68" y="95"/>
                  </a:lnTo>
                  <a:lnTo>
                    <a:pt x="68" y="92"/>
                  </a:lnTo>
                  <a:lnTo>
                    <a:pt x="68" y="85"/>
                  </a:lnTo>
                  <a:lnTo>
                    <a:pt x="69" y="69"/>
                  </a:lnTo>
                  <a:lnTo>
                    <a:pt x="69" y="67"/>
                  </a:lnTo>
                  <a:lnTo>
                    <a:pt x="69" y="65"/>
                  </a:lnTo>
                  <a:lnTo>
                    <a:pt x="69" y="61"/>
                  </a:lnTo>
                  <a:lnTo>
                    <a:pt x="70" y="53"/>
                  </a:lnTo>
                  <a:lnTo>
                    <a:pt x="71" y="37"/>
                  </a:lnTo>
                </a:path>
              </a:pathLst>
            </a:custGeom>
            <a:grpFill/>
            <a:ln w="9525" cap="sq">
              <a:solidFill>
                <a:srgbClr val="0D8BE6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783">
                <a:defRPr/>
              </a:pPr>
              <a:endParaRPr lang="en-US" sz="1350" kern="0" dirty="0">
                <a:solidFill>
                  <a:srgbClr val="0D8BE6"/>
                </a:solidFill>
              </a:endParaRPr>
            </a:p>
          </p:txBody>
        </p:sp>
        <p:sp>
          <p:nvSpPr>
            <p:cNvPr id="180" name="Freeform 96"/>
            <p:cNvSpPr>
              <a:spLocks/>
            </p:cNvSpPr>
            <p:nvPr/>
          </p:nvSpPr>
          <p:spPr bwMode="auto">
            <a:xfrm>
              <a:off x="5525" y="2186"/>
              <a:ext cx="68" cy="116"/>
            </a:xfrm>
            <a:custGeom>
              <a:avLst/>
              <a:gdLst/>
              <a:ahLst/>
              <a:cxnLst>
                <a:cxn ang="0">
                  <a:pos x="0" y="21"/>
                </a:cxn>
                <a:cxn ang="0">
                  <a:pos x="2" y="8"/>
                </a:cxn>
                <a:cxn ang="0">
                  <a:pos x="2" y="1"/>
                </a:cxn>
                <a:cxn ang="0">
                  <a:pos x="3" y="0"/>
                </a:cxn>
                <a:cxn ang="0">
                  <a:pos x="4" y="2"/>
                </a:cxn>
                <a:cxn ang="0">
                  <a:pos x="4" y="11"/>
                </a:cxn>
                <a:cxn ang="0">
                  <a:pos x="6" y="30"/>
                </a:cxn>
                <a:cxn ang="0">
                  <a:pos x="8" y="86"/>
                </a:cxn>
                <a:cxn ang="0">
                  <a:pos x="9" y="100"/>
                </a:cxn>
                <a:cxn ang="0">
                  <a:pos x="10" y="111"/>
                </a:cxn>
                <a:cxn ang="0">
                  <a:pos x="11" y="115"/>
                </a:cxn>
                <a:cxn ang="0">
                  <a:pos x="12" y="115"/>
                </a:cxn>
                <a:cxn ang="0">
                  <a:pos x="12" y="111"/>
                </a:cxn>
                <a:cxn ang="0">
                  <a:pos x="13" y="102"/>
                </a:cxn>
                <a:cxn ang="0">
                  <a:pos x="14" y="80"/>
                </a:cxn>
                <a:cxn ang="0">
                  <a:pos x="16" y="35"/>
                </a:cxn>
                <a:cxn ang="0">
                  <a:pos x="18" y="12"/>
                </a:cxn>
                <a:cxn ang="0">
                  <a:pos x="18" y="3"/>
                </a:cxn>
                <a:cxn ang="0">
                  <a:pos x="19" y="0"/>
                </a:cxn>
                <a:cxn ang="0">
                  <a:pos x="20" y="1"/>
                </a:cxn>
                <a:cxn ang="0">
                  <a:pos x="21" y="7"/>
                </a:cxn>
                <a:cxn ang="0">
                  <a:pos x="22" y="25"/>
                </a:cxn>
                <a:cxn ang="0">
                  <a:pos x="23" y="54"/>
                </a:cxn>
                <a:cxn ang="0">
                  <a:pos x="25" y="91"/>
                </a:cxn>
                <a:cxn ang="0">
                  <a:pos x="26" y="108"/>
                </a:cxn>
                <a:cxn ang="0">
                  <a:pos x="27" y="114"/>
                </a:cxn>
                <a:cxn ang="0">
                  <a:pos x="28" y="115"/>
                </a:cxn>
                <a:cxn ang="0">
                  <a:pos x="29" y="112"/>
                </a:cxn>
                <a:cxn ang="0">
                  <a:pos x="30" y="102"/>
                </a:cxn>
                <a:cxn ang="0">
                  <a:pos x="32" y="60"/>
                </a:cxn>
                <a:cxn ang="0">
                  <a:pos x="33" y="28"/>
                </a:cxn>
                <a:cxn ang="0">
                  <a:pos x="34" y="12"/>
                </a:cxn>
                <a:cxn ang="0">
                  <a:pos x="35" y="3"/>
                </a:cxn>
                <a:cxn ang="0">
                  <a:pos x="36" y="0"/>
                </a:cxn>
                <a:cxn ang="0">
                  <a:pos x="36" y="1"/>
                </a:cxn>
                <a:cxn ang="0">
                  <a:pos x="37" y="7"/>
                </a:cxn>
                <a:cxn ang="0">
                  <a:pos x="38" y="24"/>
                </a:cxn>
                <a:cxn ang="0">
                  <a:pos x="40" y="67"/>
                </a:cxn>
                <a:cxn ang="0">
                  <a:pos x="42" y="95"/>
                </a:cxn>
                <a:cxn ang="0">
                  <a:pos x="43" y="107"/>
                </a:cxn>
                <a:cxn ang="0">
                  <a:pos x="44" y="114"/>
                </a:cxn>
                <a:cxn ang="0">
                  <a:pos x="44" y="116"/>
                </a:cxn>
                <a:cxn ang="0">
                  <a:pos x="45" y="112"/>
                </a:cxn>
                <a:cxn ang="0">
                  <a:pos x="46" y="102"/>
                </a:cxn>
                <a:cxn ang="0">
                  <a:pos x="48" y="66"/>
                </a:cxn>
                <a:cxn ang="0">
                  <a:pos x="50" y="21"/>
                </a:cxn>
                <a:cxn ang="0">
                  <a:pos x="51" y="6"/>
                </a:cxn>
                <a:cxn ang="0">
                  <a:pos x="52" y="1"/>
                </a:cxn>
                <a:cxn ang="0">
                  <a:pos x="52" y="0"/>
                </a:cxn>
                <a:cxn ang="0">
                  <a:pos x="53" y="3"/>
                </a:cxn>
                <a:cxn ang="0">
                  <a:pos x="54" y="13"/>
                </a:cxn>
                <a:cxn ang="0">
                  <a:pos x="55" y="38"/>
                </a:cxn>
                <a:cxn ang="0">
                  <a:pos x="58" y="87"/>
                </a:cxn>
                <a:cxn ang="0">
                  <a:pos x="59" y="103"/>
                </a:cxn>
                <a:cxn ang="0">
                  <a:pos x="59" y="111"/>
                </a:cxn>
                <a:cxn ang="0">
                  <a:pos x="60" y="115"/>
                </a:cxn>
                <a:cxn ang="0">
                  <a:pos x="61" y="115"/>
                </a:cxn>
                <a:cxn ang="0">
                  <a:pos x="62" y="110"/>
                </a:cxn>
                <a:cxn ang="0">
                  <a:pos x="63" y="96"/>
                </a:cxn>
                <a:cxn ang="0">
                  <a:pos x="65" y="51"/>
                </a:cxn>
                <a:cxn ang="0">
                  <a:pos x="66" y="20"/>
                </a:cxn>
                <a:cxn ang="0">
                  <a:pos x="67" y="8"/>
                </a:cxn>
              </a:cxnLst>
              <a:rect l="0" t="0" r="r" b="b"/>
              <a:pathLst>
                <a:path w="68" h="116">
                  <a:moveTo>
                    <a:pt x="0" y="37"/>
                  </a:moveTo>
                  <a:lnTo>
                    <a:pt x="0" y="35"/>
                  </a:lnTo>
                  <a:lnTo>
                    <a:pt x="0" y="33"/>
                  </a:lnTo>
                  <a:lnTo>
                    <a:pt x="0" y="29"/>
                  </a:lnTo>
                  <a:lnTo>
                    <a:pt x="0" y="28"/>
                  </a:lnTo>
                  <a:lnTo>
                    <a:pt x="0" y="26"/>
                  </a:lnTo>
                  <a:lnTo>
                    <a:pt x="0" y="22"/>
                  </a:lnTo>
                  <a:lnTo>
                    <a:pt x="0" y="21"/>
                  </a:lnTo>
                  <a:lnTo>
                    <a:pt x="1" y="19"/>
                  </a:lnTo>
                  <a:lnTo>
                    <a:pt x="1" y="16"/>
                  </a:lnTo>
                  <a:lnTo>
                    <a:pt x="1" y="15"/>
                  </a:lnTo>
                  <a:lnTo>
                    <a:pt x="1" y="13"/>
                  </a:lnTo>
                  <a:lnTo>
                    <a:pt x="1" y="11"/>
                  </a:lnTo>
                  <a:lnTo>
                    <a:pt x="1" y="10"/>
                  </a:lnTo>
                  <a:lnTo>
                    <a:pt x="1" y="8"/>
                  </a:lnTo>
                  <a:lnTo>
                    <a:pt x="2" y="8"/>
                  </a:lnTo>
                  <a:lnTo>
                    <a:pt x="2" y="6"/>
                  </a:lnTo>
                  <a:lnTo>
                    <a:pt x="2" y="6"/>
                  </a:lnTo>
                  <a:lnTo>
                    <a:pt x="2" y="5"/>
                  </a:lnTo>
                  <a:lnTo>
                    <a:pt x="2" y="4"/>
                  </a:lnTo>
                  <a:lnTo>
                    <a:pt x="2" y="3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0"/>
                  </a:lnTo>
                  <a:lnTo>
                    <a:pt x="2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1"/>
                  </a:lnTo>
                  <a:lnTo>
                    <a:pt x="4" y="1"/>
                  </a:lnTo>
                  <a:lnTo>
                    <a:pt x="4" y="2"/>
                  </a:lnTo>
                  <a:lnTo>
                    <a:pt x="4" y="2"/>
                  </a:lnTo>
                  <a:lnTo>
                    <a:pt x="4" y="3"/>
                  </a:lnTo>
                  <a:lnTo>
                    <a:pt x="4" y="4"/>
                  </a:lnTo>
                  <a:lnTo>
                    <a:pt x="4" y="4"/>
                  </a:lnTo>
                  <a:lnTo>
                    <a:pt x="4" y="6"/>
                  </a:lnTo>
                  <a:lnTo>
                    <a:pt x="4" y="7"/>
                  </a:lnTo>
                  <a:lnTo>
                    <a:pt x="4" y="8"/>
                  </a:lnTo>
                  <a:lnTo>
                    <a:pt x="4" y="10"/>
                  </a:lnTo>
                  <a:lnTo>
                    <a:pt x="4" y="11"/>
                  </a:lnTo>
                  <a:lnTo>
                    <a:pt x="5" y="12"/>
                  </a:lnTo>
                  <a:lnTo>
                    <a:pt x="5" y="15"/>
                  </a:lnTo>
                  <a:lnTo>
                    <a:pt x="5" y="16"/>
                  </a:lnTo>
                  <a:lnTo>
                    <a:pt x="5" y="18"/>
                  </a:lnTo>
                  <a:lnTo>
                    <a:pt x="5" y="20"/>
                  </a:lnTo>
                  <a:lnTo>
                    <a:pt x="6" y="27"/>
                  </a:lnTo>
                  <a:lnTo>
                    <a:pt x="6" y="28"/>
                  </a:lnTo>
                  <a:lnTo>
                    <a:pt x="6" y="30"/>
                  </a:lnTo>
                  <a:lnTo>
                    <a:pt x="6" y="33"/>
                  </a:lnTo>
                  <a:lnTo>
                    <a:pt x="6" y="41"/>
                  </a:lnTo>
                  <a:lnTo>
                    <a:pt x="7" y="56"/>
                  </a:lnTo>
                  <a:lnTo>
                    <a:pt x="7" y="58"/>
                  </a:lnTo>
                  <a:lnTo>
                    <a:pt x="7" y="60"/>
                  </a:lnTo>
                  <a:lnTo>
                    <a:pt x="7" y="64"/>
                  </a:lnTo>
                  <a:lnTo>
                    <a:pt x="8" y="71"/>
                  </a:lnTo>
                  <a:lnTo>
                    <a:pt x="8" y="86"/>
                  </a:lnTo>
                  <a:lnTo>
                    <a:pt x="8" y="87"/>
                  </a:lnTo>
                  <a:lnTo>
                    <a:pt x="8" y="89"/>
                  </a:lnTo>
                  <a:lnTo>
                    <a:pt x="9" y="92"/>
                  </a:lnTo>
                  <a:lnTo>
                    <a:pt x="9" y="94"/>
                  </a:lnTo>
                  <a:lnTo>
                    <a:pt x="9" y="95"/>
                  </a:lnTo>
                  <a:lnTo>
                    <a:pt x="9" y="98"/>
                  </a:lnTo>
                  <a:lnTo>
                    <a:pt x="9" y="99"/>
                  </a:lnTo>
                  <a:lnTo>
                    <a:pt x="9" y="100"/>
                  </a:lnTo>
                  <a:lnTo>
                    <a:pt x="9" y="103"/>
                  </a:lnTo>
                  <a:lnTo>
                    <a:pt x="10" y="104"/>
                  </a:lnTo>
                  <a:lnTo>
                    <a:pt x="10" y="105"/>
                  </a:lnTo>
                  <a:lnTo>
                    <a:pt x="10" y="107"/>
                  </a:lnTo>
                  <a:lnTo>
                    <a:pt x="10" y="108"/>
                  </a:lnTo>
                  <a:lnTo>
                    <a:pt x="10" y="109"/>
                  </a:lnTo>
                  <a:lnTo>
                    <a:pt x="10" y="110"/>
                  </a:lnTo>
                  <a:lnTo>
                    <a:pt x="10" y="111"/>
                  </a:lnTo>
                  <a:lnTo>
                    <a:pt x="10" y="112"/>
                  </a:lnTo>
                  <a:lnTo>
                    <a:pt x="10" y="112"/>
                  </a:lnTo>
                  <a:lnTo>
                    <a:pt x="10" y="113"/>
                  </a:lnTo>
                  <a:lnTo>
                    <a:pt x="10" y="113"/>
                  </a:lnTo>
                  <a:lnTo>
                    <a:pt x="10" y="114"/>
                  </a:lnTo>
                  <a:lnTo>
                    <a:pt x="11" y="114"/>
                  </a:lnTo>
                  <a:lnTo>
                    <a:pt x="11" y="115"/>
                  </a:lnTo>
                  <a:lnTo>
                    <a:pt x="11" y="115"/>
                  </a:lnTo>
                  <a:lnTo>
                    <a:pt x="11" y="115"/>
                  </a:lnTo>
                  <a:lnTo>
                    <a:pt x="11" y="115"/>
                  </a:lnTo>
                  <a:lnTo>
                    <a:pt x="11" y="116"/>
                  </a:lnTo>
                  <a:lnTo>
                    <a:pt x="11" y="116"/>
                  </a:lnTo>
                  <a:lnTo>
                    <a:pt x="11" y="116"/>
                  </a:lnTo>
                  <a:lnTo>
                    <a:pt x="11" y="116"/>
                  </a:lnTo>
                  <a:lnTo>
                    <a:pt x="11" y="115"/>
                  </a:lnTo>
                  <a:lnTo>
                    <a:pt x="12" y="115"/>
                  </a:lnTo>
                  <a:lnTo>
                    <a:pt x="12" y="115"/>
                  </a:lnTo>
                  <a:lnTo>
                    <a:pt x="12" y="115"/>
                  </a:lnTo>
                  <a:lnTo>
                    <a:pt x="12" y="114"/>
                  </a:lnTo>
                  <a:lnTo>
                    <a:pt x="12" y="114"/>
                  </a:lnTo>
                  <a:lnTo>
                    <a:pt x="12" y="113"/>
                  </a:lnTo>
                  <a:lnTo>
                    <a:pt x="12" y="113"/>
                  </a:lnTo>
                  <a:lnTo>
                    <a:pt x="12" y="112"/>
                  </a:lnTo>
                  <a:lnTo>
                    <a:pt x="12" y="111"/>
                  </a:lnTo>
                  <a:lnTo>
                    <a:pt x="12" y="111"/>
                  </a:lnTo>
                  <a:lnTo>
                    <a:pt x="12" y="110"/>
                  </a:lnTo>
                  <a:lnTo>
                    <a:pt x="12" y="108"/>
                  </a:lnTo>
                  <a:lnTo>
                    <a:pt x="13" y="107"/>
                  </a:lnTo>
                  <a:lnTo>
                    <a:pt x="13" y="106"/>
                  </a:lnTo>
                  <a:lnTo>
                    <a:pt x="13" y="104"/>
                  </a:lnTo>
                  <a:lnTo>
                    <a:pt x="13" y="103"/>
                  </a:lnTo>
                  <a:lnTo>
                    <a:pt x="13" y="102"/>
                  </a:lnTo>
                  <a:lnTo>
                    <a:pt x="13" y="99"/>
                  </a:lnTo>
                  <a:lnTo>
                    <a:pt x="13" y="98"/>
                  </a:lnTo>
                  <a:lnTo>
                    <a:pt x="13" y="96"/>
                  </a:lnTo>
                  <a:lnTo>
                    <a:pt x="14" y="93"/>
                  </a:lnTo>
                  <a:lnTo>
                    <a:pt x="14" y="87"/>
                  </a:lnTo>
                  <a:lnTo>
                    <a:pt x="14" y="85"/>
                  </a:lnTo>
                  <a:lnTo>
                    <a:pt x="14" y="84"/>
                  </a:lnTo>
                  <a:lnTo>
                    <a:pt x="14" y="80"/>
                  </a:lnTo>
                  <a:lnTo>
                    <a:pt x="15" y="72"/>
                  </a:lnTo>
                  <a:lnTo>
                    <a:pt x="15" y="56"/>
                  </a:lnTo>
                  <a:lnTo>
                    <a:pt x="16" y="54"/>
                  </a:lnTo>
                  <a:lnTo>
                    <a:pt x="16" y="51"/>
                  </a:lnTo>
                  <a:lnTo>
                    <a:pt x="16" y="47"/>
                  </a:lnTo>
                  <a:lnTo>
                    <a:pt x="16" y="39"/>
                  </a:lnTo>
                  <a:lnTo>
                    <a:pt x="16" y="37"/>
                  </a:lnTo>
                  <a:lnTo>
                    <a:pt x="16" y="35"/>
                  </a:lnTo>
                  <a:lnTo>
                    <a:pt x="16" y="32"/>
                  </a:lnTo>
                  <a:lnTo>
                    <a:pt x="17" y="25"/>
                  </a:lnTo>
                  <a:lnTo>
                    <a:pt x="17" y="23"/>
                  </a:lnTo>
                  <a:lnTo>
                    <a:pt x="17" y="21"/>
                  </a:lnTo>
                  <a:lnTo>
                    <a:pt x="17" y="18"/>
                  </a:lnTo>
                  <a:lnTo>
                    <a:pt x="17" y="17"/>
                  </a:lnTo>
                  <a:lnTo>
                    <a:pt x="17" y="15"/>
                  </a:lnTo>
                  <a:lnTo>
                    <a:pt x="18" y="12"/>
                  </a:lnTo>
                  <a:lnTo>
                    <a:pt x="18" y="11"/>
                  </a:lnTo>
                  <a:lnTo>
                    <a:pt x="18" y="10"/>
                  </a:lnTo>
                  <a:lnTo>
                    <a:pt x="18" y="9"/>
                  </a:lnTo>
                  <a:lnTo>
                    <a:pt x="18" y="8"/>
                  </a:lnTo>
                  <a:lnTo>
                    <a:pt x="18" y="7"/>
                  </a:lnTo>
                  <a:lnTo>
                    <a:pt x="18" y="6"/>
                  </a:lnTo>
                  <a:lnTo>
                    <a:pt x="18" y="4"/>
                  </a:lnTo>
                  <a:lnTo>
                    <a:pt x="18" y="3"/>
                  </a:lnTo>
                  <a:lnTo>
                    <a:pt x="19" y="3"/>
                  </a:lnTo>
                  <a:lnTo>
                    <a:pt x="19" y="2"/>
                  </a:lnTo>
                  <a:lnTo>
                    <a:pt x="19" y="1"/>
                  </a:lnTo>
                  <a:lnTo>
                    <a:pt x="19" y="1"/>
                  </a:lnTo>
                  <a:lnTo>
                    <a:pt x="19" y="1"/>
                  </a:lnTo>
                  <a:lnTo>
                    <a:pt x="19" y="0"/>
                  </a:lnTo>
                  <a:lnTo>
                    <a:pt x="19" y="0"/>
                  </a:lnTo>
                  <a:lnTo>
                    <a:pt x="19" y="0"/>
                  </a:lnTo>
                  <a:lnTo>
                    <a:pt x="19" y="0"/>
                  </a:lnTo>
                  <a:lnTo>
                    <a:pt x="19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1"/>
                  </a:lnTo>
                  <a:lnTo>
                    <a:pt x="20" y="1"/>
                  </a:lnTo>
                  <a:lnTo>
                    <a:pt x="20" y="2"/>
                  </a:lnTo>
                  <a:lnTo>
                    <a:pt x="20" y="2"/>
                  </a:lnTo>
                  <a:lnTo>
                    <a:pt x="20" y="3"/>
                  </a:lnTo>
                  <a:lnTo>
                    <a:pt x="20" y="4"/>
                  </a:lnTo>
                  <a:lnTo>
                    <a:pt x="21" y="5"/>
                  </a:lnTo>
                  <a:lnTo>
                    <a:pt x="21" y="6"/>
                  </a:lnTo>
                  <a:lnTo>
                    <a:pt x="21" y="7"/>
                  </a:lnTo>
                  <a:lnTo>
                    <a:pt x="21" y="9"/>
                  </a:lnTo>
                  <a:lnTo>
                    <a:pt x="21" y="10"/>
                  </a:lnTo>
                  <a:lnTo>
                    <a:pt x="21" y="11"/>
                  </a:lnTo>
                  <a:lnTo>
                    <a:pt x="21" y="14"/>
                  </a:lnTo>
                  <a:lnTo>
                    <a:pt x="21" y="15"/>
                  </a:lnTo>
                  <a:lnTo>
                    <a:pt x="22" y="16"/>
                  </a:lnTo>
                  <a:lnTo>
                    <a:pt x="22" y="19"/>
                  </a:lnTo>
                  <a:lnTo>
                    <a:pt x="22" y="25"/>
                  </a:lnTo>
                  <a:lnTo>
                    <a:pt x="22" y="27"/>
                  </a:lnTo>
                  <a:lnTo>
                    <a:pt x="22" y="28"/>
                  </a:lnTo>
                  <a:lnTo>
                    <a:pt x="22" y="32"/>
                  </a:lnTo>
                  <a:lnTo>
                    <a:pt x="23" y="39"/>
                  </a:lnTo>
                  <a:lnTo>
                    <a:pt x="23" y="41"/>
                  </a:lnTo>
                  <a:lnTo>
                    <a:pt x="23" y="43"/>
                  </a:lnTo>
                  <a:lnTo>
                    <a:pt x="23" y="46"/>
                  </a:lnTo>
                  <a:lnTo>
                    <a:pt x="23" y="54"/>
                  </a:lnTo>
                  <a:lnTo>
                    <a:pt x="24" y="70"/>
                  </a:lnTo>
                  <a:lnTo>
                    <a:pt x="24" y="72"/>
                  </a:lnTo>
                  <a:lnTo>
                    <a:pt x="24" y="73"/>
                  </a:lnTo>
                  <a:lnTo>
                    <a:pt x="24" y="77"/>
                  </a:lnTo>
                  <a:lnTo>
                    <a:pt x="25" y="84"/>
                  </a:lnTo>
                  <a:lnTo>
                    <a:pt x="25" y="86"/>
                  </a:lnTo>
                  <a:lnTo>
                    <a:pt x="25" y="88"/>
                  </a:lnTo>
                  <a:lnTo>
                    <a:pt x="25" y="91"/>
                  </a:lnTo>
                  <a:lnTo>
                    <a:pt x="26" y="97"/>
                  </a:lnTo>
                  <a:lnTo>
                    <a:pt x="26" y="98"/>
                  </a:lnTo>
                  <a:lnTo>
                    <a:pt x="26" y="100"/>
                  </a:lnTo>
                  <a:lnTo>
                    <a:pt x="26" y="102"/>
                  </a:lnTo>
                  <a:lnTo>
                    <a:pt x="26" y="104"/>
                  </a:lnTo>
                  <a:lnTo>
                    <a:pt x="26" y="105"/>
                  </a:lnTo>
                  <a:lnTo>
                    <a:pt x="26" y="107"/>
                  </a:lnTo>
                  <a:lnTo>
                    <a:pt x="26" y="108"/>
                  </a:lnTo>
                  <a:lnTo>
                    <a:pt x="26" y="109"/>
                  </a:lnTo>
                  <a:lnTo>
                    <a:pt x="26" y="110"/>
                  </a:lnTo>
                  <a:lnTo>
                    <a:pt x="27" y="111"/>
                  </a:lnTo>
                  <a:lnTo>
                    <a:pt x="27" y="112"/>
                  </a:lnTo>
                  <a:lnTo>
                    <a:pt x="27" y="113"/>
                  </a:lnTo>
                  <a:lnTo>
                    <a:pt x="27" y="113"/>
                  </a:lnTo>
                  <a:lnTo>
                    <a:pt x="27" y="114"/>
                  </a:lnTo>
                  <a:lnTo>
                    <a:pt x="27" y="114"/>
                  </a:lnTo>
                  <a:lnTo>
                    <a:pt x="27" y="115"/>
                  </a:lnTo>
                  <a:lnTo>
                    <a:pt x="27" y="115"/>
                  </a:lnTo>
                  <a:lnTo>
                    <a:pt x="27" y="115"/>
                  </a:lnTo>
                  <a:lnTo>
                    <a:pt x="28" y="115"/>
                  </a:lnTo>
                  <a:lnTo>
                    <a:pt x="28" y="116"/>
                  </a:lnTo>
                  <a:lnTo>
                    <a:pt x="28" y="116"/>
                  </a:lnTo>
                  <a:lnTo>
                    <a:pt x="28" y="116"/>
                  </a:lnTo>
                  <a:lnTo>
                    <a:pt x="28" y="115"/>
                  </a:lnTo>
                  <a:lnTo>
                    <a:pt x="28" y="115"/>
                  </a:lnTo>
                  <a:lnTo>
                    <a:pt x="28" y="115"/>
                  </a:lnTo>
                  <a:lnTo>
                    <a:pt x="28" y="114"/>
                  </a:lnTo>
                  <a:lnTo>
                    <a:pt x="28" y="114"/>
                  </a:lnTo>
                  <a:lnTo>
                    <a:pt x="28" y="114"/>
                  </a:lnTo>
                  <a:lnTo>
                    <a:pt x="28" y="113"/>
                  </a:lnTo>
                  <a:lnTo>
                    <a:pt x="28" y="112"/>
                  </a:lnTo>
                  <a:lnTo>
                    <a:pt x="29" y="112"/>
                  </a:lnTo>
                  <a:lnTo>
                    <a:pt x="29" y="111"/>
                  </a:lnTo>
                  <a:lnTo>
                    <a:pt x="29" y="110"/>
                  </a:lnTo>
                  <a:lnTo>
                    <a:pt x="29" y="109"/>
                  </a:lnTo>
                  <a:lnTo>
                    <a:pt x="29" y="108"/>
                  </a:lnTo>
                  <a:lnTo>
                    <a:pt x="29" y="107"/>
                  </a:lnTo>
                  <a:lnTo>
                    <a:pt x="29" y="105"/>
                  </a:lnTo>
                  <a:lnTo>
                    <a:pt x="29" y="104"/>
                  </a:lnTo>
                  <a:lnTo>
                    <a:pt x="30" y="102"/>
                  </a:lnTo>
                  <a:lnTo>
                    <a:pt x="30" y="99"/>
                  </a:lnTo>
                  <a:lnTo>
                    <a:pt x="30" y="93"/>
                  </a:lnTo>
                  <a:lnTo>
                    <a:pt x="30" y="92"/>
                  </a:lnTo>
                  <a:lnTo>
                    <a:pt x="30" y="90"/>
                  </a:lnTo>
                  <a:lnTo>
                    <a:pt x="30" y="86"/>
                  </a:lnTo>
                  <a:lnTo>
                    <a:pt x="31" y="79"/>
                  </a:lnTo>
                  <a:lnTo>
                    <a:pt x="32" y="62"/>
                  </a:lnTo>
                  <a:lnTo>
                    <a:pt x="32" y="60"/>
                  </a:lnTo>
                  <a:lnTo>
                    <a:pt x="32" y="58"/>
                  </a:lnTo>
                  <a:lnTo>
                    <a:pt x="32" y="54"/>
                  </a:lnTo>
                  <a:lnTo>
                    <a:pt x="32" y="46"/>
                  </a:lnTo>
                  <a:lnTo>
                    <a:pt x="32" y="44"/>
                  </a:lnTo>
                  <a:lnTo>
                    <a:pt x="32" y="42"/>
                  </a:lnTo>
                  <a:lnTo>
                    <a:pt x="33" y="38"/>
                  </a:lnTo>
                  <a:lnTo>
                    <a:pt x="33" y="30"/>
                  </a:lnTo>
                  <a:lnTo>
                    <a:pt x="33" y="28"/>
                  </a:lnTo>
                  <a:lnTo>
                    <a:pt x="33" y="27"/>
                  </a:lnTo>
                  <a:lnTo>
                    <a:pt x="33" y="23"/>
                  </a:lnTo>
                  <a:lnTo>
                    <a:pt x="34" y="22"/>
                  </a:lnTo>
                  <a:lnTo>
                    <a:pt x="34" y="20"/>
                  </a:lnTo>
                  <a:lnTo>
                    <a:pt x="34" y="17"/>
                  </a:lnTo>
                  <a:lnTo>
                    <a:pt x="34" y="16"/>
                  </a:lnTo>
                  <a:lnTo>
                    <a:pt x="34" y="14"/>
                  </a:lnTo>
                  <a:lnTo>
                    <a:pt x="34" y="12"/>
                  </a:lnTo>
                  <a:lnTo>
                    <a:pt x="34" y="10"/>
                  </a:lnTo>
                  <a:lnTo>
                    <a:pt x="34" y="9"/>
                  </a:lnTo>
                  <a:lnTo>
                    <a:pt x="34" y="7"/>
                  </a:lnTo>
                  <a:lnTo>
                    <a:pt x="35" y="6"/>
                  </a:lnTo>
                  <a:lnTo>
                    <a:pt x="35" y="5"/>
                  </a:lnTo>
                  <a:lnTo>
                    <a:pt x="35" y="4"/>
                  </a:lnTo>
                  <a:lnTo>
                    <a:pt x="35" y="4"/>
                  </a:lnTo>
                  <a:lnTo>
                    <a:pt x="35" y="3"/>
                  </a:lnTo>
                  <a:lnTo>
                    <a:pt x="35" y="2"/>
                  </a:lnTo>
                  <a:lnTo>
                    <a:pt x="35" y="2"/>
                  </a:lnTo>
                  <a:lnTo>
                    <a:pt x="35" y="1"/>
                  </a:lnTo>
                  <a:lnTo>
                    <a:pt x="35" y="1"/>
                  </a:lnTo>
                  <a:lnTo>
                    <a:pt x="36" y="0"/>
                  </a:lnTo>
                  <a:lnTo>
                    <a:pt x="36" y="0"/>
                  </a:lnTo>
                  <a:lnTo>
                    <a:pt x="36" y="0"/>
                  </a:lnTo>
                  <a:lnTo>
                    <a:pt x="36" y="0"/>
                  </a:lnTo>
                  <a:lnTo>
                    <a:pt x="36" y="0"/>
                  </a:lnTo>
                  <a:lnTo>
                    <a:pt x="36" y="0"/>
                  </a:lnTo>
                  <a:lnTo>
                    <a:pt x="36" y="0"/>
                  </a:lnTo>
                  <a:lnTo>
                    <a:pt x="36" y="0"/>
                  </a:lnTo>
                  <a:lnTo>
                    <a:pt x="36" y="0"/>
                  </a:lnTo>
                  <a:lnTo>
                    <a:pt x="36" y="0"/>
                  </a:lnTo>
                  <a:lnTo>
                    <a:pt x="36" y="1"/>
                  </a:lnTo>
                  <a:lnTo>
                    <a:pt x="36" y="1"/>
                  </a:lnTo>
                  <a:lnTo>
                    <a:pt x="37" y="2"/>
                  </a:lnTo>
                  <a:lnTo>
                    <a:pt x="37" y="2"/>
                  </a:lnTo>
                  <a:lnTo>
                    <a:pt x="37" y="3"/>
                  </a:lnTo>
                  <a:lnTo>
                    <a:pt x="37" y="4"/>
                  </a:lnTo>
                  <a:lnTo>
                    <a:pt x="37" y="5"/>
                  </a:lnTo>
                  <a:lnTo>
                    <a:pt x="37" y="6"/>
                  </a:lnTo>
                  <a:lnTo>
                    <a:pt x="37" y="6"/>
                  </a:lnTo>
                  <a:lnTo>
                    <a:pt x="37" y="7"/>
                  </a:lnTo>
                  <a:lnTo>
                    <a:pt x="37" y="8"/>
                  </a:lnTo>
                  <a:lnTo>
                    <a:pt x="38" y="11"/>
                  </a:lnTo>
                  <a:lnTo>
                    <a:pt x="38" y="12"/>
                  </a:lnTo>
                  <a:lnTo>
                    <a:pt x="38" y="13"/>
                  </a:lnTo>
                  <a:lnTo>
                    <a:pt x="38" y="16"/>
                  </a:lnTo>
                  <a:lnTo>
                    <a:pt x="38" y="21"/>
                  </a:lnTo>
                  <a:lnTo>
                    <a:pt x="38" y="23"/>
                  </a:lnTo>
                  <a:lnTo>
                    <a:pt x="38" y="24"/>
                  </a:lnTo>
                  <a:lnTo>
                    <a:pt x="38" y="28"/>
                  </a:lnTo>
                  <a:lnTo>
                    <a:pt x="39" y="35"/>
                  </a:lnTo>
                  <a:lnTo>
                    <a:pt x="39" y="36"/>
                  </a:lnTo>
                  <a:lnTo>
                    <a:pt x="39" y="38"/>
                  </a:lnTo>
                  <a:lnTo>
                    <a:pt x="39" y="42"/>
                  </a:lnTo>
                  <a:lnTo>
                    <a:pt x="40" y="50"/>
                  </a:lnTo>
                  <a:lnTo>
                    <a:pt x="40" y="65"/>
                  </a:lnTo>
                  <a:lnTo>
                    <a:pt x="40" y="67"/>
                  </a:lnTo>
                  <a:lnTo>
                    <a:pt x="40" y="69"/>
                  </a:lnTo>
                  <a:lnTo>
                    <a:pt x="41" y="72"/>
                  </a:lnTo>
                  <a:lnTo>
                    <a:pt x="41" y="80"/>
                  </a:lnTo>
                  <a:lnTo>
                    <a:pt x="41" y="82"/>
                  </a:lnTo>
                  <a:lnTo>
                    <a:pt x="41" y="83"/>
                  </a:lnTo>
                  <a:lnTo>
                    <a:pt x="41" y="87"/>
                  </a:lnTo>
                  <a:lnTo>
                    <a:pt x="42" y="93"/>
                  </a:lnTo>
                  <a:lnTo>
                    <a:pt x="42" y="95"/>
                  </a:lnTo>
                  <a:lnTo>
                    <a:pt x="42" y="96"/>
                  </a:lnTo>
                  <a:lnTo>
                    <a:pt x="42" y="99"/>
                  </a:lnTo>
                  <a:lnTo>
                    <a:pt x="42" y="100"/>
                  </a:lnTo>
                  <a:lnTo>
                    <a:pt x="42" y="102"/>
                  </a:lnTo>
                  <a:lnTo>
                    <a:pt x="42" y="104"/>
                  </a:lnTo>
                  <a:lnTo>
                    <a:pt x="42" y="105"/>
                  </a:lnTo>
                  <a:lnTo>
                    <a:pt x="42" y="106"/>
                  </a:lnTo>
                  <a:lnTo>
                    <a:pt x="43" y="107"/>
                  </a:lnTo>
                  <a:lnTo>
                    <a:pt x="43" y="108"/>
                  </a:lnTo>
                  <a:lnTo>
                    <a:pt x="43" y="109"/>
                  </a:lnTo>
                  <a:lnTo>
                    <a:pt x="43" y="110"/>
                  </a:lnTo>
                  <a:lnTo>
                    <a:pt x="43" y="112"/>
                  </a:lnTo>
                  <a:lnTo>
                    <a:pt x="43" y="112"/>
                  </a:lnTo>
                  <a:lnTo>
                    <a:pt x="43" y="113"/>
                  </a:lnTo>
                  <a:lnTo>
                    <a:pt x="43" y="114"/>
                  </a:lnTo>
                  <a:lnTo>
                    <a:pt x="44" y="114"/>
                  </a:lnTo>
                  <a:lnTo>
                    <a:pt x="44" y="114"/>
                  </a:lnTo>
                  <a:lnTo>
                    <a:pt x="44" y="115"/>
                  </a:lnTo>
                  <a:lnTo>
                    <a:pt x="44" y="115"/>
                  </a:lnTo>
                  <a:lnTo>
                    <a:pt x="44" y="115"/>
                  </a:lnTo>
                  <a:lnTo>
                    <a:pt x="44" y="116"/>
                  </a:lnTo>
                  <a:lnTo>
                    <a:pt x="44" y="116"/>
                  </a:lnTo>
                  <a:lnTo>
                    <a:pt x="44" y="116"/>
                  </a:lnTo>
                  <a:lnTo>
                    <a:pt x="44" y="116"/>
                  </a:lnTo>
                  <a:lnTo>
                    <a:pt x="44" y="115"/>
                  </a:lnTo>
                  <a:lnTo>
                    <a:pt x="44" y="115"/>
                  </a:lnTo>
                  <a:lnTo>
                    <a:pt x="44" y="115"/>
                  </a:lnTo>
                  <a:lnTo>
                    <a:pt x="45" y="114"/>
                  </a:lnTo>
                  <a:lnTo>
                    <a:pt x="45" y="114"/>
                  </a:lnTo>
                  <a:lnTo>
                    <a:pt x="45" y="113"/>
                  </a:lnTo>
                  <a:lnTo>
                    <a:pt x="45" y="113"/>
                  </a:lnTo>
                  <a:lnTo>
                    <a:pt x="45" y="112"/>
                  </a:lnTo>
                  <a:lnTo>
                    <a:pt x="45" y="111"/>
                  </a:lnTo>
                  <a:lnTo>
                    <a:pt x="45" y="110"/>
                  </a:lnTo>
                  <a:lnTo>
                    <a:pt x="45" y="109"/>
                  </a:lnTo>
                  <a:lnTo>
                    <a:pt x="45" y="108"/>
                  </a:lnTo>
                  <a:lnTo>
                    <a:pt x="46" y="107"/>
                  </a:lnTo>
                  <a:lnTo>
                    <a:pt x="46" y="104"/>
                  </a:lnTo>
                  <a:lnTo>
                    <a:pt x="46" y="103"/>
                  </a:lnTo>
                  <a:lnTo>
                    <a:pt x="46" y="102"/>
                  </a:lnTo>
                  <a:lnTo>
                    <a:pt x="46" y="99"/>
                  </a:lnTo>
                  <a:lnTo>
                    <a:pt x="46" y="97"/>
                  </a:lnTo>
                  <a:lnTo>
                    <a:pt x="46" y="96"/>
                  </a:lnTo>
                  <a:lnTo>
                    <a:pt x="46" y="92"/>
                  </a:lnTo>
                  <a:lnTo>
                    <a:pt x="47" y="85"/>
                  </a:lnTo>
                  <a:lnTo>
                    <a:pt x="48" y="70"/>
                  </a:lnTo>
                  <a:lnTo>
                    <a:pt x="48" y="68"/>
                  </a:lnTo>
                  <a:lnTo>
                    <a:pt x="48" y="66"/>
                  </a:lnTo>
                  <a:lnTo>
                    <a:pt x="48" y="61"/>
                  </a:lnTo>
                  <a:lnTo>
                    <a:pt x="48" y="53"/>
                  </a:lnTo>
                  <a:lnTo>
                    <a:pt x="49" y="37"/>
                  </a:lnTo>
                  <a:lnTo>
                    <a:pt x="49" y="35"/>
                  </a:lnTo>
                  <a:lnTo>
                    <a:pt x="49" y="33"/>
                  </a:lnTo>
                  <a:lnTo>
                    <a:pt x="50" y="30"/>
                  </a:lnTo>
                  <a:lnTo>
                    <a:pt x="50" y="23"/>
                  </a:lnTo>
                  <a:lnTo>
                    <a:pt x="50" y="21"/>
                  </a:lnTo>
                  <a:lnTo>
                    <a:pt x="50" y="20"/>
                  </a:lnTo>
                  <a:lnTo>
                    <a:pt x="50" y="17"/>
                  </a:lnTo>
                  <a:lnTo>
                    <a:pt x="50" y="12"/>
                  </a:lnTo>
                  <a:lnTo>
                    <a:pt x="51" y="11"/>
                  </a:lnTo>
                  <a:lnTo>
                    <a:pt x="51" y="10"/>
                  </a:lnTo>
                  <a:lnTo>
                    <a:pt x="51" y="8"/>
                  </a:lnTo>
                  <a:lnTo>
                    <a:pt x="51" y="7"/>
                  </a:lnTo>
                  <a:lnTo>
                    <a:pt x="51" y="6"/>
                  </a:lnTo>
                  <a:lnTo>
                    <a:pt x="51" y="6"/>
                  </a:lnTo>
                  <a:lnTo>
                    <a:pt x="51" y="4"/>
                  </a:lnTo>
                  <a:lnTo>
                    <a:pt x="51" y="3"/>
                  </a:lnTo>
                  <a:lnTo>
                    <a:pt x="51" y="3"/>
                  </a:lnTo>
                  <a:lnTo>
                    <a:pt x="52" y="2"/>
                  </a:lnTo>
                  <a:lnTo>
                    <a:pt x="52" y="2"/>
                  </a:lnTo>
                  <a:lnTo>
                    <a:pt x="52" y="1"/>
                  </a:lnTo>
                  <a:lnTo>
                    <a:pt x="52" y="1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3" y="0"/>
                  </a:lnTo>
                  <a:lnTo>
                    <a:pt x="53" y="1"/>
                  </a:lnTo>
                  <a:lnTo>
                    <a:pt x="53" y="1"/>
                  </a:lnTo>
                  <a:lnTo>
                    <a:pt x="53" y="2"/>
                  </a:lnTo>
                  <a:lnTo>
                    <a:pt x="53" y="2"/>
                  </a:lnTo>
                  <a:lnTo>
                    <a:pt x="53" y="3"/>
                  </a:lnTo>
                  <a:lnTo>
                    <a:pt x="53" y="3"/>
                  </a:lnTo>
                  <a:lnTo>
                    <a:pt x="53" y="4"/>
                  </a:lnTo>
                  <a:lnTo>
                    <a:pt x="53" y="5"/>
                  </a:lnTo>
                  <a:lnTo>
                    <a:pt x="53" y="6"/>
                  </a:lnTo>
                  <a:lnTo>
                    <a:pt x="54" y="6"/>
                  </a:lnTo>
                  <a:lnTo>
                    <a:pt x="54" y="8"/>
                  </a:lnTo>
                  <a:lnTo>
                    <a:pt x="54" y="10"/>
                  </a:lnTo>
                  <a:lnTo>
                    <a:pt x="54" y="11"/>
                  </a:lnTo>
                  <a:lnTo>
                    <a:pt x="54" y="13"/>
                  </a:lnTo>
                  <a:lnTo>
                    <a:pt x="54" y="14"/>
                  </a:lnTo>
                  <a:lnTo>
                    <a:pt x="54" y="16"/>
                  </a:lnTo>
                  <a:lnTo>
                    <a:pt x="54" y="18"/>
                  </a:lnTo>
                  <a:lnTo>
                    <a:pt x="55" y="25"/>
                  </a:lnTo>
                  <a:lnTo>
                    <a:pt x="55" y="26"/>
                  </a:lnTo>
                  <a:lnTo>
                    <a:pt x="55" y="28"/>
                  </a:lnTo>
                  <a:lnTo>
                    <a:pt x="55" y="31"/>
                  </a:lnTo>
                  <a:lnTo>
                    <a:pt x="55" y="38"/>
                  </a:lnTo>
                  <a:lnTo>
                    <a:pt x="56" y="53"/>
                  </a:lnTo>
                  <a:lnTo>
                    <a:pt x="56" y="55"/>
                  </a:lnTo>
                  <a:lnTo>
                    <a:pt x="56" y="57"/>
                  </a:lnTo>
                  <a:lnTo>
                    <a:pt x="56" y="61"/>
                  </a:lnTo>
                  <a:lnTo>
                    <a:pt x="57" y="69"/>
                  </a:lnTo>
                  <a:lnTo>
                    <a:pt x="58" y="83"/>
                  </a:lnTo>
                  <a:lnTo>
                    <a:pt x="58" y="85"/>
                  </a:lnTo>
                  <a:lnTo>
                    <a:pt x="58" y="87"/>
                  </a:lnTo>
                  <a:lnTo>
                    <a:pt x="58" y="90"/>
                  </a:lnTo>
                  <a:lnTo>
                    <a:pt x="58" y="92"/>
                  </a:lnTo>
                  <a:lnTo>
                    <a:pt x="58" y="93"/>
                  </a:lnTo>
                  <a:lnTo>
                    <a:pt x="58" y="96"/>
                  </a:lnTo>
                  <a:lnTo>
                    <a:pt x="58" y="98"/>
                  </a:lnTo>
                  <a:lnTo>
                    <a:pt x="58" y="99"/>
                  </a:lnTo>
                  <a:lnTo>
                    <a:pt x="58" y="102"/>
                  </a:lnTo>
                  <a:lnTo>
                    <a:pt x="59" y="103"/>
                  </a:lnTo>
                  <a:lnTo>
                    <a:pt x="59" y="104"/>
                  </a:lnTo>
                  <a:lnTo>
                    <a:pt x="59" y="106"/>
                  </a:lnTo>
                  <a:lnTo>
                    <a:pt x="59" y="107"/>
                  </a:lnTo>
                  <a:lnTo>
                    <a:pt x="59" y="108"/>
                  </a:lnTo>
                  <a:lnTo>
                    <a:pt x="59" y="109"/>
                  </a:lnTo>
                  <a:lnTo>
                    <a:pt x="59" y="110"/>
                  </a:lnTo>
                  <a:lnTo>
                    <a:pt x="59" y="111"/>
                  </a:lnTo>
                  <a:lnTo>
                    <a:pt x="59" y="111"/>
                  </a:lnTo>
                  <a:lnTo>
                    <a:pt x="60" y="112"/>
                  </a:lnTo>
                  <a:lnTo>
                    <a:pt x="60" y="113"/>
                  </a:lnTo>
                  <a:lnTo>
                    <a:pt x="60" y="113"/>
                  </a:lnTo>
                  <a:lnTo>
                    <a:pt x="60" y="114"/>
                  </a:lnTo>
                  <a:lnTo>
                    <a:pt x="60" y="114"/>
                  </a:lnTo>
                  <a:lnTo>
                    <a:pt x="60" y="115"/>
                  </a:lnTo>
                  <a:lnTo>
                    <a:pt x="60" y="115"/>
                  </a:lnTo>
                  <a:lnTo>
                    <a:pt x="60" y="115"/>
                  </a:lnTo>
                  <a:lnTo>
                    <a:pt x="60" y="115"/>
                  </a:lnTo>
                  <a:lnTo>
                    <a:pt x="60" y="116"/>
                  </a:lnTo>
                  <a:lnTo>
                    <a:pt x="60" y="116"/>
                  </a:lnTo>
                  <a:lnTo>
                    <a:pt x="60" y="116"/>
                  </a:lnTo>
                  <a:lnTo>
                    <a:pt x="60" y="115"/>
                  </a:lnTo>
                  <a:lnTo>
                    <a:pt x="61" y="115"/>
                  </a:lnTo>
                  <a:lnTo>
                    <a:pt x="61" y="115"/>
                  </a:lnTo>
                  <a:lnTo>
                    <a:pt x="61" y="115"/>
                  </a:lnTo>
                  <a:lnTo>
                    <a:pt x="61" y="114"/>
                  </a:lnTo>
                  <a:lnTo>
                    <a:pt x="61" y="114"/>
                  </a:lnTo>
                  <a:lnTo>
                    <a:pt x="61" y="113"/>
                  </a:lnTo>
                  <a:lnTo>
                    <a:pt x="61" y="113"/>
                  </a:lnTo>
                  <a:lnTo>
                    <a:pt x="61" y="112"/>
                  </a:lnTo>
                  <a:lnTo>
                    <a:pt x="61" y="111"/>
                  </a:lnTo>
                  <a:lnTo>
                    <a:pt x="62" y="110"/>
                  </a:lnTo>
                  <a:lnTo>
                    <a:pt x="62" y="110"/>
                  </a:lnTo>
                  <a:lnTo>
                    <a:pt x="62" y="108"/>
                  </a:lnTo>
                  <a:lnTo>
                    <a:pt x="62" y="106"/>
                  </a:lnTo>
                  <a:lnTo>
                    <a:pt x="62" y="105"/>
                  </a:lnTo>
                  <a:lnTo>
                    <a:pt x="62" y="103"/>
                  </a:lnTo>
                  <a:lnTo>
                    <a:pt x="62" y="101"/>
                  </a:lnTo>
                  <a:lnTo>
                    <a:pt x="62" y="100"/>
                  </a:lnTo>
                  <a:lnTo>
                    <a:pt x="62" y="97"/>
                  </a:lnTo>
                  <a:lnTo>
                    <a:pt x="63" y="96"/>
                  </a:lnTo>
                  <a:lnTo>
                    <a:pt x="63" y="94"/>
                  </a:lnTo>
                  <a:lnTo>
                    <a:pt x="63" y="90"/>
                  </a:lnTo>
                  <a:lnTo>
                    <a:pt x="63" y="83"/>
                  </a:lnTo>
                  <a:lnTo>
                    <a:pt x="63" y="81"/>
                  </a:lnTo>
                  <a:lnTo>
                    <a:pt x="63" y="80"/>
                  </a:lnTo>
                  <a:lnTo>
                    <a:pt x="64" y="76"/>
                  </a:lnTo>
                  <a:lnTo>
                    <a:pt x="64" y="67"/>
                  </a:lnTo>
                  <a:lnTo>
                    <a:pt x="65" y="51"/>
                  </a:lnTo>
                  <a:lnTo>
                    <a:pt x="65" y="49"/>
                  </a:lnTo>
                  <a:lnTo>
                    <a:pt x="65" y="46"/>
                  </a:lnTo>
                  <a:lnTo>
                    <a:pt x="65" y="42"/>
                  </a:lnTo>
                  <a:lnTo>
                    <a:pt x="66" y="34"/>
                  </a:lnTo>
                  <a:lnTo>
                    <a:pt x="66" y="33"/>
                  </a:lnTo>
                  <a:lnTo>
                    <a:pt x="66" y="31"/>
                  </a:lnTo>
                  <a:lnTo>
                    <a:pt x="66" y="27"/>
                  </a:lnTo>
                  <a:lnTo>
                    <a:pt x="66" y="20"/>
                  </a:lnTo>
                  <a:lnTo>
                    <a:pt x="66" y="19"/>
                  </a:lnTo>
                  <a:lnTo>
                    <a:pt x="67" y="17"/>
                  </a:lnTo>
                  <a:lnTo>
                    <a:pt x="67" y="15"/>
                  </a:lnTo>
                  <a:lnTo>
                    <a:pt x="67" y="13"/>
                  </a:lnTo>
                  <a:lnTo>
                    <a:pt x="67" y="12"/>
                  </a:lnTo>
                  <a:lnTo>
                    <a:pt x="67" y="10"/>
                  </a:lnTo>
                  <a:lnTo>
                    <a:pt x="67" y="9"/>
                  </a:lnTo>
                  <a:lnTo>
                    <a:pt x="67" y="8"/>
                  </a:lnTo>
                  <a:lnTo>
                    <a:pt x="67" y="7"/>
                  </a:lnTo>
                  <a:lnTo>
                    <a:pt x="67" y="6"/>
                  </a:lnTo>
                  <a:lnTo>
                    <a:pt x="67" y="5"/>
                  </a:lnTo>
                  <a:lnTo>
                    <a:pt x="68" y="4"/>
                  </a:lnTo>
                </a:path>
              </a:pathLst>
            </a:custGeom>
            <a:grpFill/>
            <a:ln w="9525" cap="sq">
              <a:solidFill>
                <a:srgbClr val="0D8BE6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783">
                <a:defRPr/>
              </a:pPr>
              <a:endParaRPr lang="en-US" sz="1350" kern="0" dirty="0">
                <a:solidFill>
                  <a:srgbClr val="0D8BE6"/>
                </a:solidFill>
              </a:endParaRPr>
            </a:p>
          </p:txBody>
        </p:sp>
        <p:sp>
          <p:nvSpPr>
            <p:cNvPr id="181" name="Freeform 97"/>
            <p:cNvSpPr>
              <a:spLocks/>
            </p:cNvSpPr>
            <p:nvPr/>
          </p:nvSpPr>
          <p:spPr bwMode="auto">
            <a:xfrm>
              <a:off x="5593" y="2186"/>
              <a:ext cx="66" cy="11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" y="0"/>
                </a:cxn>
                <a:cxn ang="0">
                  <a:pos x="2" y="4"/>
                </a:cxn>
                <a:cxn ang="0">
                  <a:pos x="3" y="15"/>
                </a:cxn>
                <a:cxn ang="0">
                  <a:pos x="4" y="50"/>
                </a:cxn>
                <a:cxn ang="0">
                  <a:pos x="6" y="83"/>
                </a:cxn>
                <a:cxn ang="0">
                  <a:pos x="7" y="104"/>
                </a:cxn>
                <a:cxn ang="0">
                  <a:pos x="8" y="112"/>
                </a:cxn>
                <a:cxn ang="0">
                  <a:pos x="9" y="116"/>
                </a:cxn>
                <a:cxn ang="0">
                  <a:pos x="9" y="114"/>
                </a:cxn>
                <a:cxn ang="0">
                  <a:pos x="10" y="106"/>
                </a:cxn>
                <a:cxn ang="0">
                  <a:pos x="11" y="86"/>
                </a:cxn>
                <a:cxn ang="0">
                  <a:pos x="13" y="48"/>
                </a:cxn>
                <a:cxn ang="0">
                  <a:pos x="15" y="19"/>
                </a:cxn>
                <a:cxn ang="0">
                  <a:pos x="15" y="7"/>
                </a:cxn>
                <a:cxn ang="0">
                  <a:pos x="16" y="1"/>
                </a:cxn>
                <a:cxn ang="0">
                  <a:pos x="17" y="0"/>
                </a:cxn>
                <a:cxn ang="0">
                  <a:pos x="18" y="3"/>
                </a:cxn>
                <a:cxn ang="0">
                  <a:pos x="19" y="12"/>
                </a:cxn>
                <a:cxn ang="0">
                  <a:pos x="20" y="38"/>
                </a:cxn>
                <a:cxn ang="0">
                  <a:pos x="22" y="83"/>
                </a:cxn>
                <a:cxn ang="0">
                  <a:pos x="23" y="104"/>
                </a:cxn>
                <a:cxn ang="0">
                  <a:pos x="24" y="113"/>
                </a:cxn>
                <a:cxn ang="0">
                  <a:pos x="25" y="116"/>
                </a:cxn>
                <a:cxn ang="0">
                  <a:pos x="25" y="113"/>
                </a:cxn>
                <a:cxn ang="0">
                  <a:pos x="26" y="107"/>
                </a:cxn>
                <a:cxn ang="0">
                  <a:pos x="27" y="86"/>
                </a:cxn>
                <a:cxn ang="0">
                  <a:pos x="30" y="30"/>
                </a:cxn>
                <a:cxn ang="0">
                  <a:pos x="31" y="13"/>
                </a:cxn>
                <a:cxn ang="0">
                  <a:pos x="32" y="4"/>
                </a:cxn>
                <a:cxn ang="0">
                  <a:pos x="33" y="0"/>
                </a:cxn>
                <a:cxn ang="0">
                  <a:pos x="33" y="0"/>
                </a:cxn>
                <a:cxn ang="0">
                  <a:pos x="34" y="6"/>
                </a:cxn>
                <a:cxn ang="0">
                  <a:pos x="35" y="24"/>
                </a:cxn>
                <a:cxn ang="0">
                  <a:pos x="37" y="72"/>
                </a:cxn>
                <a:cxn ang="0">
                  <a:pos x="39" y="101"/>
                </a:cxn>
                <a:cxn ang="0">
                  <a:pos x="40" y="112"/>
                </a:cxn>
                <a:cxn ang="0">
                  <a:pos x="41" y="115"/>
                </a:cxn>
                <a:cxn ang="0">
                  <a:pos x="41" y="114"/>
                </a:cxn>
                <a:cxn ang="0">
                  <a:pos x="42" y="107"/>
                </a:cxn>
                <a:cxn ang="0">
                  <a:pos x="43" y="88"/>
                </a:cxn>
                <a:cxn ang="0">
                  <a:pos x="45" y="41"/>
                </a:cxn>
                <a:cxn ang="0">
                  <a:pos x="47" y="19"/>
                </a:cxn>
                <a:cxn ang="0">
                  <a:pos x="48" y="6"/>
                </a:cxn>
                <a:cxn ang="0">
                  <a:pos x="48" y="1"/>
                </a:cxn>
                <a:cxn ang="0">
                  <a:pos x="49" y="0"/>
                </a:cxn>
                <a:cxn ang="0">
                  <a:pos x="50" y="3"/>
                </a:cxn>
                <a:cxn ang="0">
                  <a:pos x="51" y="12"/>
                </a:cxn>
                <a:cxn ang="0">
                  <a:pos x="52" y="40"/>
                </a:cxn>
                <a:cxn ang="0">
                  <a:pos x="54" y="88"/>
                </a:cxn>
                <a:cxn ang="0">
                  <a:pos x="55" y="106"/>
                </a:cxn>
                <a:cxn ang="0">
                  <a:pos x="56" y="114"/>
                </a:cxn>
                <a:cxn ang="0">
                  <a:pos x="57" y="116"/>
                </a:cxn>
                <a:cxn ang="0">
                  <a:pos x="58" y="112"/>
                </a:cxn>
                <a:cxn ang="0">
                  <a:pos x="58" y="104"/>
                </a:cxn>
                <a:cxn ang="0">
                  <a:pos x="60" y="82"/>
                </a:cxn>
                <a:cxn ang="0">
                  <a:pos x="62" y="26"/>
                </a:cxn>
                <a:cxn ang="0">
                  <a:pos x="63" y="11"/>
                </a:cxn>
                <a:cxn ang="0">
                  <a:pos x="64" y="2"/>
                </a:cxn>
                <a:cxn ang="0">
                  <a:pos x="65" y="0"/>
                </a:cxn>
                <a:cxn ang="0">
                  <a:pos x="65" y="1"/>
                </a:cxn>
                <a:cxn ang="0">
                  <a:pos x="66" y="7"/>
                </a:cxn>
              </a:cxnLst>
              <a:rect l="0" t="0" r="r" b="b"/>
              <a:pathLst>
                <a:path w="66" h="116">
                  <a:moveTo>
                    <a:pt x="0" y="4"/>
                  </a:moveTo>
                  <a:lnTo>
                    <a:pt x="0" y="4"/>
                  </a:lnTo>
                  <a:lnTo>
                    <a:pt x="0" y="3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3"/>
                  </a:lnTo>
                  <a:lnTo>
                    <a:pt x="2" y="4"/>
                  </a:lnTo>
                  <a:lnTo>
                    <a:pt x="2" y="4"/>
                  </a:lnTo>
                  <a:lnTo>
                    <a:pt x="2" y="6"/>
                  </a:lnTo>
                  <a:lnTo>
                    <a:pt x="2" y="7"/>
                  </a:lnTo>
                  <a:lnTo>
                    <a:pt x="2" y="8"/>
                  </a:lnTo>
                  <a:lnTo>
                    <a:pt x="2" y="10"/>
                  </a:lnTo>
                  <a:lnTo>
                    <a:pt x="2" y="11"/>
                  </a:lnTo>
                  <a:lnTo>
                    <a:pt x="2" y="13"/>
                  </a:lnTo>
                  <a:lnTo>
                    <a:pt x="3" y="15"/>
                  </a:lnTo>
                  <a:lnTo>
                    <a:pt x="3" y="17"/>
                  </a:lnTo>
                  <a:lnTo>
                    <a:pt x="3" y="18"/>
                  </a:lnTo>
                  <a:lnTo>
                    <a:pt x="3" y="21"/>
                  </a:lnTo>
                  <a:lnTo>
                    <a:pt x="3" y="27"/>
                  </a:lnTo>
                  <a:lnTo>
                    <a:pt x="4" y="42"/>
                  </a:lnTo>
                  <a:lnTo>
                    <a:pt x="4" y="44"/>
                  </a:lnTo>
                  <a:lnTo>
                    <a:pt x="4" y="46"/>
                  </a:lnTo>
                  <a:lnTo>
                    <a:pt x="4" y="50"/>
                  </a:lnTo>
                  <a:lnTo>
                    <a:pt x="5" y="58"/>
                  </a:lnTo>
                  <a:lnTo>
                    <a:pt x="5" y="61"/>
                  </a:lnTo>
                  <a:lnTo>
                    <a:pt x="5" y="63"/>
                  </a:lnTo>
                  <a:lnTo>
                    <a:pt x="5" y="67"/>
                  </a:lnTo>
                  <a:lnTo>
                    <a:pt x="5" y="75"/>
                  </a:lnTo>
                  <a:lnTo>
                    <a:pt x="5" y="77"/>
                  </a:lnTo>
                  <a:lnTo>
                    <a:pt x="6" y="79"/>
                  </a:lnTo>
                  <a:lnTo>
                    <a:pt x="6" y="83"/>
                  </a:lnTo>
                  <a:lnTo>
                    <a:pt x="6" y="90"/>
                  </a:lnTo>
                  <a:lnTo>
                    <a:pt x="6" y="92"/>
                  </a:lnTo>
                  <a:lnTo>
                    <a:pt x="6" y="94"/>
                  </a:lnTo>
                  <a:lnTo>
                    <a:pt x="7" y="97"/>
                  </a:lnTo>
                  <a:lnTo>
                    <a:pt x="7" y="99"/>
                  </a:lnTo>
                  <a:lnTo>
                    <a:pt x="7" y="100"/>
                  </a:lnTo>
                  <a:lnTo>
                    <a:pt x="7" y="103"/>
                  </a:lnTo>
                  <a:lnTo>
                    <a:pt x="7" y="104"/>
                  </a:lnTo>
                  <a:lnTo>
                    <a:pt x="7" y="105"/>
                  </a:lnTo>
                  <a:lnTo>
                    <a:pt x="7" y="107"/>
                  </a:lnTo>
                  <a:lnTo>
                    <a:pt x="7" y="108"/>
                  </a:lnTo>
                  <a:lnTo>
                    <a:pt x="7" y="109"/>
                  </a:lnTo>
                  <a:lnTo>
                    <a:pt x="7" y="110"/>
                  </a:lnTo>
                  <a:lnTo>
                    <a:pt x="8" y="111"/>
                  </a:lnTo>
                  <a:lnTo>
                    <a:pt x="8" y="111"/>
                  </a:lnTo>
                  <a:lnTo>
                    <a:pt x="8" y="112"/>
                  </a:lnTo>
                  <a:lnTo>
                    <a:pt x="8" y="113"/>
                  </a:lnTo>
                  <a:lnTo>
                    <a:pt x="8" y="114"/>
                  </a:lnTo>
                  <a:lnTo>
                    <a:pt x="8" y="114"/>
                  </a:lnTo>
                  <a:lnTo>
                    <a:pt x="8" y="114"/>
                  </a:lnTo>
                  <a:lnTo>
                    <a:pt x="8" y="115"/>
                  </a:lnTo>
                  <a:lnTo>
                    <a:pt x="8" y="115"/>
                  </a:lnTo>
                  <a:lnTo>
                    <a:pt x="9" y="115"/>
                  </a:lnTo>
                  <a:lnTo>
                    <a:pt x="9" y="116"/>
                  </a:lnTo>
                  <a:lnTo>
                    <a:pt x="9" y="116"/>
                  </a:lnTo>
                  <a:lnTo>
                    <a:pt x="9" y="116"/>
                  </a:lnTo>
                  <a:lnTo>
                    <a:pt x="9" y="115"/>
                  </a:lnTo>
                  <a:lnTo>
                    <a:pt x="9" y="115"/>
                  </a:lnTo>
                  <a:lnTo>
                    <a:pt x="9" y="115"/>
                  </a:lnTo>
                  <a:lnTo>
                    <a:pt x="9" y="115"/>
                  </a:lnTo>
                  <a:lnTo>
                    <a:pt x="9" y="114"/>
                  </a:lnTo>
                  <a:lnTo>
                    <a:pt x="9" y="114"/>
                  </a:lnTo>
                  <a:lnTo>
                    <a:pt x="9" y="113"/>
                  </a:lnTo>
                  <a:lnTo>
                    <a:pt x="9" y="113"/>
                  </a:lnTo>
                  <a:lnTo>
                    <a:pt x="10" y="112"/>
                  </a:lnTo>
                  <a:lnTo>
                    <a:pt x="10" y="111"/>
                  </a:lnTo>
                  <a:lnTo>
                    <a:pt x="10" y="110"/>
                  </a:lnTo>
                  <a:lnTo>
                    <a:pt x="10" y="108"/>
                  </a:lnTo>
                  <a:lnTo>
                    <a:pt x="10" y="107"/>
                  </a:lnTo>
                  <a:lnTo>
                    <a:pt x="10" y="106"/>
                  </a:lnTo>
                  <a:lnTo>
                    <a:pt x="10" y="104"/>
                  </a:lnTo>
                  <a:lnTo>
                    <a:pt x="10" y="103"/>
                  </a:lnTo>
                  <a:lnTo>
                    <a:pt x="11" y="102"/>
                  </a:lnTo>
                  <a:lnTo>
                    <a:pt x="11" y="99"/>
                  </a:lnTo>
                  <a:lnTo>
                    <a:pt x="11" y="98"/>
                  </a:lnTo>
                  <a:lnTo>
                    <a:pt x="11" y="96"/>
                  </a:lnTo>
                  <a:lnTo>
                    <a:pt x="11" y="93"/>
                  </a:lnTo>
                  <a:lnTo>
                    <a:pt x="11" y="86"/>
                  </a:lnTo>
                  <a:lnTo>
                    <a:pt x="11" y="84"/>
                  </a:lnTo>
                  <a:lnTo>
                    <a:pt x="12" y="83"/>
                  </a:lnTo>
                  <a:lnTo>
                    <a:pt x="12" y="79"/>
                  </a:lnTo>
                  <a:lnTo>
                    <a:pt x="12" y="72"/>
                  </a:lnTo>
                  <a:lnTo>
                    <a:pt x="13" y="56"/>
                  </a:lnTo>
                  <a:lnTo>
                    <a:pt x="13" y="54"/>
                  </a:lnTo>
                  <a:lnTo>
                    <a:pt x="13" y="52"/>
                  </a:lnTo>
                  <a:lnTo>
                    <a:pt x="13" y="48"/>
                  </a:lnTo>
                  <a:lnTo>
                    <a:pt x="13" y="40"/>
                  </a:lnTo>
                  <a:lnTo>
                    <a:pt x="14" y="38"/>
                  </a:lnTo>
                  <a:lnTo>
                    <a:pt x="14" y="36"/>
                  </a:lnTo>
                  <a:lnTo>
                    <a:pt x="14" y="33"/>
                  </a:lnTo>
                  <a:lnTo>
                    <a:pt x="14" y="26"/>
                  </a:lnTo>
                  <a:lnTo>
                    <a:pt x="14" y="24"/>
                  </a:lnTo>
                  <a:lnTo>
                    <a:pt x="14" y="22"/>
                  </a:lnTo>
                  <a:lnTo>
                    <a:pt x="15" y="19"/>
                  </a:lnTo>
                  <a:lnTo>
                    <a:pt x="15" y="18"/>
                  </a:lnTo>
                  <a:lnTo>
                    <a:pt x="15" y="16"/>
                  </a:lnTo>
                  <a:lnTo>
                    <a:pt x="15" y="14"/>
                  </a:lnTo>
                  <a:lnTo>
                    <a:pt x="15" y="12"/>
                  </a:lnTo>
                  <a:lnTo>
                    <a:pt x="15" y="11"/>
                  </a:lnTo>
                  <a:lnTo>
                    <a:pt x="15" y="9"/>
                  </a:lnTo>
                  <a:lnTo>
                    <a:pt x="15" y="8"/>
                  </a:lnTo>
                  <a:lnTo>
                    <a:pt x="15" y="7"/>
                  </a:lnTo>
                  <a:lnTo>
                    <a:pt x="16" y="5"/>
                  </a:lnTo>
                  <a:lnTo>
                    <a:pt x="16" y="4"/>
                  </a:lnTo>
                  <a:lnTo>
                    <a:pt x="16" y="4"/>
                  </a:lnTo>
                  <a:lnTo>
                    <a:pt x="16" y="3"/>
                  </a:lnTo>
                  <a:lnTo>
                    <a:pt x="16" y="2"/>
                  </a:lnTo>
                  <a:lnTo>
                    <a:pt x="16" y="2"/>
                  </a:lnTo>
                  <a:lnTo>
                    <a:pt x="16" y="1"/>
                  </a:lnTo>
                  <a:lnTo>
                    <a:pt x="16" y="1"/>
                  </a:lnTo>
                  <a:lnTo>
                    <a:pt x="16" y="0"/>
                  </a:lnTo>
                  <a:lnTo>
                    <a:pt x="16" y="0"/>
                  </a:lnTo>
                  <a:lnTo>
                    <a:pt x="17" y="0"/>
                  </a:lnTo>
                  <a:lnTo>
                    <a:pt x="17" y="0"/>
                  </a:lnTo>
                  <a:lnTo>
                    <a:pt x="17" y="0"/>
                  </a:lnTo>
                  <a:lnTo>
                    <a:pt x="17" y="0"/>
                  </a:lnTo>
                  <a:lnTo>
                    <a:pt x="17" y="0"/>
                  </a:lnTo>
                  <a:lnTo>
                    <a:pt x="17" y="0"/>
                  </a:lnTo>
                  <a:lnTo>
                    <a:pt x="17" y="0"/>
                  </a:lnTo>
                  <a:lnTo>
                    <a:pt x="17" y="0"/>
                  </a:lnTo>
                  <a:lnTo>
                    <a:pt x="17" y="0"/>
                  </a:lnTo>
                  <a:lnTo>
                    <a:pt x="17" y="1"/>
                  </a:lnTo>
                  <a:lnTo>
                    <a:pt x="17" y="1"/>
                  </a:lnTo>
                  <a:lnTo>
                    <a:pt x="17" y="2"/>
                  </a:lnTo>
                  <a:lnTo>
                    <a:pt x="17" y="2"/>
                  </a:lnTo>
                  <a:lnTo>
                    <a:pt x="18" y="3"/>
                  </a:lnTo>
                  <a:lnTo>
                    <a:pt x="18" y="4"/>
                  </a:lnTo>
                  <a:lnTo>
                    <a:pt x="18" y="4"/>
                  </a:lnTo>
                  <a:lnTo>
                    <a:pt x="18" y="5"/>
                  </a:lnTo>
                  <a:lnTo>
                    <a:pt x="18" y="7"/>
                  </a:lnTo>
                  <a:lnTo>
                    <a:pt x="18" y="8"/>
                  </a:lnTo>
                  <a:lnTo>
                    <a:pt x="18" y="9"/>
                  </a:lnTo>
                  <a:lnTo>
                    <a:pt x="18" y="11"/>
                  </a:lnTo>
                  <a:lnTo>
                    <a:pt x="19" y="12"/>
                  </a:lnTo>
                  <a:lnTo>
                    <a:pt x="19" y="14"/>
                  </a:lnTo>
                  <a:lnTo>
                    <a:pt x="19" y="16"/>
                  </a:lnTo>
                  <a:lnTo>
                    <a:pt x="19" y="22"/>
                  </a:lnTo>
                  <a:lnTo>
                    <a:pt x="19" y="24"/>
                  </a:lnTo>
                  <a:lnTo>
                    <a:pt x="19" y="25"/>
                  </a:lnTo>
                  <a:lnTo>
                    <a:pt x="19" y="29"/>
                  </a:lnTo>
                  <a:lnTo>
                    <a:pt x="20" y="36"/>
                  </a:lnTo>
                  <a:lnTo>
                    <a:pt x="20" y="38"/>
                  </a:lnTo>
                  <a:lnTo>
                    <a:pt x="20" y="39"/>
                  </a:lnTo>
                  <a:lnTo>
                    <a:pt x="20" y="43"/>
                  </a:lnTo>
                  <a:lnTo>
                    <a:pt x="21" y="51"/>
                  </a:lnTo>
                  <a:lnTo>
                    <a:pt x="21" y="66"/>
                  </a:lnTo>
                  <a:lnTo>
                    <a:pt x="21" y="68"/>
                  </a:lnTo>
                  <a:lnTo>
                    <a:pt x="21" y="71"/>
                  </a:lnTo>
                  <a:lnTo>
                    <a:pt x="22" y="75"/>
                  </a:lnTo>
                  <a:lnTo>
                    <a:pt x="22" y="83"/>
                  </a:lnTo>
                  <a:lnTo>
                    <a:pt x="22" y="84"/>
                  </a:lnTo>
                  <a:lnTo>
                    <a:pt x="22" y="86"/>
                  </a:lnTo>
                  <a:lnTo>
                    <a:pt x="22" y="90"/>
                  </a:lnTo>
                  <a:lnTo>
                    <a:pt x="23" y="97"/>
                  </a:lnTo>
                  <a:lnTo>
                    <a:pt x="23" y="98"/>
                  </a:lnTo>
                  <a:lnTo>
                    <a:pt x="23" y="100"/>
                  </a:lnTo>
                  <a:lnTo>
                    <a:pt x="23" y="102"/>
                  </a:lnTo>
                  <a:lnTo>
                    <a:pt x="23" y="104"/>
                  </a:lnTo>
                  <a:lnTo>
                    <a:pt x="23" y="105"/>
                  </a:lnTo>
                  <a:lnTo>
                    <a:pt x="23" y="107"/>
                  </a:lnTo>
                  <a:lnTo>
                    <a:pt x="23" y="108"/>
                  </a:lnTo>
                  <a:lnTo>
                    <a:pt x="24" y="109"/>
                  </a:lnTo>
                  <a:lnTo>
                    <a:pt x="24" y="110"/>
                  </a:lnTo>
                  <a:lnTo>
                    <a:pt x="24" y="111"/>
                  </a:lnTo>
                  <a:lnTo>
                    <a:pt x="24" y="112"/>
                  </a:lnTo>
                  <a:lnTo>
                    <a:pt x="24" y="113"/>
                  </a:lnTo>
                  <a:lnTo>
                    <a:pt x="24" y="113"/>
                  </a:lnTo>
                  <a:lnTo>
                    <a:pt x="24" y="114"/>
                  </a:lnTo>
                  <a:lnTo>
                    <a:pt x="24" y="114"/>
                  </a:lnTo>
                  <a:lnTo>
                    <a:pt x="24" y="115"/>
                  </a:lnTo>
                  <a:lnTo>
                    <a:pt x="25" y="115"/>
                  </a:lnTo>
                  <a:lnTo>
                    <a:pt x="25" y="115"/>
                  </a:lnTo>
                  <a:lnTo>
                    <a:pt x="25" y="115"/>
                  </a:lnTo>
                  <a:lnTo>
                    <a:pt x="25" y="116"/>
                  </a:lnTo>
                  <a:lnTo>
                    <a:pt x="25" y="116"/>
                  </a:lnTo>
                  <a:lnTo>
                    <a:pt x="25" y="116"/>
                  </a:lnTo>
                  <a:lnTo>
                    <a:pt x="25" y="115"/>
                  </a:lnTo>
                  <a:lnTo>
                    <a:pt x="25" y="115"/>
                  </a:lnTo>
                  <a:lnTo>
                    <a:pt x="25" y="115"/>
                  </a:lnTo>
                  <a:lnTo>
                    <a:pt x="25" y="114"/>
                  </a:lnTo>
                  <a:lnTo>
                    <a:pt x="25" y="114"/>
                  </a:lnTo>
                  <a:lnTo>
                    <a:pt x="25" y="113"/>
                  </a:lnTo>
                  <a:lnTo>
                    <a:pt x="26" y="113"/>
                  </a:lnTo>
                  <a:lnTo>
                    <a:pt x="26" y="112"/>
                  </a:lnTo>
                  <a:lnTo>
                    <a:pt x="26" y="111"/>
                  </a:lnTo>
                  <a:lnTo>
                    <a:pt x="26" y="111"/>
                  </a:lnTo>
                  <a:lnTo>
                    <a:pt x="26" y="110"/>
                  </a:lnTo>
                  <a:lnTo>
                    <a:pt x="26" y="109"/>
                  </a:lnTo>
                  <a:lnTo>
                    <a:pt x="26" y="108"/>
                  </a:lnTo>
                  <a:lnTo>
                    <a:pt x="26" y="107"/>
                  </a:lnTo>
                  <a:lnTo>
                    <a:pt x="26" y="104"/>
                  </a:lnTo>
                  <a:lnTo>
                    <a:pt x="27" y="103"/>
                  </a:lnTo>
                  <a:lnTo>
                    <a:pt x="27" y="102"/>
                  </a:lnTo>
                  <a:lnTo>
                    <a:pt x="27" y="99"/>
                  </a:lnTo>
                  <a:lnTo>
                    <a:pt x="27" y="92"/>
                  </a:lnTo>
                  <a:lnTo>
                    <a:pt x="27" y="90"/>
                  </a:lnTo>
                  <a:lnTo>
                    <a:pt x="27" y="89"/>
                  </a:lnTo>
                  <a:lnTo>
                    <a:pt x="27" y="86"/>
                  </a:lnTo>
                  <a:lnTo>
                    <a:pt x="28" y="78"/>
                  </a:lnTo>
                  <a:lnTo>
                    <a:pt x="29" y="63"/>
                  </a:lnTo>
                  <a:lnTo>
                    <a:pt x="29" y="61"/>
                  </a:lnTo>
                  <a:lnTo>
                    <a:pt x="29" y="59"/>
                  </a:lnTo>
                  <a:lnTo>
                    <a:pt x="29" y="55"/>
                  </a:lnTo>
                  <a:lnTo>
                    <a:pt x="29" y="47"/>
                  </a:lnTo>
                  <a:lnTo>
                    <a:pt x="30" y="32"/>
                  </a:lnTo>
                  <a:lnTo>
                    <a:pt x="30" y="30"/>
                  </a:lnTo>
                  <a:lnTo>
                    <a:pt x="30" y="28"/>
                  </a:lnTo>
                  <a:lnTo>
                    <a:pt x="30" y="25"/>
                  </a:lnTo>
                  <a:lnTo>
                    <a:pt x="30" y="23"/>
                  </a:lnTo>
                  <a:lnTo>
                    <a:pt x="31" y="22"/>
                  </a:lnTo>
                  <a:lnTo>
                    <a:pt x="31" y="19"/>
                  </a:lnTo>
                  <a:lnTo>
                    <a:pt x="31" y="17"/>
                  </a:lnTo>
                  <a:lnTo>
                    <a:pt x="31" y="16"/>
                  </a:lnTo>
                  <a:lnTo>
                    <a:pt x="31" y="13"/>
                  </a:lnTo>
                  <a:lnTo>
                    <a:pt x="31" y="12"/>
                  </a:lnTo>
                  <a:lnTo>
                    <a:pt x="31" y="11"/>
                  </a:lnTo>
                  <a:lnTo>
                    <a:pt x="31" y="8"/>
                  </a:lnTo>
                  <a:lnTo>
                    <a:pt x="31" y="8"/>
                  </a:lnTo>
                  <a:lnTo>
                    <a:pt x="32" y="6"/>
                  </a:lnTo>
                  <a:lnTo>
                    <a:pt x="32" y="6"/>
                  </a:lnTo>
                  <a:lnTo>
                    <a:pt x="32" y="5"/>
                  </a:lnTo>
                  <a:lnTo>
                    <a:pt x="32" y="4"/>
                  </a:lnTo>
                  <a:lnTo>
                    <a:pt x="32" y="3"/>
                  </a:lnTo>
                  <a:lnTo>
                    <a:pt x="32" y="3"/>
                  </a:lnTo>
                  <a:lnTo>
                    <a:pt x="32" y="2"/>
                  </a:lnTo>
                  <a:lnTo>
                    <a:pt x="32" y="2"/>
                  </a:lnTo>
                  <a:lnTo>
                    <a:pt x="32" y="1"/>
                  </a:lnTo>
                  <a:lnTo>
                    <a:pt x="32" y="1"/>
                  </a:lnTo>
                  <a:lnTo>
                    <a:pt x="33" y="0"/>
                  </a:lnTo>
                  <a:lnTo>
                    <a:pt x="33" y="0"/>
                  </a:lnTo>
                  <a:lnTo>
                    <a:pt x="33" y="0"/>
                  </a:lnTo>
                  <a:lnTo>
                    <a:pt x="33" y="0"/>
                  </a:lnTo>
                  <a:lnTo>
                    <a:pt x="33" y="0"/>
                  </a:lnTo>
                  <a:lnTo>
                    <a:pt x="33" y="0"/>
                  </a:lnTo>
                  <a:lnTo>
                    <a:pt x="33" y="0"/>
                  </a:lnTo>
                  <a:lnTo>
                    <a:pt x="33" y="0"/>
                  </a:lnTo>
                  <a:lnTo>
                    <a:pt x="33" y="0"/>
                  </a:lnTo>
                  <a:lnTo>
                    <a:pt x="33" y="0"/>
                  </a:lnTo>
                  <a:lnTo>
                    <a:pt x="33" y="1"/>
                  </a:lnTo>
                  <a:lnTo>
                    <a:pt x="33" y="1"/>
                  </a:lnTo>
                  <a:lnTo>
                    <a:pt x="34" y="2"/>
                  </a:lnTo>
                  <a:lnTo>
                    <a:pt x="34" y="3"/>
                  </a:lnTo>
                  <a:lnTo>
                    <a:pt x="34" y="3"/>
                  </a:lnTo>
                  <a:lnTo>
                    <a:pt x="34" y="4"/>
                  </a:lnTo>
                  <a:lnTo>
                    <a:pt x="34" y="5"/>
                  </a:lnTo>
                  <a:lnTo>
                    <a:pt x="34" y="6"/>
                  </a:lnTo>
                  <a:lnTo>
                    <a:pt x="34" y="7"/>
                  </a:lnTo>
                  <a:lnTo>
                    <a:pt x="34" y="9"/>
                  </a:lnTo>
                  <a:lnTo>
                    <a:pt x="34" y="10"/>
                  </a:lnTo>
                  <a:lnTo>
                    <a:pt x="35" y="12"/>
                  </a:lnTo>
                  <a:lnTo>
                    <a:pt x="35" y="14"/>
                  </a:lnTo>
                  <a:lnTo>
                    <a:pt x="35" y="21"/>
                  </a:lnTo>
                  <a:lnTo>
                    <a:pt x="35" y="22"/>
                  </a:lnTo>
                  <a:lnTo>
                    <a:pt x="35" y="24"/>
                  </a:lnTo>
                  <a:lnTo>
                    <a:pt x="35" y="28"/>
                  </a:lnTo>
                  <a:lnTo>
                    <a:pt x="36" y="36"/>
                  </a:lnTo>
                  <a:lnTo>
                    <a:pt x="36" y="38"/>
                  </a:lnTo>
                  <a:lnTo>
                    <a:pt x="36" y="40"/>
                  </a:lnTo>
                  <a:lnTo>
                    <a:pt x="36" y="44"/>
                  </a:lnTo>
                  <a:lnTo>
                    <a:pt x="37" y="52"/>
                  </a:lnTo>
                  <a:lnTo>
                    <a:pt x="37" y="70"/>
                  </a:lnTo>
                  <a:lnTo>
                    <a:pt x="37" y="72"/>
                  </a:lnTo>
                  <a:lnTo>
                    <a:pt x="38" y="74"/>
                  </a:lnTo>
                  <a:lnTo>
                    <a:pt x="38" y="78"/>
                  </a:lnTo>
                  <a:lnTo>
                    <a:pt x="38" y="86"/>
                  </a:lnTo>
                  <a:lnTo>
                    <a:pt x="38" y="88"/>
                  </a:lnTo>
                  <a:lnTo>
                    <a:pt x="38" y="89"/>
                  </a:lnTo>
                  <a:lnTo>
                    <a:pt x="39" y="93"/>
                  </a:lnTo>
                  <a:lnTo>
                    <a:pt x="39" y="99"/>
                  </a:lnTo>
                  <a:lnTo>
                    <a:pt x="39" y="101"/>
                  </a:lnTo>
                  <a:lnTo>
                    <a:pt x="39" y="102"/>
                  </a:lnTo>
                  <a:lnTo>
                    <a:pt x="39" y="105"/>
                  </a:lnTo>
                  <a:lnTo>
                    <a:pt x="39" y="106"/>
                  </a:lnTo>
                  <a:lnTo>
                    <a:pt x="39" y="107"/>
                  </a:lnTo>
                  <a:lnTo>
                    <a:pt x="40" y="109"/>
                  </a:lnTo>
                  <a:lnTo>
                    <a:pt x="40" y="110"/>
                  </a:lnTo>
                  <a:lnTo>
                    <a:pt x="40" y="111"/>
                  </a:lnTo>
                  <a:lnTo>
                    <a:pt x="40" y="112"/>
                  </a:lnTo>
                  <a:lnTo>
                    <a:pt x="40" y="112"/>
                  </a:lnTo>
                  <a:lnTo>
                    <a:pt x="40" y="113"/>
                  </a:lnTo>
                  <a:lnTo>
                    <a:pt x="40" y="114"/>
                  </a:lnTo>
                  <a:lnTo>
                    <a:pt x="40" y="114"/>
                  </a:lnTo>
                  <a:lnTo>
                    <a:pt x="40" y="115"/>
                  </a:lnTo>
                  <a:lnTo>
                    <a:pt x="41" y="115"/>
                  </a:lnTo>
                  <a:lnTo>
                    <a:pt x="41" y="115"/>
                  </a:lnTo>
                  <a:lnTo>
                    <a:pt x="41" y="115"/>
                  </a:lnTo>
                  <a:lnTo>
                    <a:pt x="41" y="116"/>
                  </a:lnTo>
                  <a:lnTo>
                    <a:pt x="41" y="116"/>
                  </a:lnTo>
                  <a:lnTo>
                    <a:pt x="41" y="116"/>
                  </a:lnTo>
                  <a:lnTo>
                    <a:pt x="41" y="115"/>
                  </a:lnTo>
                  <a:lnTo>
                    <a:pt x="41" y="115"/>
                  </a:lnTo>
                  <a:lnTo>
                    <a:pt x="41" y="115"/>
                  </a:lnTo>
                  <a:lnTo>
                    <a:pt x="41" y="114"/>
                  </a:lnTo>
                  <a:lnTo>
                    <a:pt x="41" y="114"/>
                  </a:lnTo>
                  <a:lnTo>
                    <a:pt x="41" y="114"/>
                  </a:lnTo>
                  <a:lnTo>
                    <a:pt x="42" y="113"/>
                  </a:lnTo>
                  <a:lnTo>
                    <a:pt x="42" y="112"/>
                  </a:lnTo>
                  <a:lnTo>
                    <a:pt x="42" y="112"/>
                  </a:lnTo>
                  <a:lnTo>
                    <a:pt x="42" y="111"/>
                  </a:lnTo>
                  <a:lnTo>
                    <a:pt x="42" y="110"/>
                  </a:lnTo>
                  <a:lnTo>
                    <a:pt x="42" y="109"/>
                  </a:lnTo>
                  <a:lnTo>
                    <a:pt x="42" y="107"/>
                  </a:lnTo>
                  <a:lnTo>
                    <a:pt x="42" y="106"/>
                  </a:lnTo>
                  <a:lnTo>
                    <a:pt x="42" y="105"/>
                  </a:lnTo>
                  <a:lnTo>
                    <a:pt x="43" y="102"/>
                  </a:lnTo>
                  <a:lnTo>
                    <a:pt x="43" y="100"/>
                  </a:lnTo>
                  <a:lnTo>
                    <a:pt x="43" y="99"/>
                  </a:lnTo>
                  <a:lnTo>
                    <a:pt x="43" y="96"/>
                  </a:lnTo>
                  <a:lnTo>
                    <a:pt x="43" y="89"/>
                  </a:lnTo>
                  <a:lnTo>
                    <a:pt x="43" y="88"/>
                  </a:lnTo>
                  <a:lnTo>
                    <a:pt x="43" y="86"/>
                  </a:lnTo>
                  <a:lnTo>
                    <a:pt x="44" y="82"/>
                  </a:lnTo>
                  <a:lnTo>
                    <a:pt x="44" y="74"/>
                  </a:lnTo>
                  <a:lnTo>
                    <a:pt x="45" y="57"/>
                  </a:lnTo>
                  <a:lnTo>
                    <a:pt x="45" y="55"/>
                  </a:lnTo>
                  <a:lnTo>
                    <a:pt x="45" y="53"/>
                  </a:lnTo>
                  <a:lnTo>
                    <a:pt x="45" y="49"/>
                  </a:lnTo>
                  <a:lnTo>
                    <a:pt x="45" y="41"/>
                  </a:lnTo>
                  <a:lnTo>
                    <a:pt x="46" y="40"/>
                  </a:lnTo>
                  <a:lnTo>
                    <a:pt x="46" y="38"/>
                  </a:lnTo>
                  <a:lnTo>
                    <a:pt x="46" y="34"/>
                  </a:lnTo>
                  <a:lnTo>
                    <a:pt x="46" y="27"/>
                  </a:lnTo>
                  <a:lnTo>
                    <a:pt x="46" y="25"/>
                  </a:lnTo>
                  <a:lnTo>
                    <a:pt x="46" y="24"/>
                  </a:lnTo>
                  <a:lnTo>
                    <a:pt x="47" y="20"/>
                  </a:lnTo>
                  <a:lnTo>
                    <a:pt x="47" y="19"/>
                  </a:lnTo>
                  <a:lnTo>
                    <a:pt x="47" y="18"/>
                  </a:lnTo>
                  <a:lnTo>
                    <a:pt x="47" y="15"/>
                  </a:lnTo>
                  <a:lnTo>
                    <a:pt x="47" y="13"/>
                  </a:lnTo>
                  <a:lnTo>
                    <a:pt x="47" y="12"/>
                  </a:lnTo>
                  <a:lnTo>
                    <a:pt x="47" y="10"/>
                  </a:lnTo>
                  <a:lnTo>
                    <a:pt x="47" y="9"/>
                  </a:lnTo>
                  <a:lnTo>
                    <a:pt x="47" y="8"/>
                  </a:lnTo>
                  <a:lnTo>
                    <a:pt x="48" y="6"/>
                  </a:lnTo>
                  <a:lnTo>
                    <a:pt x="48" y="5"/>
                  </a:lnTo>
                  <a:lnTo>
                    <a:pt x="48" y="4"/>
                  </a:lnTo>
                  <a:lnTo>
                    <a:pt x="48" y="3"/>
                  </a:lnTo>
                  <a:lnTo>
                    <a:pt x="48" y="3"/>
                  </a:lnTo>
                  <a:lnTo>
                    <a:pt x="48" y="2"/>
                  </a:lnTo>
                  <a:lnTo>
                    <a:pt x="48" y="2"/>
                  </a:lnTo>
                  <a:lnTo>
                    <a:pt x="48" y="1"/>
                  </a:lnTo>
                  <a:lnTo>
                    <a:pt x="48" y="1"/>
                  </a:lnTo>
                  <a:lnTo>
                    <a:pt x="48" y="0"/>
                  </a:lnTo>
                  <a:lnTo>
                    <a:pt x="49" y="0"/>
                  </a:lnTo>
                  <a:lnTo>
                    <a:pt x="49" y="0"/>
                  </a:lnTo>
                  <a:lnTo>
                    <a:pt x="49" y="0"/>
                  </a:lnTo>
                  <a:lnTo>
                    <a:pt x="49" y="0"/>
                  </a:lnTo>
                  <a:lnTo>
                    <a:pt x="49" y="0"/>
                  </a:lnTo>
                  <a:lnTo>
                    <a:pt x="49" y="0"/>
                  </a:lnTo>
                  <a:lnTo>
                    <a:pt x="49" y="0"/>
                  </a:lnTo>
                  <a:lnTo>
                    <a:pt x="49" y="0"/>
                  </a:lnTo>
                  <a:lnTo>
                    <a:pt x="49" y="0"/>
                  </a:lnTo>
                  <a:lnTo>
                    <a:pt x="49" y="1"/>
                  </a:lnTo>
                  <a:lnTo>
                    <a:pt x="49" y="1"/>
                  </a:lnTo>
                  <a:lnTo>
                    <a:pt x="49" y="2"/>
                  </a:lnTo>
                  <a:lnTo>
                    <a:pt x="50" y="2"/>
                  </a:lnTo>
                  <a:lnTo>
                    <a:pt x="50" y="3"/>
                  </a:lnTo>
                  <a:lnTo>
                    <a:pt x="50" y="3"/>
                  </a:lnTo>
                  <a:lnTo>
                    <a:pt x="50" y="4"/>
                  </a:lnTo>
                  <a:lnTo>
                    <a:pt x="50" y="5"/>
                  </a:lnTo>
                  <a:lnTo>
                    <a:pt x="50" y="6"/>
                  </a:lnTo>
                  <a:lnTo>
                    <a:pt x="50" y="7"/>
                  </a:lnTo>
                  <a:lnTo>
                    <a:pt x="50" y="8"/>
                  </a:lnTo>
                  <a:lnTo>
                    <a:pt x="50" y="9"/>
                  </a:lnTo>
                  <a:lnTo>
                    <a:pt x="50" y="11"/>
                  </a:lnTo>
                  <a:lnTo>
                    <a:pt x="51" y="12"/>
                  </a:lnTo>
                  <a:lnTo>
                    <a:pt x="51" y="14"/>
                  </a:lnTo>
                  <a:lnTo>
                    <a:pt x="51" y="16"/>
                  </a:lnTo>
                  <a:lnTo>
                    <a:pt x="51" y="23"/>
                  </a:lnTo>
                  <a:lnTo>
                    <a:pt x="51" y="25"/>
                  </a:lnTo>
                  <a:lnTo>
                    <a:pt x="51" y="26"/>
                  </a:lnTo>
                  <a:lnTo>
                    <a:pt x="52" y="30"/>
                  </a:lnTo>
                  <a:lnTo>
                    <a:pt x="52" y="38"/>
                  </a:lnTo>
                  <a:lnTo>
                    <a:pt x="52" y="40"/>
                  </a:lnTo>
                  <a:lnTo>
                    <a:pt x="52" y="42"/>
                  </a:lnTo>
                  <a:lnTo>
                    <a:pt x="52" y="46"/>
                  </a:lnTo>
                  <a:lnTo>
                    <a:pt x="53" y="55"/>
                  </a:lnTo>
                  <a:lnTo>
                    <a:pt x="53" y="72"/>
                  </a:lnTo>
                  <a:lnTo>
                    <a:pt x="53" y="74"/>
                  </a:lnTo>
                  <a:lnTo>
                    <a:pt x="54" y="76"/>
                  </a:lnTo>
                  <a:lnTo>
                    <a:pt x="54" y="80"/>
                  </a:lnTo>
                  <a:lnTo>
                    <a:pt x="54" y="88"/>
                  </a:lnTo>
                  <a:lnTo>
                    <a:pt x="54" y="90"/>
                  </a:lnTo>
                  <a:lnTo>
                    <a:pt x="54" y="92"/>
                  </a:lnTo>
                  <a:lnTo>
                    <a:pt x="55" y="95"/>
                  </a:lnTo>
                  <a:lnTo>
                    <a:pt x="55" y="101"/>
                  </a:lnTo>
                  <a:lnTo>
                    <a:pt x="55" y="102"/>
                  </a:lnTo>
                  <a:lnTo>
                    <a:pt x="55" y="104"/>
                  </a:lnTo>
                  <a:lnTo>
                    <a:pt x="55" y="105"/>
                  </a:lnTo>
                  <a:lnTo>
                    <a:pt x="55" y="106"/>
                  </a:lnTo>
                  <a:lnTo>
                    <a:pt x="55" y="108"/>
                  </a:lnTo>
                  <a:lnTo>
                    <a:pt x="55" y="108"/>
                  </a:lnTo>
                  <a:lnTo>
                    <a:pt x="56" y="110"/>
                  </a:lnTo>
                  <a:lnTo>
                    <a:pt x="56" y="111"/>
                  </a:lnTo>
                  <a:lnTo>
                    <a:pt x="56" y="112"/>
                  </a:lnTo>
                  <a:lnTo>
                    <a:pt x="56" y="113"/>
                  </a:lnTo>
                  <a:lnTo>
                    <a:pt x="56" y="113"/>
                  </a:lnTo>
                  <a:lnTo>
                    <a:pt x="56" y="114"/>
                  </a:lnTo>
                  <a:lnTo>
                    <a:pt x="56" y="114"/>
                  </a:lnTo>
                  <a:lnTo>
                    <a:pt x="56" y="115"/>
                  </a:lnTo>
                  <a:lnTo>
                    <a:pt x="57" y="115"/>
                  </a:lnTo>
                  <a:lnTo>
                    <a:pt x="57" y="115"/>
                  </a:lnTo>
                  <a:lnTo>
                    <a:pt x="57" y="116"/>
                  </a:lnTo>
                  <a:lnTo>
                    <a:pt x="57" y="116"/>
                  </a:lnTo>
                  <a:lnTo>
                    <a:pt x="57" y="116"/>
                  </a:lnTo>
                  <a:lnTo>
                    <a:pt x="57" y="116"/>
                  </a:lnTo>
                  <a:lnTo>
                    <a:pt x="57" y="115"/>
                  </a:lnTo>
                  <a:lnTo>
                    <a:pt x="57" y="115"/>
                  </a:lnTo>
                  <a:lnTo>
                    <a:pt x="57" y="115"/>
                  </a:lnTo>
                  <a:lnTo>
                    <a:pt x="57" y="114"/>
                  </a:lnTo>
                  <a:lnTo>
                    <a:pt x="57" y="114"/>
                  </a:lnTo>
                  <a:lnTo>
                    <a:pt x="57" y="114"/>
                  </a:lnTo>
                  <a:lnTo>
                    <a:pt x="57" y="113"/>
                  </a:lnTo>
                  <a:lnTo>
                    <a:pt x="58" y="112"/>
                  </a:lnTo>
                  <a:lnTo>
                    <a:pt x="58" y="112"/>
                  </a:lnTo>
                  <a:lnTo>
                    <a:pt x="58" y="111"/>
                  </a:lnTo>
                  <a:lnTo>
                    <a:pt x="58" y="110"/>
                  </a:lnTo>
                  <a:lnTo>
                    <a:pt x="58" y="109"/>
                  </a:lnTo>
                  <a:lnTo>
                    <a:pt x="58" y="108"/>
                  </a:lnTo>
                  <a:lnTo>
                    <a:pt x="58" y="106"/>
                  </a:lnTo>
                  <a:lnTo>
                    <a:pt x="58" y="105"/>
                  </a:lnTo>
                  <a:lnTo>
                    <a:pt x="58" y="104"/>
                  </a:lnTo>
                  <a:lnTo>
                    <a:pt x="59" y="102"/>
                  </a:lnTo>
                  <a:lnTo>
                    <a:pt x="59" y="100"/>
                  </a:lnTo>
                  <a:lnTo>
                    <a:pt x="59" y="99"/>
                  </a:lnTo>
                  <a:lnTo>
                    <a:pt x="59" y="96"/>
                  </a:lnTo>
                  <a:lnTo>
                    <a:pt x="59" y="89"/>
                  </a:lnTo>
                  <a:lnTo>
                    <a:pt x="60" y="88"/>
                  </a:lnTo>
                  <a:lnTo>
                    <a:pt x="60" y="86"/>
                  </a:lnTo>
                  <a:lnTo>
                    <a:pt x="60" y="82"/>
                  </a:lnTo>
                  <a:lnTo>
                    <a:pt x="60" y="75"/>
                  </a:lnTo>
                  <a:lnTo>
                    <a:pt x="61" y="59"/>
                  </a:lnTo>
                  <a:lnTo>
                    <a:pt x="61" y="57"/>
                  </a:lnTo>
                  <a:lnTo>
                    <a:pt x="61" y="55"/>
                  </a:lnTo>
                  <a:lnTo>
                    <a:pt x="61" y="51"/>
                  </a:lnTo>
                  <a:lnTo>
                    <a:pt x="62" y="43"/>
                  </a:lnTo>
                  <a:lnTo>
                    <a:pt x="62" y="28"/>
                  </a:lnTo>
                  <a:lnTo>
                    <a:pt x="62" y="26"/>
                  </a:lnTo>
                  <a:lnTo>
                    <a:pt x="62" y="25"/>
                  </a:lnTo>
                  <a:lnTo>
                    <a:pt x="63" y="22"/>
                  </a:lnTo>
                  <a:lnTo>
                    <a:pt x="63" y="20"/>
                  </a:lnTo>
                  <a:lnTo>
                    <a:pt x="63" y="18"/>
                  </a:lnTo>
                  <a:lnTo>
                    <a:pt x="63" y="16"/>
                  </a:lnTo>
                  <a:lnTo>
                    <a:pt x="63" y="14"/>
                  </a:lnTo>
                  <a:lnTo>
                    <a:pt x="63" y="13"/>
                  </a:lnTo>
                  <a:lnTo>
                    <a:pt x="63" y="11"/>
                  </a:lnTo>
                  <a:lnTo>
                    <a:pt x="63" y="9"/>
                  </a:lnTo>
                  <a:lnTo>
                    <a:pt x="63" y="8"/>
                  </a:lnTo>
                  <a:lnTo>
                    <a:pt x="64" y="6"/>
                  </a:lnTo>
                  <a:lnTo>
                    <a:pt x="64" y="6"/>
                  </a:lnTo>
                  <a:lnTo>
                    <a:pt x="64" y="5"/>
                  </a:lnTo>
                  <a:lnTo>
                    <a:pt x="64" y="4"/>
                  </a:lnTo>
                  <a:lnTo>
                    <a:pt x="64" y="3"/>
                  </a:lnTo>
                  <a:lnTo>
                    <a:pt x="64" y="2"/>
                  </a:lnTo>
                  <a:lnTo>
                    <a:pt x="64" y="2"/>
                  </a:lnTo>
                  <a:lnTo>
                    <a:pt x="64" y="1"/>
                  </a:lnTo>
                  <a:lnTo>
                    <a:pt x="64" y="1"/>
                  </a:lnTo>
                  <a:lnTo>
                    <a:pt x="64" y="1"/>
                  </a:lnTo>
                  <a:lnTo>
                    <a:pt x="64" y="0"/>
                  </a:lnTo>
                  <a:lnTo>
                    <a:pt x="64" y="0"/>
                  </a:lnTo>
                  <a:lnTo>
                    <a:pt x="65" y="0"/>
                  </a:lnTo>
                  <a:lnTo>
                    <a:pt x="65" y="0"/>
                  </a:lnTo>
                  <a:lnTo>
                    <a:pt x="65" y="0"/>
                  </a:lnTo>
                  <a:lnTo>
                    <a:pt x="65" y="0"/>
                  </a:lnTo>
                  <a:lnTo>
                    <a:pt x="65" y="0"/>
                  </a:lnTo>
                  <a:lnTo>
                    <a:pt x="65" y="0"/>
                  </a:lnTo>
                  <a:lnTo>
                    <a:pt x="65" y="0"/>
                  </a:lnTo>
                  <a:lnTo>
                    <a:pt x="65" y="0"/>
                  </a:lnTo>
                  <a:lnTo>
                    <a:pt x="65" y="1"/>
                  </a:lnTo>
                  <a:lnTo>
                    <a:pt x="65" y="1"/>
                  </a:lnTo>
                  <a:lnTo>
                    <a:pt x="66" y="2"/>
                  </a:lnTo>
                  <a:lnTo>
                    <a:pt x="66" y="2"/>
                  </a:lnTo>
                  <a:lnTo>
                    <a:pt x="66" y="3"/>
                  </a:lnTo>
                  <a:lnTo>
                    <a:pt x="66" y="4"/>
                  </a:lnTo>
                  <a:lnTo>
                    <a:pt x="66" y="4"/>
                  </a:lnTo>
                  <a:lnTo>
                    <a:pt x="66" y="5"/>
                  </a:lnTo>
                  <a:lnTo>
                    <a:pt x="66" y="6"/>
                  </a:lnTo>
                  <a:lnTo>
                    <a:pt x="66" y="7"/>
                  </a:lnTo>
                  <a:lnTo>
                    <a:pt x="66" y="8"/>
                  </a:lnTo>
                  <a:lnTo>
                    <a:pt x="66" y="10"/>
                  </a:lnTo>
                  <a:lnTo>
                    <a:pt x="66" y="11"/>
                  </a:lnTo>
                  <a:lnTo>
                    <a:pt x="66" y="12"/>
                  </a:lnTo>
                </a:path>
              </a:pathLst>
            </a:custGeom>
            <a:grpFill/>
            <a:ln w="9525" cap="sq">
              <a:solidFill>
                <a:srgbClr val="0D8BE6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783">
                <a:defRPr/>
              </a:pPr>
              <a:endParaRPr lang="en-US" sz="1350" kern="0" dirty="0">
                <a:solidFill>
                  <a:srgbClr val="0D8BE6"/>
                </a:solidFill>
              </a:endParaRPr>
            </a:p>
          </p:txBody>
        </p:sp>
        <p:sp>
          <p:nvSpPr>
            <p:cNvPr id="182" name="Freeform 98"/>
            <p:cNvSpPr>
              <a:spLocks/>
            </p:cNvSpPr>
            <p:nvPr/>
          </p:nvSpPr>
          <p:spPr bwMode="auto">
            <a:xfrm>
              <a:off x="5659" y="2186"/>
              <a:ext cx="69" cy="116"/>
            </a:xfrm>
            <a:custGeom>
              <a:avLst/>
              <a:gdLst/>
              <a:ahLst/>
              <a:cxnLst>
                <a:cxn ang="0">
                  <a:pos x="2" y="36"/>
                </a:cxn>
                <a:cxn ang="0">
                  <a:pos x="4" y="84"/>
                </a:cxn>
                <a:cxn ang="0">
                  <a:pos x="5" y="105"/>
                </a:cxn>
                <a:cxn ang="0">
                  <a:pos x="6" y="113"/>
                </a:cxn>
                <a:cxn ang="0">
                  <a:pos x="7" y="116"/>
                </a:cxn>
                <a:cxn ang="0">
                  <a:pos x="8" y="113"/>
                </a:cxn>
                <a:cxn ang="0">
                  <a:pos x="8" y="103"/>
                </a:cxn>
                <a:cxn ang="0">
                  <a:pos x="10" y="77"/>
                </a:cxn>
                <a:cxn ang="0">
                  <a:pos x="12" y="37"/>
                </a:cxn>
                <a:cxn ang="0">
                  <a:pos x="13" y="16"/>
                </a:cxn>
                <a:cxn ang="0">
                  <a:pos x="14" y="4"/>
                </a:cxn>
                <a:cxn ang="0">
                  <a:pos x="14" y="0"/>
                </a:cxn>
                <a:cxn ang="0">
                  <a:pos x="15" y="1"/>
                </a:cxn>
                <a:cxn ang="0">
                  <a:pos x="16" y="7"/>
                </a:cxn>
                <a:cxn ang="0">
                  <a:pos x="17" y="26"/>
                </a:cxn>
                <a:cxn ang="0">
                  <a:pos x="19" y="59"/>
                </a:cxn>
                <a:cxn ang="0">
                  <a:pos x="20" y="93"/>
                </a:cxn>
                <a:cxn ang="0">
                  <a:pos x="21" y="108"/>
                </a:cxn>
                <a:cxn ang="0">
                  <a:pos x="22" y="114"/>
                </a:cxn>
                <a:cxn ang="0">
                  <a:pos x="23" y="115"/>
                </a:cxn>
                <a:cxn ang="0">
                  <a:pos x="23" y="112"/>
                </a:cxn>
                <a:cxn ang="0">
                  <a:pos x="24" y="101"/>
                </a:cxn>
                <a:cxn ang="0">
                  <a:pos x="26" y="78"/>
                </a:cxn>
                <a:cxn ang="0">
                  <a:pos x="28" y="33"/>
                </a:cxn>
                <a:cxn ang="0">
                  <a:pos x="29" y="13"/>
                </a:cxn>
                <a:cxn ang="0">
                  <a:pos x="29" y="4"/>
                </a:cxn>
                <a:cxn ang="0">
                  <a:pos x="30" y="0"/>
                </a:cxn>
                <a:cxn ang="0">
                  <a:pos x="31" y="1"/>
                </a:cxn>
                <a:cxn ang="0">
                  <a:pos x="32" y="7"/>
                </a:cxn>
                <a:cxn ang="0">
                  <a:pos x="33" y="22"/>
                </a:cxn>
                <a:cxn ang="0">
                  <a:pos x="35" y="69"/>
                </a:cxn>
                <a:cxn ang="0">
                  <a:pos x="36" y="94"/>
                </a:cxn>
                <a:cxn ang="0">
                  <a:pos x="37" y="109"/>
                </a:cxn>
                <a:cxn ang="0">
                  <a:pos x="38" y="115"/>
                </a:cxn>
                <a:cxn ang="0">
                  <a:pos x="38" y="115"/>
                </a:cxn>
                <a:cxn ang="0">
                  <a:pos x="39" y="111"/>
                </a:cxn>
                <a:cxn ang="0">
                  <a:pos x="40" y="102"/>
                </a:cxn>
                <a:cxn ang="0">
                  <a:pos x="41" y="75"/>
                </a:cxn>
                <a:cxn ang="0">
                  <a:pos x="43" y="28"/>
                </a:cxn>
                <a:cxn ang="0">
                  <a:pos x="45" y="8"/>
                </a:cxn>
                <a:cxn ang="0">
                  <a:pos x="46" y="1"/>
                </a:cxn>
                <a:cxn ang="0">
                  <a:pos x="46" y="0"/>
                </a:cxn>
                <a:cxn ang="0">
                  <a:pos x="47" y="5"/>
                </a:cxn>
                <a:cxn ang="0">
                  <a:pos x="48" y="17"/>
                </a:cxn>
                <a:cxn ang="0">
                  <a:pos x="50" y="64"/>
                </a:cxn>
                <a:cxn ang="0">
                  <a:pos x="52" y="95"/>
                </a:cxn>
                <a:cxn ang="0">
                  <a:pos x="53" y="109"/>
                </a:cxn>
                <a:cxn ang="0">
                  <a:pos x="53" y="115"/>
                </a:cxn>
                <a:cxn ang="0">
                  <a:pos x="54" y="115"/>
                </a:cxn>
                <a:cxn ang="0">
                  <a:pos x="55" y="111"/>
                </a:cxn>
                <a:cxn ang="0">
                  <a:pos x="56" y="99"/>
                </a:cxn>
                <a:cxn ang="0">
                  <a:pos x="58" y="59"/>
                </a:cxn>
                <a:cxn ang="0">
                  <a:pos x="59" y="28"/>
                </a:cxn>
                <a:cxn ang="0">
                  <a:pos x="60" y="11"/>
                </a:cxn>
                <a:cxn ang="0">
                  <a:pos x="61" y="2"/>
                </a:cxn>
                <a:cxn ang="0">
                  <a:pos x="62" y="0"/>
                </a:cxn>
                <a:cxn ang="0">
                  <a:pos x="62" y="2"/>
                </a:cxn>
                <a:cxn ang="0">
                  <a:pos x="63" y="10"/>
                </a:cxn>
                <a:cxn ang="0">
                  <a:pos x="65" y="34"/>
                </a:cxn>
                <a:cxn ang="0">
                  <a:pos x="67" y="81"/>
                </a:cxn>
                <a:cxn ang="0">
                  <a:pos x="68" y="104"/>
                </a:cxn>
                <a:cxn ang="0">
                  <a:pos x="69" y="112"/>
                </a:cxn>
              </a:cxnLst>
              <a:rect l="0" t="0" r="r" b="b"/>
              <a:pathLst>
                <a:path w="69" h="116">
                  <a:moveTo>
                    <a:pt x="0" y="12"/>
                  </a:moveTo>
                  <a:lnTo>
                    <a:pt x="1" y="15"/>
                  </a:lnTo>
                  <a:lnTo>
                    <a:pt x="1" y="21"/>
                  </a:lnTo>
                  <a:lnTo>
                    <a:pt x="1" y="22"/>
                  </a:lnTo>
                  <a:lnTo>
                    <a:pt x="1" y="24"/>
                  </a:lnTo>
                  <a:lnTo>
                    <a:pt x="1" y="27"/>
                  </a:lnTo>
                  <a:lnTo>
                    <a:pt x="2" y="34"/>
                  </a:lnTo>
                  <a:lnTo>
                    <a:pt x="2" y="36"/>
                  </a:lnTo>
                  <a:lnTo>
                    <a:pt x="2" y="38"/>
                  </a:lnTo>
                  <a:lnTo>
                    <a:pt x="2" y="42"/>
                  </a:lnTo>
                  <a:lnTo>
                    <a:pt x="2" y="51"/>
                  </a:lnTo>
                  <a:lnTo>
                    <a:pt x="3" y="68"/>
                  </a:lnTo>
                  <a:lnTo>
                    <a:pt x="3" y="70"/>
                  </a:lnTo>
                  <a:lnTo>
                    <a:pt x="3" y="72"/>
                  </a:lnTo>
                  <a:lnTo>
                    <a:pt x="4" y="76"/>
                  </a:lnTo>
                  <a:lnTo>
                    <a:pt x="4" y="84"/>
                  </a:lnTo>
                  <a:lnTo>
                    <a:pt x="4" y="86"/>
                  </a:lnTo>
                  <a:lnTo>
                    <a:pt x="4" y="88"/>
                  </a:lnTo>
                  <a:lnTo>
                    <a:pt x="4" y="92"/>
                  </a:lnTo>
                  <a:lnTo>
                    <a:pt x="5" y="98"/>
                  </a:lnTo>
                  <a:lnTo>
                    <a:pt x="5" y="100"/>
                  </a:lnTo>
                  <a:lnTo>
                    <a:pt x="5" y="101"/>
                  </a:lnTo>
                  <a:lnTo>
                    <a:pt x="5" y="104"/>
                  </a:lnTo>
                  <a:lnTo>
                    <a:pt x="5" y="105"/>
                  </a:lnTo>
                  <a:lnTo>
                    <a:pt x="5" y="106"/>
                  </a:lnTo>
                  <a:lnTo>
                    <a:pt x="6" y="108"/>
                  </a:lnTo>
                  <a:lnTo>
                    <a:pt x="6" y="110"/>
                  </a:lnTo>
                  <a:lnTo>
                    <a:pt x="6" y="110"/>
                  </a:lnTo>
                  <a:lnTo>
                    <a:pt x="6" y="111"/>
                  </a:lnTo>
                  <a:lnTo>
                    <a:pt x="6" y="112"/>
                  </a:lnTo>
                  <a:lnTo>
                    <a:pt x="6" y="113"/>
                  </a:lnTo>
                  <a:lnTo>
                    <a:pt x="6" y="113"/>
                  </a:lnTo>
                  <a:lnTo>
                    <a:pt x="6" y="114"/>
                  </a:lnTo>
                  <a:lnTo>
                    <a:pt x="6" y="114"/>
                  </a:lnTo>
                  <a:lnTo>
                    <a:pt x="6" y="115"/>
                  </a:lnTo>
                  <a:lnTo>
                    <a:pt x="6" y="115"/>
                  </a:lnTo>
                  <a:lnTo>
                    <a:pt x="6" y="115"/>
                  </a:lnTo>
                  <a:lnTo>
                    <a:pt x="7" y="116"/>
                  </a:lnTo>
                  <a:lnTo>
                    <a:pt x="7" y="116"/>
                  </a:lnTo>
                  <a:lnTo>
                    <a:pt x="7" y="116"/>
                  </a:lnTo>
                  <a:lnTo>
                    <a:pt x="7" y="115"/>
                  </a:lnTo>
                  <a:lnTo>
                    <a:pt x="7" y="115"/>
                  </a:lnTo>
                  <a:lnTo>
                    <a:pt x="7" y="115"/>
                  </a:lnTo>
                  <a:lnTo>
                    <a:pt x="7" y="115"/>
                  </a:lnTo>
                  <a:lnTo>
                    <a:pt x="7" y="114"/>
                  </a:lnTo>
                  <a:lnTo>
                    <a:pt x="7" y="114"/>
                  </a:lnTo>
                  <a:lnTo>
                    <a:pt x="8" y="113"/>
                  </a:lnTo>
                  <a:lnTo>
                    <a:pt x="8" y="113"/>
                  </a:lnTo>
                  <a:lnTo>
                    <a:pt x="8" y="112"/>
                  </a:lnTo>
                  <a:lnTo>
                    <a:pt x="8" y="111"/>
                  </a:lnTo>
                  <a:lnTo>
                    <a:pt x="8" y="110"/>
                  </a:lnTo>
                  <a:lnTo>
                    <a:pt x="8" y="109"/>
                  </a:lnTo>
                  <a:lnTo>
                    <a:pt x="8" y="107"/>
                  </a:lnTo>
                  <a:lnTo>
                    <a:pt x="8" y="106"/>
                  </a:lnTo>
                  <a:lnTo>
                    <a:pt x="8" y="105"/>
                  </a:lnTo>
                  <a:lnTo>
                    <a:pt x="8" y="103"/>
                  </a:lnTo>
                  <a:lnTo>
                    <a:pt x="8" y="102"/>
                  </a:lnTo>
                  <a:lnTo>
                    <a:pt x="9" y="100"/>
                  </a:lnTo>
                  <a:lnTo>
                    <a:pt x="9" y="97"/>
                  </a:lnTo>
                  <a:lnTo>
                    <a:pt x="9" y="91"/>
                  </a:lnTo>
                  <a:lnTo>
                    <a:pt x="9" y="90"/>
                  </a:lnTo>
                  <a:lnTo>
                    <a:pt x="9" y="88"/>
                  </a:lnTo>
                  <a:lnTo>
                    <a:pt x="10" y="84"/>
                  </a:lnTo>
                  <a:lnTo>
                    <a:pt x="10" y="77"/>
                  </a:lnTo>
                  <a:lnTo>
                    <a:pt x="10" y="61"/>
                  </a:lnTo>
                  <a:lnTo>
                    <a:pt x="11" y="59"/>
                  </a:lnTo>
                  <a:lnTo>
                    <a:pt x="11" y="57"/>
                  </a:lnTo>
                  <a:lnTo>
                    <a:pt x="11" y="53"/>
                  </a:lnTo>
                  <a:lnTo>
                    <a:pt x="11" y="45"/>
                  </a:lnTo>
                  <a:lnTo>
                    <a:pt x="11" y="43"/>
                  </a:lnTo>
                  <a:lnTo>
                    <a:pt x="11" y="41"/>
                  </a:lnTo>
                  <a:lnTo>
                    <a:pt x="12" y="37"/>
                  </a:lnTo>
                  <a:lnTo>
                    <a:pt x="12" y="30"/>
                  </a:lnTo>
                  <a:lnTo>
                    <a:pt x="12" y="28"/>
                  </a:lnTo>
                  <a:lnTo>
                    <a:pt x="12" y="26"/>
                  </a:lnTo>
                  <a:lnTo>
                    <a:pt x="12" y="23"/>
                  </a:lnTo>
                  <a:lnTo>
                    <a:pt x="12" y="22"/>
                  </a:lnTo>
                  <a:lnTo>
                    <a:pt x="12" y="20"/>
                  </a:lnTo>
                  <a:lnTo>
                    <a:pt x="13" y="17"/>
                  </a:lnTo>
                  <a:lnTo>
                    <a:pt x="13" y="16"/>
                  </a:lnTo>
                  <a:lnTo>
                    <a:pt x="13" y="14"/>
                  </a:lnTo>
                  <a:lnTo>
                    <a:pt x="13" y="12"/>
                  </a:lnTo>
                  <a:lnTo>
                    <a:pt x="13" y="10"/>
                  </a:lnTo>
                  <a:lnTo>
                    <a:pt x="13" y="9"/>
                  </a:lnTo>
                  <a:lnTo>
                    <a:pt x="13" y="7"/>
                  </a:lnTo>
                  <a:lnTo>
                    <a:pt x="13" y="6"/>
                  </a:lnTo>
                  <a:lnTo>
                    <a:pt x="14" y="5"/>
                  </a:lnTo>
                  <a:lnTo>
                    <a:pt x="14" y="4"/>
                  </a:lnTo>
                  <a:lnTo>
                    <a:pt x="14" y="4"/>
                  </a:lnTo>
                  <a:lnTo>
                    <a:pt x="14" y="3"/>
                  </a:lnTo>
                  <a:lnTo>
                    <a:pt x="14" y="2"/>
                  </a:lnTo>
                  <a:lnTo>
                    <a:pt x="14" y="2"/>
                  </a:lnTo>
                  <a:lnTo>
                    <a:pt x="14" y="1"/>
                  </a:lnTo>
                  <a:lnTo>
                    <a:pt x="14" y="0"/>
                  </a:lnTo>
                  <a:lnTo>
                    <a:pt x="14" y="0"/>
                  </a:lnTo>
                  <a:lnTo>
                    <a:pt x="14" y="0"/>
                  </a:lnTo>
                  <a:lnTo>
                    <a:pt x="14" y="0"/>
                  </a:lnTo>
                  <a:lnTo>
                    <a:pt x="15" y="0"/>
                  </a:lnTo>
                  <a:lnTo>
                    <a:pt x="15" y="0"/>
                  </a:lnTo>
                  <a:lnTo>
                    <a:pt x="15" y="0"/>
                  </a:lnTo>
                  <a:lnTo>
                    <a:pt x="15" y="0"/>
                  </a:lnTo>
                  <a:lnTo>
                    <a:pt x="15" y="0"/>
                  </a:lnTo>
                  <a:lnTo>
                    <a:pt x="15" y="0"/>
                  </a:lnTo>
                  <a:lnTo>
                    <a:pt x="15" y="1"/>
                  </a:lnTo>
                  <a:lnTo>
                    <a:pt x="15" y="1"/>
                  </a:lnTo>
                  <a:lnTo>
                    <a:pt x="15" y="2"/>
                  </a:lnTo>
                  <a:lnTo>
                    <a:pt x="15" y="2"/>
                  </a:lnTo>
                  <a:lnTo>
                    <a:pt x="16" y="3"/>
                  </a:lnTo>
                  <a:lnTo>
                    <a:pt x="16" y="4"/>
                  </a:lnTo>
                  <a:lnTo>
                    <a:pt x="16" y="5"/>
                  </a:lnTo>
                  <a:lnTo>
                    <a:pt x="16" y="6"/>
                  </a:lnTo>
                  <a:lnTo>
                    <a:pt x="16" y="7"/>
                  </a:lnTo>
                  <a:lnTo>
                    <a:pt x="16" y="8"/>
                  </a:lnTo>
                  <a:lnTo>
                    <a:pt x="16" y="9"/>
                  </a:lnTo>
                  <a:lnTo>
                    <a:pt x="16" y="10"/>
                  </a:lnTo>
                  <a:lnTo>
                    <a:pt x="16" y="13"/>
                  </a:lnTo>
                  <a:lnTo>
                    <a:pt x="16" y="14"/>
                  </a:lnTo>
                  <a:lnTo>
                    <a:pt x="17" y="16"/>
                  </a:lnTo>
                  <a:lnTo>
                    <a:pt x="17" y="19"/>
                  </a:lnTo>
                  <a:lnTo>
                    <a:pt x="17" y="26"/>
                  </a:lnTo>
                  <a:lnTo>
                    <a:pt x="17" y="28"/>
                  </a:lnTo>
                  <a:lnTo>
                    <a:pt x="17" y="30"/>
                  </a:lnTo>
                  <a:lnTo>
                    <a:pt x="18" y="34"/>
                  </a:lnTo>
                  <a:lnTo>
                    <a:pt x="18" y="42"/>
                  </a:lnTo>
                  <a:lnTo>
                    <a:pt x="18" y="44"/>
                  </a:lnTo>
                  <a:lnTo>
                    <a:pt x="18" y="46"/>
                  </a:lnTo>
                  <a:lnTo>
                    <a:pt x="18" y="50"/>
                  </a:lnTo>
                  <a:lnTo>
                    <a:pt x="19" y="59"/>
                  </a:lnTo>
                  <a:lnTo>
                    <a:pt x="19" y="76"/>
                  </a:lnTo>
                  <a:lnTo>
                    <a:pt x="20" y="78"/>
                  </a:lnTo>
                  <a:lnTo>
                    <a:pt x="20" y="80"/>
                  </a:lnTo>
                  <a:lnTo>
                    <a:pt x="20" y="84"/>
                  </a:lnTo>
                  <a:lnTo>
                    <a:pt x="20" y="86"/>
                  </a:lnTo>
                  <a:lnTo>
                    <a:pt x="20" y="88"/>
                  </a:lnTo>
                  <a:lnTo>
                    <a:pt x="20" y="92"/>
                  </a:lnTo>
                  <a:lnTo>
                    <a:pt x="20" y="93"/>
                  </a:lnTo>
                  <a:lnTo>
                    <a:pt x="20" y="95"/>
                  </a:lnTo>
                  <a:lnTo>
                    <a:pt x="20" y="98"/>
                  </a:lnTo>
                  <a:lnTo>
                    <a:pt x="21" y="100"/>
                  </a:lnTo>
                  <a:lnTo>
                    <a:pt x="21" y="101"/>
                  </a:lnTo>
                  <a:lnTo>
                    <a:pt x="21" y="104"/>
                  </a:lnTo>
                  <a:lnTo>
                    <a:pt x="21" y="105"/>
                  </a:lnTo>
                  <a:lnTo>
                    <a:pt x="21" y="106"/>
                  </a:lnTo>
                  <a:lnTo>
                    <a:pt x="21" y="108"/>
                  </a:lnTo>
                  <a:lnTo>
                    <a:pt x="21" y="108"/>
                  </a:lnTo>
                  <a:lnTo>
                    <a:pt x="21" y="110"/>
                  </a:lnTo>
                  <a:lnTo>
                    <a:pt x="22" y="110"/>
                  </a:lnTo>
                  <a:lnTo>
                    <a:pt x="22" y="111"/>
                  </a:lnTo>
                  <a:lnTo>
                    <a:pt x="22" y="112"/>
                  </a:lnTo>
                  <a:lnTo>
                    <a:pt x="22" y="113"/>
                  </a:lnTo>
                  <a:lnTo>
                    <a:pt x="22" y="113"/>
                  </a:lnTo>
                  <a:lnTo>
                    <a:pt x="22" y="114"/>
                  </a:lnTo>
                  <a:lnTo>
                    <a:pt x="22" y="114"/>
                  </a:lnTo>
                  <a:lnTo>
                    <a:pt x="22" y="115"/>
                  </a:lnTo>
                  <a:lnTo>
                    <a:pt x="22" y="115"/>
                  </a:lnTo>
                  <a:lnTo>
                    <a:pt x="22" y="115"/>
                  </a:lnTo>
                  <a:lnTo>
                    <a:pt x="22" y="116"/>
                  </a:lnTo>
                  <a:lnTo>
                    <a:pt x="22" y="116"/>
                  </a:lnTo>
                  <a:lnTo>
                    <a:pt x="23" y="116"/>
                  </a:lnTo>
                  <a:lnTo>
                    <a:pt x="23" y="115"/>
                  </a:lnTo>
                  <a:lnTo>
                    <a:pt x="23" y="115"/>
                  </a:lnTo>
                  <a:lnTo>
                    <a:pt x="23" y="115"/>
                  </a:lnTo>
                  <a:lnTo>
                    <a:pt x="23" y="115"/>
                  </a:lnTo>
                  <a:lnTo>
                    <a:pt x="23" y="114"/>
                  </a:lnTo>
                  <a:lnTo>
                    <a:pt x="23" y="114"/>
                  </a:lnTo>
                  <a:lnTo>
                    <a:pt x="23" y="113"/>
                  </a:lnTo>
                  <a:lnTo>
                    <a:pt x="23" y="113"/>
                  </a:lnTo>
                  <a:lnTo>
                    <a:pt x="23" y="112"/>
                  </a:lnTo>
                  <a:lnTo>
                    <a:pt x="24" y="111"/>
                  </a:lnTo>
                  <a:lnTo>
                    <a:pt x="24" y="110"/>
                  </a:lnTo>
                  <a:lnTo>
                    <a:pt x="24" y="109"/>
                  </a:lnTo>
                  <a:lnTo>
                    <a:pt x="24" y="107"/>
                  </a:lnTo>
                  <a:lnTo>
                    <a:pt x="24" y="106"/>
                  </a:lnTo>
                  <a:lnTo>
                    <a:pt x="24" y="105"/>
                  </a:lnTo>
                  <a:lnTo>
                    <a:pt x="24" y="102"/>
                  </a:lnTo>
                  <a:lnTo>
                    <a:pt x="24" y="101"/>
                  </a:lnTo>
                  <a:lnTo>
                    <a:pt x="24" y="99"/>
                  </a:lnTo>
                  <a:lnTo>
                    <a:pt x="25" y="96"/>
                  </a:lnTo>
                  <a:lnTo>
                    <a:pt x="25" y="94"/>
                  </a:lnTo>
                  <a:lnTo>
                    <a:pt x="25" y="93"/>
                  </a:lnTo>
                  <a:lnTo>
                    <a:pt x="25" y="89"/>
                  </a:lnTo>
                  <a:lnTo>
                    <a:pt x="25" y="82"/>
                  </a:lnTo>
                  <a:lnTo>
                    <a:pt x="26" y="80"/>
                  </a:lnTo>
                  <a:lnTo>
                    <a:pt x="26" y="78"/>
                  </a:lnTo>
                  <a:lnTo>
                    <a:pt x="26" y="74"/>
                  </a:lnTo>
                  <a:lnTo>
                    <a:pt x="26" y="66"/>
                  </a:lnTo>
                  <a:lnTo>
                    <a:pt x="27" y="50"/>
                  </a:lnTo>
                  <a:lnTo>
                    <a:pt x="27" y="48"/>
                  </a:lnTo>
                  <a:lnTo>
                    <a:pt x="27" y="46"/>
                  </a:lnTo>
                  <a:lnTo>
                    <a:pt x="27" y="42"/>
                  </a:lnTo>
                  <a:lnTo>
                    <a:pt x="27" y="35"/>
                  </a:lnTo>
                  <a:lnTo>
                    <a:pt x="28" y="33"/>
                  </a:lnTo>
                  <a:lnTo>
                    <a:pt x="28" y="31"/>
                  </a:lnTo>
                  <a:lnTo>
                    <a:pt x="28" y="28"/>
                  </a:lnTo>
                  <a:lnTo>
                    <a:pt x="28" y="21"/>
                  </a:lnTo>
                  <a:lnTo>
                    <a:pt x="28" y="20"/>
                  </a:lnTo>
                  <a:lnTo>
                    <a:pt x="28" y="18"/>
                  </a:lnTo>
                  <a:lnTo>
                    <a:pt x="28" y="15"/>
                  </a:lnTo>
                  <a:lnTo>
                    <a:pt x="29" y="14"/>
                  </a:lnTo>
                  <a:lnTo>
                    <a:pt x="29" y="13"/>
                  </a:lnTo>
                  <a:lnTo>
                    <a:pt x="29" y="10"/>
                  </a:lnTo>
                  <a:lnTo>
                    <a:pt x="29" y="9"/>
                  </a:lnTo>
                  <a:lnTo>
                    <a:pt x="29" y="8"/>
                  </a:lnTo>
                  <a:lnTo>
                    <a:pt x="29" y="7"/>
                  </a:lnTo>
                  <a:lnTo>
                    <a:pt x="29" y="6"/>
                  </a:lnTo>
                  <a:lnTo>
                    <a:pt x="29" y="5"/>
                  </a:lnTo>
                  <a:lnTo>
                    <a:pt x="29" y="4"/>
                  </a:lnTo>
                  <a:lnTo>
                    <a:pt x="29" y="4"/>
                  </a:lnTo>
                  <a:lnTo>
                    <a:pt x="30" y="3"/>
                  </a:lnTo>
                  <a:lnTo>
                    <a:pt x="30" y="2"/>
                  </a:lnTo>
                  <a:lnTo>
                    <a:pt x="30" y="2"/>
                  </a:lnTo>
                  <a:lnTo>
                    <a:pt x="30" y="1"/>
                  </a:lnTo>
                  <a:lnTo>
                    <a:pt x="30" y="1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1" y="0"/>
                  </a:lnTo>
                  <a:lnTo>
                    <a:pt x="31" y="0"/>
                  </a:lnTo>
                  <a:lnTo>
                    <a:pt x="31" y="0"/>
                  </a:lnTo>
                  <a:lnTo>
                    <a:pt x="31" y="1"/>
                  </a:lnTo>
                  <a:lnTo>
                    <a:pt x="31" y="1"/>
                  </a:lnTo>
                  <a:lnTo>
                    <a:pt x="31" y="2"/>
                  </a:lnTo>
                  <a:lnTo>
                    <a:pt x="31" y="2"/>
                  </a:lnTo>
                  <a:lnTo>
                    <a:pt x="31" y="3"/>
                  </a:lnTo>
                  <a:lnTo>
                    <a:pt x="31" y="4"/>
                  </a:lnTo>
                  <a:lnTo>
                    <a:pt x="31" y="4"/>
                  </a:lnTo>
                  <a:lnTo>
                    <a:pt x="32" y="5"/>
                  </a:lnTo>
                  <a:lnTo>
                    <a:pt x="32" y="7"/>
                  </a:lnTo>
                  <a:lnTo>
                    <a:pt x="32" y="9"/>
                  </a:lnTo>
                  <a:lnTo>
                    <a:pt x="32" y="10"/>
                  </a:lnTo>
                  <a:lnTo>
                    <a:pt x="32" y="12"/>
                  </a:lnTo>
                  <a:lnTo>
                    <a:pt x="32" y="14"/>
                  </a:lnTo>
                  <a:lnTo>
                    <a:pt x="32" y="15"/>
                  </a:lnTo>
                  <a:lnTo>
                    <a:pt x="32" y="18"/>
                  </a:lnTo>
                  <a:lnTo>
                    <a:pt x="32" y="20"/>
                  </a:lnTo>
                  <a:lnTo>
                    <a:pt x="33" y="22"/>
                  </a:lnTo>
                  <a:lnTo>
                    <a:pt x="33" y="25"/>
                  </a:lnTo>
                  <a:lnTo>
                    <a:pt x="33" y="33"/>
                  </a:lnTo>
                  <a:lnTo>
                    <a:pt x="34" y="50"/>
                  </a:lnTo>
                  <a:lnTo>
                    <a:pt x="34" y="52"/>
                  </a:lnTo>
                  <a:lnTo>
                    <a:pt x="34" y="54"/>
                  </a:lnTo>
                  <a:lnTo>
                    <a:pt x="34" y="58"/>
                  </a:lnTo>
                  <a:lnTo>
                    <a:pt x="35" y="67"/>
                  </a:lnTo>
                  <a:lnTo>
                    <a:pt x="35" y="69"/>
                  </a:lnTo>
                  <a:lnTo>
                    <a:pt x="35" y="71"/>
                  </a:lnTo>
                  <a:lnTo>
                    <a:pt x="35" y="76"/>
                  </a:lnTo>
                  <a:lnTo>
                    <a:pt x="35" y="84"/>
                  </a:lnTo>
                  <a:lnTo>
                    <a:pt x="36" y="86"/>
                  </a:lnTo>
                  <a:lnTo>
                    <a:pt x="36" y="87"/>
                  </a:lnTo>
                  <a:lnTo>
                    <a:pt x="36" y="91"/>
                  </a:lnTo>
                  <a:lnTo>
                    <a:pt x="36" y="93"/>
                  </a:lnTo>
                  <a:lnTo>
                    <a:pt x="36" y="94"/>
                  </a:lnTo>
                  <a:lnTo>
                    <a:pt x="36" y="98"/>
                  </a:lnTo>
                  <a:lnTo>
                    <a:pt x="36" y="99"/>
                  </a:lnTo>
                  <a:lnTo>
                    <a:pt x="36" y="101"/>
                  </a:lnTo>
                  <a:lnTo>
                    <a:pt x="37" y="104"/>
                  </a:lnTo>
                  <a:lnTo>
                    <a:pt x="37" y="105"/>
                  </a:lnTo>
                  <a:lnTo>
                    <a:pt x="37" y="106"/>
                  </a:lnTo>
                  <a:lnTo>
                    <a:pt x="37" y="108"/>
                  </a:lnTo>
                  <a:lnTo>
                    <a:pt x="37" y="109"/>
                  </a:lnTo>
                  <a:lnTo>
                    <a:pt x="37" y="110"/>
                  </a:lnTo>
                  <a:lnTo>
                    <a:pt x="37" y="111"/>
                  </a:lnTo>
                  <a:lnTo>
                    <a:pt x="37" y="112"/>
                  </a:lnTo>
                  <a:lnTo>
                    <a:pt x="37" y="112"/>
                  </a:lnTo>
                  <a:lnTo>
                    <a:pt x="38" y="113"/>
                  </a:lnTo>
                  <a:lnTo>
                    <a:pt x="38" y="114"/>
                  </a:lnTo>
                  <a:lnTo>
                    <a:pt x="38" y="114"/>
                  </a:lnTo>
                  <a:lnTo>
                    <a:pt x="38" y="115"/>
                  </a:lnTo>
                  <a:lnTo>
                    <a:pt x="38" y="115"/>
                  </a:lnTo>
                  <a:lnTo>
                    <a:pt x="38" y="115"/>
                  </a:lnTo>
                  <a:lnTo>
                    <a:pt x="38" y="115"/>
                  </a:lnTo>
                  <a:lnTo>
                    <a:pt x="38" y="116"/>
                  </a:lnTo>
                  <a:lnTo>
                    <a:pt x="38" y="116"/>
                  </a:lnTo>
                  <a:lnTo>
                    <a:pt x="38" y="116"/>
                  </a:lnTo>
                  <a:lnTo>
                    <a:pt x="38" y="115"/>
                  </a:lnTo>
                  <a:lnTo>
                    <a:pt x="38" y="115"/>
                  </a:lnTo>
                  <a:lnTo>
                    <a:pt x="38" y="115"/>
                  </a:lnTo>
                  <a:lnTo>
                    <a:pt x="39" y="115"/>
                  </a:lnTo>
                  <a:lnTo>
                    <a:pt x="39" y="114"/>
                  </a:lnTo>
                  <a:lnTo>
                    <a:pt x="39" y="114"/>
                  </a:lnTo>
                  <a:lnTo>
                    <a:pt x="39" y="113"/>
                  </a:lnTo>
                  <a:lnTo>
                    <a:pt x="39" y="113"/>
                  </a:lnTo>
                  <a:lnTo>
                    <a:pt x="39" y="112"/>
                  </a:lnTo>
                  <a:lnTo>
                    <a:pt x="39" y="111"/>
                  </a:lnTo>
                  <a:lnTo>
                    <a:pt x="39" y="111"/>
                  </a:lnTo>
                  <a:lnTo>
                    <a:pt x="39" y="110"/>
                  </a:lnTo>
                  <a:lnTo>
                    <a:pt x="39" y="109"/>
                  </a:lnTo>
                  <a:lnTo>
                    <a:pt x="40" y="108"/>
                  </a:lnTo>
                  <a:lnTo>
                    <a:pt x="40" y="107"/>
                  </a:lnTo>
                  <a:lnTo>
                    <a:pt x="40" y="104"/>
                  </a:lnTo>
                  <a:lnTo>
                    <a:pt x="40" y="103"/>
                  </a:lnTo>
                  <a:lnTo>
                    <a:pt x="40" y="102"/>
                  </a:lnTo>
                  <a:lnTo>
                    <a:pt x="40" y="99"/>
                  </a:lnTo>
                  <a:lnTo>
                    <a:pt x="40" y="93"/>
                  </a:lnTo>
                  <a:lnTo>
                    <a:pt x="40" y="92"/>
                  </a:lnTo>
                  <a:lnTo>
                    <a:pt x="41" y="90"/>
                  </a:lnTo>
                  <a:lnTo>
                    <a:pt x="41" y="86"/>
                  </a:lnTo>
                  <a:lnTo>
                    <a:pt x="41" y="79"/>
                  </a:lnTo>
                  <a:lnTo>
                    <a:pt x="41" y="77"/>
                  </a:lnTo>
                  <a:lnTo>
                    <a:pt x="41" y="75"/>
                  </a:lnTo>
                  <a:lnTo>
                    <a:pt x="42" y="71"/>
                  </a:lnTo>
                  <a:lnTo>
                    <a:pt x="42" y="63"/>
                  </a:lnTo>
                  <a:lnTo>
                    <a:pt x="43" y="47"/>
                  </a:lnTo>
                  <a:lnTo>
                    <a:pt x="43" y="44"/>
                  </a:lnTo>
                  <a:lnTo>
                    <a:pt x="43" y="42"/>
                  </a:lnTo>
                  <a:lnTo>
                    <a:pt x="43" y="38"/>
                  </a:lnTo>
                  <a:lnTo>
                    <a:pt x="43" y="30"/>
                  </a:lnTo>
                  <a:lnTo>
                    <a:pt x="43" y="28"/>
                  </a:lnTo>
                  <a:lnTo>
                    <a:pt x="44" y="26"/>
                  </a:lnTo>
                  <a:lnTo>
                    <a:pt x="44" y="23"/>
                  </a:lnTo>
                  <a:lnTo>
                    <a:pt x="44" y="16"/>
                  </a:lnTo>
                  <a:lnTo>
                    <a:pt x="44" y="14"/>
                  </a:lnTo>
                  <a:lnTo>
                    <a:pt x="44" y="13"/>
                  </a:lnTo>
                  <a:lnTo>
                    <a:pt x="44" y="10"/>
                  </a:lnTo>
                  <a:lnTo>
                    <a:pt x="45" y="9"/>
                  </a:lnTo>
                  <a:lnTo>
                    <a:pt x="45" y="8"/>
                  </a:lnTo>
                  <a:lnTo>
                    <a:pt x="45" y="6"/>
                  </a:lnTo>
                  <a:lnTo>
                    <a:pt x="45" y="5"/>
                  </a:lnTo>
                  <a:lnTo>
                    <a:pt x="45" y="4"/>
                  </a:lnTo>
                  <a:lnTo>
                    <a:pt x="45" y="3"/>
                  </a:lnTo>
                  <a:lnTo>
                    <a:pt x="45" y="2"/>
                  </a:lnTo>
                  <a:lnTo>
                    <a:pt x="45" y="2"/>
                  </a:lnTo>
                  <a:lnTo>
                    <a:pt x="45" y="1"/>
                  </a:lnTo>
                  <a:lnTo>
                    <a:pt x="46" y="1"/>
                  </a:lnTo>
                  <a:lnTo>
                    <a:pt x="46" y="0"/>
                  </a:lnTo>
                  <a:lnTo>
                    <a:pt x="46" y="0"/>
                  </a:lnTo>
                  <a:lnTo>
                    <a:pt x="46" y="0"/>
                  </a:lnTo>
                  <a:lnTo>
                    <a:pt x="46" y="0"/>
                  </a:lnTo>
                  <a:lnTo>
                    <a:pt x="46" y="0"/>
                  </a:lnTo>
                  <a:lnTo>
                    <a:pt x="46" y="0"/>
                  </a:lnTo>
                  <a:lnTo>
                    <a:pt x="46" y="0"/>
                  </a:lnTo>
                  <a:lnTo>
                    <a:pt x="46" y="0"/>
                  </a:lnTo>
                  <a:lnTo>
                    <a:pt x="46" y="0"/>
                  </a:lnTo>
                  <a:lnTo>
                    <a:pt x="46" y="1"/>
                  </a:lnTo>
                  <a:lnTo>
                    <a:pt x="46" y="1"/>
                  </a:lnTo>
                  <a:lnTo>
                    <a:pt x="47" y="2"/>
                  </a:lnTo>
                  <a:lnTo>
                    <a:pt x="47" y="2"/>
                  </a:lnTo>
                  <a:lnTo>
                    <a:pt x="47" y="3"/>
                  </a:lnTo>
                  <a:lnTo>
                    <a:pt x="47" y="4"/>
                  </a:lnTo>
                  <a:lnTo>
                    <a:pt x="47" y="5"/>
                  </a:lnTo>
                  <a:lnTo>
                    <a:pt x="47" y="6"/>
                  </a:lnTo>
                  <a:lnTo>
                    <a:pt x="47" y="7"/>
                  </a:lnTo>
                  <a:lnTo>
                    <a:pt x="47" y="8"/>
                  </a:lnTo>
                  <a:lnTo>
                    <a:pt x="48" y="10"/>
                  </a:lnTo>
                  <a:lnTo>
                    <a:pt x="48" y="12"/>
                  </a:lnTo>
                  <a:lnTo>
                    <a:pt x="48" y="13"/>
                  </a:lnTo>
                  <a:lnTo>
                    <a:pt x="48" y="16"/>
                  </a:lnTo>
                  <a:lnTo>
                    <a:pt x="48" y="17"/>
                  </a:lnTo>
                  <a:lnTo>
                    <a:pt x="48" y="19"/>
                  </a:lnTo>
                  <a:lnTo>
                    <a:pt x="48" y="22"/>
                  </a:lnTo>
                  <a:lnTo>
                    <a:pt x="49" y="30"/>
                  </a:lnTo>
                  <a:lnTo>
                    <a:pt x="49" y="32"/>
                  </a:lnTo>
                  <a:lnTo>
                    <a:pt x="49" y="34"/>
                  </a:lnTo>
                  <a:lnTo>
                    <a:pt x="49" y="38"/>
                  </a:lnTo>
                  <a:lnTo>
                    <a:pt x="49" y="46"/>
                  </a:lnTo>
                  <a:lnTo>
                    <a:pt x="50" y="64"/>
                  </a:lnTo>
                  <a:lnTo>
                    <a:pt x="50" y="66"/>
                  </a:lnTo>
                  <a:lnTo>
                    <a:pt x="50" y="68"/>
                  </a:lnTo>
                  <a:lnTo>
                    <a:pt x="50" y="72"/>
                  </a:lnTo>
                  <a:lnTo>
                    <a:pt x="51" y="80"/>
                  </a:lnTo>
                  <a:lnTo>
                    <a:pt x="51" y="82"/>
                  </a:lnTo>
                  <a:lnTo>
                    <a:pt x="51" y="84"/>
                  </a:lnTo>
                  <a:lnTo>
                    <a:pt x="51" y="88"/>
                  </a:lnTo>
                  <a:lnTo>
                    <a:pt x="52" y="95"/>
                  </a:lnTo>
                  <a:lnTo>
                    <a:pt x="52" y="97"/>
                  </a:lnTo>
                  <a:lnTo>
                    <a:pt x="52" y="98"/>
                  </a:lnTo>
                  <a:lnTo>
                    <a:pt x="52" y="102"/>
                  </a:lnTo>
                  <a:lnTo>
                    <a:pt x="52" y="103"/>
                  </a:lnTo>
                  <a:lnTo>
                    <a:pt x="52" y="104"/>
                  </a:lnTo>
                  <a:lnTo>
                    <a:pt x="52" y="107"/>
                  </a:lnTo>
                  <a:lnTo>
                    <a:pt x="52" y="108"/>
                  </a:lnTo>
                  <a:lnTo>
                    <a:pt x="53" y="109"/>
                  </a:lnTo>
                  <a:lnTo>
                    <a:pt x="53" y="110"/>
                  </a:lnTo>
                  <a:lnTo>
                    <a:pt x="53" y="111"/>
                  </a:lnTo>
                  <a:lnTo>
                    <a:pt x="53" y="112"/>
                  </a:lnTo>
                  <a:lnTo>
                    <a:pt x="53" y="112"/>
                  </a:lnTo>
                  <a:lnTo>
                    <a:pt x="53" y="113"/>
                  </a:lnTo>
                  <a:lnTo>
                    <a:pt x="53" y="114"/>
                  </a:lnTo>
                  <a:lnTo>
                    <a:pt x="53" y="114"/>
                  </a:lnTo>
                  <a:lnTo>
                    <a:pt x="53" y="115"/>
                  </a:lnTo>
                  <a:lnTo>
                    <a:pt x="53" y="115"/>
                  </a:lnTo>
                  <a:lnTo>
                    <a:pt x="54" y="115"/>
                  </a:lnTo>
                  <a:lnTo>
                    <a:pt x="54" y="115"/>
                  </a:lnTo>
                  <a:lnTo>
                    <a:pt x="54" y="116"/>
                  </a:lnTo>
                  <a:lnTo>
                    <a:pt x="54" y="116"/>
                  </a:lnTo>
                  <a:lnTo>
                    <a:pt x="54" y="116"/>
                  </a:lnTo>
                  <a:lnTo>
                    <a:pt x="54" y="115"/>
                  </a:lnTo>
                  <a:lnTo>
                    <a:pt x="54" y="115"/>
                  </a:lnTo>
                  <a:lnTo>
                    <a:pt x="54" y="115"/>
                  </a:lnTo>
                  <a:lnTo>
                    <a:pt x="54" y="114"/>
                  </a:lnTo>
                  <a:lnTo>
                    <a:pt x="54" y="114"/>
                  </a:lnTo>
                  <a:lnTo>
                    <a:pt x="54" y="113"/>
                  </a:lnTo>
                  <a:lnTo>
                    <a:pt x="54" y="113"/>
                  </a:lnTo>
                  <a:lnTo>
                    <a:pt x="55" y="112"/>
                  </a:lnTo>
                  <a:lnTo>
                    <a:pt x="55" y="111"/>
                  </a:lnTo>
                  <a:lnTo>
                    <a:pt x="55" y="111"/>
                  </a:lnTo>
                  <a:lnTo>
                    <a:pt x="55" y="110"/>
                  </a:lnTo>
                  <a:lnTo>
                    <a:pt x="55" y="109"/>
                  </a:lnTo>
                  <a:lnTo>
                    <a:pt x="55" y="108"/>
                  </a:lnTo>
                  <a:lnTo>
                    <a:pt x="55" y="107"/>
                  </a:lnTo>
                  <a:lnTo>
                    <a:pt x="55" y="104"/>
                  </a:lnTo>
                  <a:lnTo>
                    <a:pt x="55" y="103"/>
                  </a:lnTo>
                  <a:lnTo>
                    <a:pt x="56" y="102"/>
                  </a:lnTo>
                  <a:lnTo>
                    <a:pt x="56" y="99"/>
                  </a:lnTo>
                  <a:lnTo>
                    <a:pt x="56" y="93"/>
                  </a:lnTo>
                  <a:lnTo>
                    <a:pt x="56" y="92"/>
                  </a:lnTo>
                  <a:lnTo>
                    <a:pt x="56" y="90"/>
                  </a:lnTo>
                  <a:lnTo>
                    <a:pt x="57" y="86"/>
                  </a:lnTo>
                  <a:lnTo>
                    <a:pt x="57" y="79"/>
                  </a:lnTo>
                  <a:lnTo>
                    <a:pt x="57" y="63"/>
                  </a:lnTo>
                  <a:lnTo>
                    <a:pt x="58" y="61"/>
                  </a:lnTo>
                  <a:lnTo>
                    <a:pt x="58" y="59"/>
                  </a:lnTo>
                  <a:lnTo>
                    <a:pt x="58" y="55"/>
                  </a:lnTo>
                  <a:lnTo>
                    <a:pt x="58" y="47"/>
                  </a:lnTo>
                  <a:lnTo>
                    <a:pt x="58" y="45"/>
                  </a:lnTo>
                  <a:lnTo>
                    <a:pt x="58" y="43"/>
                  </a:lnTo>
                  <a:lnTo>
                    <a:pt x="59" y="39"/>
                  </a:lnTo>
                  <a:lnTo>
                    <a:pt x="59" y="31"/>
                  </a:lnTo>
                  <a:lnTo>
                    <a:pt x="59" y="30"/>
                  </a:lnTo>
                  <a:lnTo>
                    <a:pt x="59" y="28"/>
                  </a:lnTo>
                  <a:lnTo>
                    <a:pt x="59" y="24"/>
                  </a:lnTo>
                  <a:lnTo>
                    <a:pt x="59" y="23"/>
                  </a:lnTo>
                  <a:lnTo>
                    <a:pt x="59" y="21"/>
                  </a:lnTo>
                  <a:lnTo>
                    <a:pt x="60" y="18"/>
                  </a:lnTo>
                  <a:lnTo>
                    <a:pt x="60" y="17"/>
                  </a:lnTo>
                  <a:lnTo>
                    <a:pt x="60" y="15"/>
                  </a:lnTo>
                  <a:lnTo>
                    <a:pt x="60" y="12"/>
                  </a:lnTo>
                  <a:lnTo>
                    <a:pt x="60" y="11"/>
                  </a:lnTo>
                  <a:lnTo>
                    <a:pt x="60" y="10"/>
                  </a:lnTo>
                  <a:lnTo>
                    <a:pt x="60" y="8"/>
                  </a:lnTo>
                  <a:lnTo>
                    <a:pt x="60" y="7"/>
                  </a:lnTo>
                  <a:lnTo>
                    <a:pt x="61" y="6"/>
                  </a:lnTo>
                  <a:lnTo>
                    <a:pt x="61" y="5"/>
                  </a:lnTo>
                  <a:lnTo>
                    <a:pt x="61" y="4"/>
                  </a:lnTo>
                  <a:lnTo>
                    <a:pt x="61" y="3"/>
                  </a:lnTo>
                  <a:lnTo>
                    <a:pt x="61" y="2"/>
                  </a:lnTo>
                  <a:lnTo>
                    <a:pt x="61" y="2"/>
                  </a:lnTo>
                  <a:lnTo>
                    <a:pt x="61" y="1"/>
                  </a:lnTo>
                  <a:lnTo>
                    <a:pt x="61" y="1"/>
                  </a:lnTo>
                  <a:lnTo>
                    <a:pt x="61" y="0"/>
                  </a:lnTo>
                  <a:lnTo>
                    <a:pt x="61" y="0"/>
                  </a:lnTo>
                  <a:lnTo>
                    <a:pt x="61" y="0"/>
                  </a:lnTo>
                  <a:lnTo>
                    <a:pt x="61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1"/>
                  </a:lnTo>
                  <a:lnTo>
                    <a:pt x="62" y="1"/>
                  </a:lnTo>
                  <a:lnTo>
                    <a:pt x="62" y="2"/>
                  </a:lnTo>
                  <a:lnTo>
                    <a:pt x="62" y="2"/>
                  </a:lnTo>
                  <a:lnTo>
                    <a:pt x="63" y="3"/>
                  </a:lnTo>
                  <a:lnTo>
                    <a:pt x="63" y="4"/>
                  </a:lnTo>
                  <a:lnTo>
                    <a:pt x="63" y="5"/>
                  </a:lnTo>
                  <a:lnTo>
                    <a:pt x="63" y="6"/>
                  </a:lnTo>
                  <a:lnTo>
                    <a:pt x="63" y="7"/>
                  </a:lnTo>
                  <a:lnTo>
                    <a:pt x="63" y="8"/>
                  </a:lnTo>
                  <a:lnTo>
                    <a:pt x="63" y="9"/>
                  </a:lnTo>
                  <a:lnTo>
                    <a:pt x="63" y="10"/>
                  </a:lnTo>
                  <a:lnTo>
                    <a:pt x="63" y="13"/>
                  </a:lnTo>
                  <a:lnTo>
                    <a:pt x="63" y="14"/>
                  </a:lnTo>
                  <a:lnTo>
                    <a:pt x="63" y="16"/>
                  </a:lnTo>
                  <a:lnTo>
                    <a:pt x="64" y="19"/>
                  </a:lnTo>
                  <a:lnTo>
                    <a:pt x="64" y="26"/>
                  </a:lnTo>
                  <a:lnTo>
                    <a:pt x="64" y="28"/>
                  </a:lnTo>
                  <a:lnTo>
                    <a:pt x="64" y="30"/>
                  </a:lnTo>
                  <a:lnTo>
                    <a:pt x="65" y="34"/>
                  </a:lnTo>
                  <a:lnTo>
                    <a:pt x="65" y="42"/>
                  </a:lnTo>
                  <a:lnTo>
                    <a:pt x="65" y="44"/>
                  </a:lnTo>
                  <a:lnTo>
                    <a:pt x="65" y="46"/>
                  </a:lnTo>
                  <a:lnTo>
                    <a:pt x="65" y="51"/>
                  </a:lnTo>
                  <a:lnTo>
                    <a:pt x="66" y="60"/>
                  </a:lnTo>
                  <a:lnTo>
                    <a:pt x="66" y="77"/>
                  </a:lnTo>
                  <a:lnTo>
                    <a:pt x="67" y="79"/>
                  </a:lnTo>
                  <a:lnTo>
                    <a:pt x="67" y="81"/>
                  </a:lnTo>
                  <a:lnTo>
                    <a:pt x="67" y="85"/>
                  </a:lnTo>
                  <a:lnTo>
                    <a:pt x="67" y="92"/>
                  </a:lnTo>
                  <a:lnTo>
                    <a:pt x="67" y="93"/>
                  </a:lnTo>
                  <a:lnTo>
                    <a:pt x="67" y="95"/>
                  </a:lnTo>
                  <a:lnTo>
                    <a:pt x="67" y="98"/>
                  </a:lnTo>
                  <a:lnTo>
                    <a:pt x="67" y="100"/>
                  </a:lnTo>
                  <a:lnTo>
                    <a:pt x="68" y="101"/>
                  </a:lnTo>
                  <a:lnTo>
                    <a:pt x="68" y="104"/>
                  </a:lnTo>
                  <a:lnTo>
                    <a:pt x="68" y="105"/>
                  </a:lnTo>
                  <a:lnTo>
                    <a:pt x="68" y="106"/>
                  </a:lnTo>
                  <a:lnTo>
                    <a:pt x="68" y="107"/>
                  </a:lnTo>
                  <a:lnTo>
                    <a:pt x="68" y="108"/>
                  </a:lnTo>
                  <a:lnTo>
                    <a:pt x="68" y="109"/>
                  </a:lnTo>
                  <a:lnTo>
                    <a:pt x="68" y="110"/>
                  </a:lnTo>
                  <a:lnTo>
                    <a:pt x="68" y="111"/>
                  </a:lnTo>
                  <a:lnTo>
                    <a:pt x="69" y="112"/>
                  </a:lnTo>
                  <a:lnTo>
                    <a:pt x="69" y="112"/>
                  </a:lnTo>
                  <a:lnTo>
                    <a:pt x="69" y="113"/>
                  </a:lnTo>
                  <a:lnTo>
                    <a:pt x="69" y="114"/>
                  </a:lnTo>
                  <a:lnTo>
                    <a:pt x="69" y="114"/>
                  </a:lnTo>
                </a:path>
              </a:pathLst>
            </a:custGeom>
            <a:grpFill/>
            <a:ln w="9525" cap="sq">
              <a:solidFill>
                <a:srgbClr val="0D8BE6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783">
                <a:defRPr/>
              </a:pPr>
              <a:endParaRPr lang="en-US" sz="1350" kern="0" dirty="0">
                <a:solidFill>
                  <a:srgbClr val="0D8BE6"/>
                </a:solidFill>
              </a:endParaRPr>
            </a:p>
          </p:txBody>
        </p:sp>
        <p:sp>
          <p:nvSpPr>
            <p:cNvPr id="183" name="Freeform 99"/>
            <p:cNvSpPr>
              <a:spLocks/>
            </p:cNvSpPr>
            <p:nvPr/>
          </p:nvSpPr>
          <p:spPr bwMode="auto">
            <a:xfrm>
              <a:off x="5728" y="2186"/>
              <a:ext cx="55" cy="116"/>
            </a:xfrm>
            <a:custGeom>
              <a:avLst/>
              <a:gdLst/>
              <a:ahLst/>
              <a:cxnLst>
                <a:cxn ang="0">
                  <a:pos x="0" y="116"/>
                </a:cxn>
                <a:cxn ang="0">
                  <a:pos x="1" y="114"/>
                </a:cxn>
                <a:cxn ang="0">
                  <a:pos x="2" y="108"/>
                </a:cxn>
                <a:cxn ang="0">
                  <a:pos x="2" y="96"/>
                </a:cxn>
                <a:cxn ang="0">
                  <a:pos x="4" y="54"/>
                </a:cxn>
                <a:cxn ang="0">
                  <a:pos x="5" y="31"/>
                </a:cxn>
                <a:cxn ang="0">
                  <a:pos x="6" y="12"/>
                </a:cxn>
                <a:cxn ang="0">
                  <a:pos x="7" y="4"/>
                </a:cxn>
                <a:cxn ang="0">
                  <a:pos x="8" y="0"/>
                </a:cxn>
                <a:cxn ang="0">
                  <a:pos x="8" y="0"/>
                </a:cxn>
                <a:cxn ang="0">
                  <a:pos x="9" y="4"/>
                </a:cxn>
                <a:cxn ang="0">
                  <a:pos x="10" y="12"/>
                </a:cxn>
                <a:cxn ang="0">
                  <a:pos x="12" y="48"/>
                </a:cxn>
                <a:cxn ang="0">
                  <a:pos x="13" y="74"/>
                </a:cxn>
                <a:cxn ang="0">
                  <a:pos x="14" y="97"/>
                </a:cxn>
                <a:cxn ang="0">
                  <a:pos x="15" y="109"/>
                </a:cxn>
                <a:cxn ang="0">
                  <a:pos x="15" y="114"/>
                </a:cxn>
                <a:cxn ang="0">
                  <a:pos x="16" y="116"/>
                </a:cxn>
                <a:cxn ang="0">
                  <a:pos x="16" y="113"/>
                </a:cxn>
                <a:cxn ang="0">
                  <a:pos x="17" y="108"/>
                </a:cxn>
                <a:cxn ang="0">
                  <a:pos x="18" y="91"/>
                </a:cxn>
                <a:cxn ang="0">
                  <a:pos x="20" y="62"/>
                </a:cxn>
                <a:cxn ang="0">
                  <a:pos x="21" y="25"/>
                </a:cxn>
                <a:cxn ang="0">
                  <a:pos x="22" y="8"/>
                </a:cxn>
                <a:cxn ang="0">
                  <a:pos x="23" y="1"/>
                </a:cxn>
                <a:cxn ang="0">
                  <a:pos x="24" y="0"/>
                </a:cxn>
                <a:cxn ang="0">
                  <a:pos x="24" y="2"/>
                </a:cxn>
                <a:cxn ang="0">
                  <a:pos x="25" y="12"/>
                </a:cxn>
                <a:cxn ang="0">
                  <a:pos x="26" y="33"/>
                </a:cxn>
                <a:cxn ang="0">
                  <a:pos x="28" y="72"/>
                </a:cxn>
                <a:cxn ang="0">
                  <a:pos x="29" y="100"/>
                </a:cxn>
                <a:cxn ang="0">
                  <a:pos x="30" y="111"/>
                </a:cxn>
                <a:cxn ang="0">
                  <a:pos x="31" y="115"/>
                </a:cxn>
                <a:cxn ang="0">
                  <a:pos x="32" y="115"/>
                </a:cxn>
                <a:cxn ang="0">
                  <a:pos x="32" y="111"/>
                </a:cxn>
                <a:cxn ang="0">
                  <a:pos x="33" y="101"/>
                </a:cxn>
                <a:cxn ang="0">
                  <a:pos x="34" y="81"/>
                </a:cxn>
                <a:cxn ang="0">
                  <a:pos x="36" y="39"/>
                </a:cxn>
                <a:cxn ang="0">
                  <a:pos x="37" y="18"/>
                </a:cxn>
                <a:cxn ang="0">
                  <a:pos x="38" y="8"/>
                </a:cxn>
                <a:cxn ang="0">
                  <a:pos x="38" y="1"/>
                </a:cxn>
                <a:cxn ang="0">
                  <a:pos x="39" y="0"/>
                </a:cxn>
                <a:cxn ang="0">
                  <a:pos x="40" y="2"/>
                </a:cxn>
                <a:cxn ang="0">
                  <a:pos x="40" y="12"/>
                </a:cxn>
                <a:cxn ang="0">
                  <a:pos x="42" y="33"/>
                </a:cxn>
                <a:cxn ang="0">
                  <a:pos x="44" y="87"/>
                </a:cxn>
                <a:cxn ang="0">
                  <a:pos x="45" y="101"/>
                </a:cxn>
                <a:cxn ang="0">
                  <a:pos x="46" y="111"/>
                </a:cxn>
                <a:cxn ang="0">
                  <a:pos x="46" y="115"/>
                </a:cxn>
                <a:cxn ang="0">
                  <a:pos x="47" y="115"/>
                </a:cxn>
                <a:cxn ang="0">
                  <a:pos x="47" y="112"/>
                </a:cxn>
                <a:cxn ang="0">
                  <a:pos x="48" y="103"/>
                </a:cxn>
                <a:cxn ang="0">
                  <a:pos x="49" y="84"/>
                </a:cxn>
                <a:cxn ang="0">
                  <a:pos x="51" y="40"/>
                </a:cxn>
                <a:cxn ang="0">
                  <a:pos x="52" y="14"/>
                </a:cxn>
                <a:cxn ang="0">
                  <a:pos x="53" y="5"/>
                </a:cxn>
                <a:cxn ang="0">
                  <a:pos x="54" y="0"/>
                </a:cxn>
                <a:cxn ang="0">
                  <a:pos x="54" y="0"/>
                </a:cxn>
                <a:cxn ang="0">
                  <a:pos x="55" y="3"/>
                </a:cxn>
              </a:cxnLst>
              <a:rect l="0" t="0" r="r" b="b"/>
              <a:pathLst>
                <a:path w="55" h="116">
                  <a:moveTo>
                    <a:pt x="0" y="114"/>
                  </a:moveTo>
                  <a:lnTo>
                    <a:pt x="0" y="114"/>
                  </a:lnTo>
                  <a:lnTo>
                    <a:pt x="0" y="115"/>
                  </a:lnTo>
                  <a:lnTo>
                    <a:pt x="0" y="115"/>
                  </a:lnTo>
                  <a:lnTo>
                    <a:pt x="0" y="115"/>
                  </a:lnTo>
                  <a:lnTo>
                    <a:pt x="0" y="116"/>
                  </a:lnTo>
                  <a:lnTo>
                    <a:pt x="0" y="116"/>
                  </a:lnTo>
                  <a:lnTo>
                    <a:pt x="0" y="116"/>
                  </a:lnTo>
                  <a:lnTo>
                    <a:pt x="0" y="115"/>
                  </a:lnTo>
                  <a:lnTo>
                    <a:pt x="1" y="115"/>
                  </a:lnTo>
                  <a:lnTo>
                    <a:pt x="1" y="115"/>
                  </a:lnTo>
                  <a:lnTo>
                    <a:pt x="1" y="115"/>
                  </a:lnTo>
                  <a:lnTo>
                    <a:pt x="1" y="114"/>
                  </a:lnTo>
                  <a:lnTo>
                    <a:pt x="1" y="114"/>
                  </a:lnTo>
                  <a:lnTo>
                    <a:pt x="1" y="113"/>
                  </a:lnTo>
                  <a:lnTo>
                    <a:pt x="1" y="113"/>
                  </a:lnTo>
                  <a:lnTo>
                    <a:pt x="1" y="112"/>
                  </a:lnTo>
                  <a:lnTo>
                    <a:pt x="1" y="111"/>
                  </a:lnTo>
                  <a:lnTo>
                    <a:pt x="1" y="110"/>
                  </a:lnTo>
                  <a:lnTo>
                    <a:pt x="2" y="109"/>
                  </a:lnTo>
                  <a:lnTo>
                    <a:pt x="2" y="108"/>
                  </a:lnTo>
                  <a:lnTo>
                    <a:pt x="2" y="106"/>
                  </a:lnTo>
                  <a:lnTo>
                    <a:pt x="2" y="104"/>
                  </a:lnTo>
                  <a:lnTo>
                    <a:pt x="2" y="103"/>
                  </a:lnTo>
                  <a:lnTo>
                    <a:pt x="2" y="102"/>
                  </a:lnTo>
                  <a:lnTo>
                    <a:pt x="2" y="99"/>
                  </a:lnTo>
                  <a:lnTo>
                    <a:pt x="2" y="97"/>
                  </a:lnTo>
                  <a:lnTo>
                    <a:pt x="2" y="96"/>
                  </a:lnTo>
                  <a:lnTo>
                    <a:pt x="3" y="92"/>
                  </a:lnTo>
                  <a:lnTo>
                    <a:pt x="3" y="86"/>
                  </a:lnTo>
                  <a:lnTo>
                    <a:pt x="3" y="84"/>
                  </a:lnTo>
                  <a:lnTo>
                    <a:pt x="3" y="82"/>
                  </a:lnTo>
                  <a:lnTo>
                    <a:pt x="3" y="78"/>
                  </a:lnTo>
                  <a:lnTo>
                    <a:pt x="4" y="70"/>
                  </a:lnTo>
                  <a:lnTo>
                    <a:pt x="4" y="54"/>
                  </a:lnTo>
                  <a:lnTo>
                    <a:pt x="4" y="52"/>
                  </a:lnTo>
                  <a:lnTo>
                    <a:pt x="5" y="50"/>
                  </a:lnTo>
                  <a:lnTo>
                    <a:pt x="5" y="46"/>
                  </a:lnTo>
                  <a:lnTo>
                    <a:pt x="5" y="38"/>
                  </a:lnTo>
                  <a:lnTo>
                    <a:pt x="5" y="36"/>
                  </a:lnTo>
                  <a:lnTo>
                    <a:pt x="5" y="34"/>
                  </a:lnTo>
                  <a:lnTo>
                    <a:pt x="5" y="31"/>
                  </a:lnTo>
                  <a:lnTo>
                    <a:pt x="6" y="24"/>
                  </a:lnTo>
                  <a:lnTo>
                    <a:pt x="6" y="22"/>
                  </a:lnTo>
                  <a:lnTo>
                    <a:pt x="6" y="20"/>
                  </a:lnTo>
                  <a:lnTo>
                    <a:pt x="6" y="18"/>
                  </a:lnTo>
                  <a:lnTo>
                    <a:pt x="6" y="16"/>
                  </a:lnTo>
                  <a:lnTo>
                    <a:pt x="6" y="15"/>
                  </a:lnTo>
                  <a:lnTo>
                    <a:pt x="6" y="12"/>
                  </a:lnTo>
                  <a:lnTo>
                    <a:pt x="7" y="11"/>
                  </a:lnTo>
                  <a:lnTo>
                    <a:pt x="7" y="10"/>
                  </a:lnTo>
                  <a:lnTo>
                    <a:pt x="7" y="8"/>
                  </a:lnTo>
                  <a:lnTo>
                    <a:pt x="7" y="7"/>
                  </a:lnTo>
                  <a:lnTo>
                    <a:pt x="7" y="6"/>
                  </a:lnTo>
                  <a:lnTo>
                    <a:pt x="7" y="6"/>
                  </a:lnTo>
                  <a:lnTo>
                    <a:pt x="7" y="4"/>
                  </a:lnTo>
                  <a:lnTo>
                    <a:pt x="7" y="3"/>
                  </a:lnTo>
                  <a:lnTo>
                    <a:pt x="7" y="2"/>
                  </a:lnTo>
                  <a:lnTo>
                    <a:pt x="7" y="2"/>
                  </a:lnTo>
                  <a:lnTo>
                    <a:pt x="8" y="1"/>
                  </a:lnTo>
                  <a:lnTo>
                    <a:pt x="8" y="1"/>
                  </a:lnTo>
                  <a:lnTo>
                    <a:pt x="8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9" y="1"/>
                  </a:lnTo>
                  <a:lnTo>
                    <a:pt x="9" y="1"/>
                  </a:lnTo>
                  <a:lnTo>
                    <a:pt x="9" y="2"/>
                  </a:lnTo>
                  <a:lnTo>
                    <a:pt x="9" y="2"/>
                  </a:lnTo>
                  <a:lnTo>
                    <a:pt x="9" y="3"/>
                  </a:lnTo>
                  <a:lnTo>
                    <a:pt x="9" y="4"/>
                  </a:lnTo>
                  <a:lnTo>
                    <a:pt x="9" y="4"/>
                  </a:lnTo>
                  <a:lnTo>
                    <a:pt x="9" y="5"/>
                  </a:lnTo>
                  <a:lnTo>
                    <a:pt x="9" y="6"/>
                  </a:lnTo>
                  <a:lnTo>
                    <a:pt x="9" y="7"/>
                  </a:lnTo>
                  <a:lnTo>
                    <a:pt x="10" y="9"/>
                  </a:lnTo>
                  <a:lnTo>
                    <a:pt x="10" y="11"/>
                  </a:lnTo>
                  <a:lnTo>
                    <a:pt x="10" y="12"/>
                  </a:lnTo>
                  <a:lnTo>
                    <a:pt x="10" y="14"/>
                  </a:lnTo>
                  <a:lnTo>
                    <a:pt x="10" y="17"/>
                  </a:lnTo>
                  <a:lnTo>
                    <a:pt x="10" y="18"/>
                  </a:lnTo>
                  <a:lnTo>
                    <a:pt x="10" y="20"/>
                  </a:lnTo>
                  <a:lnTo>
                    <a:pt x="10" y="24"/>
                  </a:lnTo>
                  <a:lnTo>
                    <a:pt x="11" y="31"/>
                  </a:lnTo>
                  <a:lnTo>
                    <a:pt x="12" y="48"/>
                  </a:lnTo>
                  <a:lnTo>
                    <a:pt x="12" y="50"/>
                  </a:lnTo>
                  <a:lnTo>
                    <a:pt x="12" y="52"/>
                  </a:lnTo>
                  <a:lnTo>
                    <a:pt x="12" y="57"/>
                  </a:lnTo>
                  <a:lnTo>
                    <a:pt x="12" y="66"/>
                  </a:lnTo>
                  <a:lnTo>
                    <a:pt x="12" y="68"/>
                  </a:lnTo>
                  <a:lnTo>
                    <a:pt x="12" y="70"/>
                  </a:lnTo>
                  <a:lnTo>
                    <a:pt x="13" y="74"/>
                  </a:lnTo>
                  <a:lnTo>
                    <a:pt x="13" y="83"/>
                  </a:lnTo>
                  <a:lnTo>
                    <a:pt x="13" y="85"/>
                  </a:lnTo>
                  <a:lnTo>
                    <a:pt x="13" y="87"/>
                  </a:lnTo>
                  <a:lnTo>
                    <a:pt x="13" y="90"/>
                  </a:lnTo>
                  <a:lnTo>
                    <a:pt x="14" y="92"/>
                  </a:lnTo>
                  <a:lnTo>
                    <a:pt x="14" y="94"/>
                  </a:lnTo>
                  <a:lnTo>
                    <a:pt x="14" y="97"/>
                  </a:lnTo>
                  <a:lnTo>
                    <a:pt x="14" y="99"/>
                  </a:lnTo>
                  <a:lnTo>
                    <a:pt x="14" y="100"/>
                  </a:lnTo>
                  <a:lnTo>
                    <a:pt x="14" y="103"/>
                  </a:lnTo>
                  <a:lnTo>
                    <a:pt x="14" y="105"/>
                  </a:lnTo>
                  <a:lnTo>
                    <a:pt x="14" y="106"/>
                  </a:lnTo>
                  <a:lnTo>
                    <a:pt x="15" y="108"/>
                  </a:lnTo>
                  <a:lnTo>
                    <a:pt x="15" y="109"/>
                  </a:lnTo>
                  <a:lnTo>
                    <a:pt x="15" y="110"/>
                  </a:lnTo>
                  <a:lnTo>
                    <a:pt x="15" y="111"/>
                  </a:lnTo>
                  <a:lnTo>
                    <a:pt x="15" y="112"/>
                  </a:lnTo>
                  <a:lnTo>
                    <a:pt x="15" y="112"/>
                  </a:lnTo>
                  <a:lnTo>
                    <a:pt x="15" y="113"/>
                  </a:lnTo>
                  <a:lnTo>
                    <a:pt x="15" y="114"/>
                  </a:lnTo>
                  <a:lnTo>
                    <a:pt x="15" y="114"/>
                  </a:lnTo>
                  <a:lnTo>
                    <a:pt x="15" y="114"/>
                  </a:lnTo>
                  <a:lnTo>
                    <a:pt x="15" y="115"/>
                  </a:lnTo>
                  <a:lnTo>
                    <a:pt x="16" y="115"/>
                  </a:lnTo>
                  <a:lnTo>
                    <a:pt x="16" y="115"/>
                  </a:lnTo>
                  <a:lnTo>
                    <a:pt x="16" y="116"/>
                  </a:lnTo>
                  <a:lnTo>
                    <a:pt x="16" y="116"/>
                  </a:lnTo>
                  <a:lnTo>
                    <a:pt x="16" y="116"/>
                  </a:lnTo>
                  <a:lnTo>
                    <a:pt x="16" y="115"/>
                  </a:lnTo>
                  <a:lnTo>
                    <a:pt x="16" y="115"/>
                  </a:lnTo>
                  <a:lnTo>
                    <a:pt x="16" y="115"/>
                  </a:lnTo>
                  <a:lnTo>
                    <a:pt x="16" y="115"/>
                  </a:lnTo>
                  <a:lnTo>
                    <a:pt x="16" y="114"/>
                  </a:lnTo>
                  <a:lnTo>
                    <a:pt x="16" y="114"/>
                  </a:lnTo>
                  <a:lnTo>
                    <a:pt x="16" y="113"/>
                  </a:lnTo>
                  <a:lnTo>
                    <a:pt x="17" y="113"/>
                  </a:lnTo>
                  <a:lnTo>
                    <a:pt x="17" y="112"/>
                  </a:lnTo>
                  <a:lnTo>
                    <a:pt x="17" y="111"/>
                  </a:lnTo>
                  <a:lnTo>
                    <a:pt x="17" y="110"/>
                  </a:lnTo>
                  <a:lnTo>
                    <a:pt x="17" y="110"/>
                  </a:lnTo>
                  <a:lnTo>
                    <a:pt x="17" y="109"/>
                  </a:lnTo>
                  <a:lnTo>
                    <a:pt x="17" y="108"/>
                  </a:lnTo>
                  <a:lnTo>
                    <a:pt x="17" y="107"/>
                  </a:lnTo>
                  <a:lnTo>
                    <a:pt x="17" y="104"/>
                  </a:lnTo>
                  <a:lnTo>
                    <a:pt x="18" y="103"/>
                  </a:lnTo>
                  <a:lnTo>
                    <a:pt x="18" y="102"/>
                  </a:lnTo>
                  <a:lnTo>
                    <a:pt x="18" y="99"/>
                  </a:lnTo>
                  <a:lnTo>
                    <a:pt x="18" y="93"/>
                  </a:lnTo>
                  <a:lnTo>
                    <a:pt x="18" y="91"/>
                  </a:lnTo>
                  <a:lnTo>
                    <a:pt x="18" y="89"/>
                  </a:lnTo>
                  <a:lnTo>
                    <a:pt x="18" y="86"/>
                  </a:lnTo>
                  <a:lnTo>
                    <a:pt x="19" y="78"/>
                  </a:lnTo>
                  <a:lnTo>
                    <a:pt x="19" y="76"/>
                  </a:lnTo>
                  <a:lnTo>
                    <a:pt x="19" y="74"/>
                  </a:lnTo>
                  <a:lnTo>
                    <a:pt x="19" y="70"/>
                  </a:lnTo>
                  <a:lnTo>
                    <a:pt x="20" y="62"/>
                  </a:lnTo>
                  <a:lnTo>
                    <a:pt x="20" y="46"/>
                  </a:lnTo>
                  <a:lnTo>
                    <a:pt x="20" y="43"/>
                  </a:lnTo>
                  <a:lnTo>
                    <a:pt x="20" y="41"/>
                  </a:lnTo>
                  <a:lnTo>
                    <a:pt x="20" y="37"/>
                  </a:lnTo>
                  <a:lnTo>
                    <a:pt x="21" y="29"/>
                  </a:lnTo>
                  <a:lnTo>
                    <a:pt x="21" y="27"/>
                  </a:lnTo>
                  <a:lnTo>
                    <a:pt x="21" y="25"/>
                  </a:lnTo>
                  <a:lnTo>
                    <a:pt x="21" y="21"/>
                  </a:lnTo>
                  <a:lnTo>
                    <a:pt x="22" y="15"/>
                  </a:lnTo>
                  <a:lnTo>
                    <a:pt x="22" y="13"/>
                  </a:lnTo>
                  <a:lnTo>
                    <a:pt x="22" y="12"/>
                  </a:lnTo>
                  <a:lnTo>
                    <a:pt x="22" y="10"/>
                  </a:lnTo>
                  <a:lnTo>
                    <a:pt x="22" y="9"/>
                  </a:lnTo>
                  <a:lnTo>
                    <a:pt x="22" y="8"/>
                  </a:lnTo>
                  <a:lnTo>
                    <a:pt x="22" y="7"/>
                  </a:lnTo>
                  <a:lnTo>
                    <a:pt x="22" y="5"/>
                  </a:lnTo>
                  <a:lnTo>
                    <a:pt x="22" y="4"/>
                  </a:lnTo>
                  <a:lnTo>
                    <a:pt x="23" y="3"/>
                  </a:lnTo>
                  <a:lnTo>
                    <a:pt x="23" y="2"/>
                  </a:lnTo>
                  <a:lnTo>
                    <a:pt x="23" y="2"/>
                  </a:lnTo>
                  <a:lnTo>
                    <a:pt x="23" y="1"/>
                  </a:lnTo>
                  <a:lnTo>
                    <a:pt x="23" y="1"/>
                  </a:lnTo>
                  <a:lnTo>
                    <a:pt x="23" y="0"/>
                  </a:lnTo>
                  <a:lnTo>
                    <a:pt x="23" y="0"/>
                  </a:lnTo>
                  <a:lnTo>
                    <a:pt x="23" y="0"/>
                  </a:lnTo>
                  <a:lnTo>
                    <a:pt x="23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4" y="1"/>
                  </a:lnTo>
                  <a:lnTo>
                    <a:pt x="24" y="1"/>
                  </a:lnTo>
                  <a:lnTo>
                    <a:pt x="24" y="2"/>
                  </a:lnTo>
                  <a:lnTo>
                    <a:pt x="24" y="2"/>
                  </a:lnTo>
                  <a:lnTo>
                    <a:pt x="24" y="3"/>
                  </a:lnTo>
                  <a:lnTo>
                    <a:pt x="24" y="4"/>
                  </a:lnTo>
                  <a:lnTo>
                    <a:pt x="24" y="5"/>
                  </a:lnTo>
                  <a:lnTo>
                    <a:pt x="25" y="7"/>
                  </a:lnTo>
                  <a:lnTo>
                    <a:pt x="25" y="8"/>
                  </a:lnTo>
                  <a:lnTo>
                    <a:pt x="25" y="9"/>
                  </a:lnTo>
                  <a:lnTo>
                    <a:pt x="25" y="12"/>
                  </a:lnTo>
                  <a:lnTo>
                    <a:pt x="25" y="13"/>
                  </a:lnTo>
                  <a:lnTo>
                    <a:pt x="25" y="15"/>
                  </a:lnTo>
                  <a:lnTo>
                    <a:pt x="26" y="18"/>
                  </a:lnTo>
                  <a:lnTo>
                    <a:pt x="26" y="20"/>
                  </a:lnTo>
                  <a:lnTo>
                    <a:pt x="26" y="21"/>
                  </a:lnTo>
                  <a:lnTo>
                    <a:pt x="26" y="25"/>
                  </a:lnTo>
                  <a:lnTo>
                    <a:pt x="26" y="33"/>
                  </a:lnTo>
                  <a:lnTo>
                    <a:pt x="26" y="35"/>
                  </a:lnTo>
                  <a:lnTo>
                    <a:pt x="26" y="37"/>
                  </a:lnTo>
                  <a:lnTo>
                    <a:pt x="27" y="41"/>
                  </a:lnTo>
                  <a:lnTo>
                    <a:pt x="27" y="50"/>
                  </a:lnTo>
                  <a:lnTo>
                    <a:pt x="28" y="67"/>
                  </a:lnTo>
                  <a:lnTo>
                    <a:pt x="28" y="69"/>
                  </a:lnTo>
                  <a:lnTo>
                    <a:pt x="28" y="72"/>
                  </a:lnTo>
                  <a:lnTo>
                    <a:pt x="28" y="76"/>
                  </a:lnTo>
                  <a:lnTo>
                    <a:pt x="28" y="84"/>
                  </a:lnTo>
                  <a:lnTo>
                    <a:pt x="29" y="86"/>
                  </a:lnTo>
                  <a:lnTo>
                    <a:pt x="29" y="88"/>
                  </a:lnTo>
                  <a:lnTo>
                    <a:pt x="29" y="92"/>
                  </a:lnTo>
                  <a:lnTo>
                    <a:pt x="29" y="98"/>
                  </a:lnTo>
                  <a:lnTo>
                    <a:pt x="29" y="100"/>
                  </a:lnTo>
                  <a:lnTo>
                    <a:pt x="29" y="101"/>
                  </a:lnTo>
                  <a:lnTo>
                    <a:pt x="30" y="104"/>
                  </a:lnTo>
                  <a:lnTo>
                    <a:pt x="30" y="105"/>
                  </a:lnTo>
                  <a:lnTo>
                    <a:pt x="30" y="107"/>
                  </a:lnTo>
                  <a:lnTo>
                    <a:pt x="30" y="109"/>
                  </a:lnTo>
                  <a:lnTo>
                    <a:pt x="30" y="110"/>
                  </a:lnTo>
                  <a:lnTo>
                    <a:pt x="30" y="111"/>
                  </a:lnTo>
                  <a:lnTo>
                    <a:pt x="30" y="112"/>
                  </a:lnTo>
                  <a:lnTo>
                    <a:pt x="30" y="112"/>
                  </a:lnTo>
                  <a:lnTo>
                    <a:pt x="30" y="113"/>
                  </a:lnTo>
                  <a:lnTo>
                    <a:pt x="30" y="114"/>
                  </a:lnTo>
                  <a:lnTo>
                    <a:pt x="31" y="114"/>
                  </a:lnTo>
                  <a:lnTo>
                    <a:pt x="31" y="115"/>
                  </a:lnTo>
                  <a:lnTo>
                    <a:pt x="31" y="115"/>
                  </a:lnTo>
                  <a:lnTo>
                    <a:pt x="31" y="115"/>
                  </a:lnTo>
                  <a:lnTo>
                    <a:pt x="31" y="115"/>
                  </a:lnTo>
                  <a:lnTo>
                    <a:pt x="31" y="116"/>
                  </a:lnTo>
                  <a:lnTo>
                    <a:pt x="31" y="116"/>
                  </a:lnTo>
                  <a:lnTo>
                    <a:pt x="31" y="116"/>
                  </a:lnTo>
                  <a:lnTo>
                    <a:pt x="31" y="115"/>
                  </a:lnTo>
                  <a:lnTo>
                    <a:pt x="32" y="115"/>
                  </a:lnTo>
                  <a:lnTo>
                    <a:pt x="32" y="115"/>
                  </a:lnTo>
                  <a:lnTo>
                    <a:pt x="32" y="114"/>
                  </a:lnTo>
                  <a:lnTo>
                    <a:pt x="32" y="114"/>
                  </a:lnTo>
                  <a:lnTo>
                    <a:pt x="32" y="113"/>
                  </a:lnTo>
                  <a:lnTo>
                    <a:pt x="32" y="113"/>
                  </a:lnTo>
                  <a:lnTo>
                    <a:pt x="32" y="112"/>
                  </a:lnTo>
                  <a:lnTo>
                    <a:pt x="32" y="111"/>
                  </a:lnTo>
                  <a:lnTo>
                    <a:pt x="32" y="110"/>
                  </a:lnTo>
                  <a:lnTo>
                    <a:pt x="32" y="109"/>
                  </a:lnTo>
                  <a:lnTo>
                    <a:pt x="32" y="108"/>
                  </a:lnTo>
                  <a:lnTo>
                    <a:pt x="33" y="106"/>
                  </a:lnTo>
                  <a:lnTo>
                    <a:pt x="33" y="105"/>
                  </a:lnTo>
                  <a:lnTo>
                    <a:pt x="33" y="104"/>
                  </a:lnTo>
                  <a:lnTo>
                    <a:pt x="33" y="101"/>
                  </a:lnTo>
                  <a:lnTo>
                    <a:pt x="33" y="100"/>
                  </a:lnTo>
                  <a:lnTo>
                    <a:pt x="33" y="98"/>
                  </a:lnTo>
                  <a:lnTo>
                    <a:pt x="33" y="95"/>
                  </a:lnTo>
                  <a:lnTo>
                    <a:pt x="34" y="89"/>
                  </a:lnTo>
                  <a:lnTo>
                    <a:pt x="34" y="87"/>
                  </a:lnTo>
                  <a:lnTo>
                    <a:pt x="34" y="85"/>
                  </a:lnTo>
                  <a:lnTo>
                    <a:pt x="34" y="81"/>
                  </a:lnTo>
                  <a:lnTo>
                    <a:pt x="34" y="74"/>
                  </a:lnTo>
                  <a:lnTo>
                    <a:pt x="35" y="57"/>
                  </a:lnTo>
                  <a:lnTo>
                    <a:pt x="35" y="55"/>
                  </a:lnTo>
                  <a:lnTo>
                    <a:pt x="35" y="53"/>
                  </a:lnTo>
                  <a:lnTo>
                    <a:pt x="35" y="49"/>
                  </a:lnTo>
                  <a:lnTo>
                    <a:pt x="36" y="41"/>
                  </a:lnTo>
                  <a:lnTo>
                    <a:pt x="36" y="39"/>
                  </a:lnTo>
                  <a:lnTo>
                    <a:pt x="36" y="37"/>
                  </a:lnTo>
                  <a:lnTo>
                    <a:pt x="36" y="33"/>
                  </a:lnTo>
                  <a:lnTo>
                    <a:pt x="36" y="26"/>
                  </a:lnTo>
                  <a:lnTo>
                    <a:pt x="36" y="24"/>
                  </a:lnTo>
                  <a:lnTo>
                    <a:pt x="37" y="22"/>
                  </a:lnTo>
                  <a:lnTo>
                    <a:pt x="37" y="19"/>
                  </a:lnTo>
                  <a:lnTo>
                    <a:pt x="37" y="18"/>
                  </a:lnTo>
                  <a:lnTo>
                    <a:pt x="37" y="16"/>
                  </a:lnTo>
                  <a:lnTo>
                    <a:pt x="37" y="14"/>
                  </a:lnTo>
                  <a:lnTo>
                    <a:pt x="37" y="12"/>
                  </a:lnTo>
                  <a:lnTo>
                    <a:pt x="37" y="11"/>
                  </a:lnTo>
                  <a:lnTo>
                    <a:pt x="37" y="10"/>
                  </a:lnTo>
                  <a:lnTo>
                    <a:pt x="37" y="9"/>
                  </a:lnTo>
                  <a:lnTo>
                    <a:pt x="38" y="8"/>
                  </a:lnTo>
                  <a:lnTo>
                    <a:pt x="38" y="6"/>
                  </a:lnTo>
                  <a:lnTo>
                    <a:pt x="38" y="5"/>
                  </a:lnTo>
                  <a:lnTo>
                    <a:pt x="38" y="4"/>
                  </a:lnTo>
                  <a:lnTo>
                    <a:pt x="38" y="3"/>
                  </a:lnTo>
                  <a:lnTo>
                    <a:pt x="38" y="2"/>
                  </a:lnTo>
                  <a:lnTo>
                    <a:pt x="38" y="2"/>
                  </a:lnTo>
                  <a:lnTo>
                    <a:pt x="38" y="1"/>
                  </a:lnTo>
                  <a:lnTo>
                    <a:pt x="38" y="1"/>
                  </a:lnTo>
                  <a:lnTo>
                    <a:pt x="38" y="0"/>
                  </a:lnTo>
                  <a:lnTo>
                    <a:pt x="38" y="0"/>
                  </a:lnTo>
                  <a:lnTo>
                    <a:pt x="39" y="0"/>
                  </a:lnTo>
                  <a:lnTo>
                    <a:pt x="39" y="0"/>
                  </a:lnTo>
                  <a:lnTo>
                    <a:pt x="39" y="0"/>
                  </a:lnTo>
                  <a:lnTo>
                    <a:pt x="39" y="0"/>
                  </a:lnTo>
                  <a:lnTo>
                    <a:pt x="39" y="0"/>
                  </a:lnTo>
                  <a:lnTo>
                    <a:pt x="39" y="0"/>
                  </a:lnTo>
                  <a:lnTo>
                    <a:pt x="39" y="0"/>
                  </a:lnTo>
                  <a:lnTo>
                    <a:pt x="39" y="1"/>
                  </a:lnTo>
                  <a:lnTo>
                    <a:pt x="39" y="1"/>
                  </a:lnTo>
                  <a:lnTo>
                    <a:pt x="40" y="2"/>
                  </a:lnTo>
                  <a:lnTo>
                    <a:pt x="40" y="2"/>
                  </a:lnTo>
                  <a:lnTo>
                    <a:pt x="40" y="3"/>
                  </a:lnTo>
                  <a:lnTo>
                    <a:pt x="40" y="4"/>
                  </a:lnTo>
                  <a:lnTo>
                    <a:pt x="40" y="5"/>
                  </a:lnTo>
                  <a:lnTo>
                    <a:pt x="40" y="7"/>
                  </a:lnTo>
                  <a:lnTo>
                    <a:pt x="40" y="8"/>
                  </a:lnTo>
                  <a:lnTo>
                    <a:pt x="40" y="9"/>
                  </a:lnTo>
                  <a:lnTo>
                    <a:pt x="40" y="12"/>
                  </a:lnTo>
                  <a:lnTo>
                    <a:pt x="40" y="14"/>
                  </a:lnTo>
                  <a:lnTo>
                    <a:pt x="41" y="15"/>
                  </a:lnTo>
                  <a:lnTo>
                    <a:pt x="41" y="18"/>
                  </a:lnTo>
                  <a:lnTo>
                    <a:pt x="41" y="20"/>
                  </a:lnTo>
                  <a:lnTo>
                    <a:pt x="41" y="22"/>
                  </a:lnTo>
                  <a:lnTo>
                    <a:pt x="41" y="25"/>
                  </a:lnTo>
                  <a:lnTo>
                    <a:pt x="42" y="33"/>
                  </a:lnTo>
                  <a:lnTo>
                    <a:pt x="42" y="50"/>
                  </a:lnTo>
                  <a:lnTo>
                    <a:pt x="42" y="52"/>
                  </a:lnTo>
                  <a:lnTo>
                    <a:pt x="42" y="55"/>
                  </a:lnTo>
                  <a:lnTo>
                    <a:pt x="43" y="59"/>
                  </a:lnTo>
                  <a:lnTo>
                    <a:pt x="43" y="68"/>
                  </a:lnTo>
                  <a:lnTo>
                    <a:pt x="44" y="85"/>
                  </a:lnTo>
                  <a:lnTo>
                    <a:pt x="44" y="87"/>
                  </a:lnTo>
                  <a:lnTo>
                    <a:pt x="44" y="89"/>
                  </a:lnTo>
                  <a:lnTo>
                    <a:pt x="44" y="92"/>
                  </a:lnTo>
                  <a:lnTo>
                    <a:pt x="44" y="94"/>
                  </a:lnTo>
                  <a:lnTo>
                    <a:pt x="44" y="96"/>
                  </a:lnTo>
                  <a:lnTo>
                    <a:pt x="44" y="99"/>
                  </a:lnTo>
                  <a:lnTo>
                    <a:pt x="45" y="100"/>
                  </a:lnTo>
                  <a:lnTo>
                    <a:pt x="45" y="101"/>
                  </a:lnTo>
                  <a:lnTo>
                    <a:pt x="45" y="104"/>
                  </a:lnTo>
                  <a:lnTo>
                    <a:pt x="45" y="105"/>
                  </a:lnTo>
                  <a:lnTo>
                    <a:pt x="45" y="106"/>
                  </a:lnTo>
                  <a:lnTo>
                    <a:pt x="45" y="109"/>
                  </a:lnTo>
                  <a:lnTo>
                    <a:pt x="45" y="110"/>
                  </a:lnTo>
                  <a:lnTo>
                    <a:pt x="45" y="110"/>
                  </a:lnTo>
                  <a:lnTo>
                    <a:pt x="46" y="111"/>
                  </a:lnTo>
                  <a:lnTo>
                    <a:pt x="46" y="112"/>
                  </a:lnTo>
                  <a:lnTo>
                    <a:pt x="46" y="113"/>
                  </a:lnTo>
                  <a:lnTo>
                    <a:pt x="46" y="113"/>
                  </a:lnTo>
                  <a:lnTo>
                    <a:pt x="46" y="114"/>
                  </a:lnTo>
                  <a:lnTo>
                    <a:pt x="46" y="114"/>
                  </a:lnTo>
                  <a:lnTo>
                    <a:pt x="46" y="115"/>
                  </a:lnTo>
                  <a:lnTo>
                    <a:pt x="46" y="115"/>
                  </a:lnTo>
                  <a:lnTo>
                    <a:pt x="46" y="115"/>
                  </a:lnTo>
                  <a:lnTo>
                    <a:pt x="46" y="116"/>
                  </a:lnTo>
                  <a:lnTo>
                    <a:pt x="46" y="116"/>
                  </a:lnTo>
                  <a:lnTo>
                    <a:pt x="46" y="116"/>
                  </a:lnTo>
                  <a:lnTo>
                    <a:pt x="46" y="116"/>
                  </a:lnTo>
                  <a:lnTo>
                    <a:pt x="47" y="115"/>
                  </a:lnTo>
                  <a:lnTo>
                    <a:pt x="47" y="115"/>
                  </a:lnTo>
                  <a:lnTo>
                    <a:pt x="47" y="115"/>
                  </a:lnTo>
                  <a:lnTo>
                    <a:pt x="47" y="114"/>
                  </a:lnTo>
                  <a:lnTo>
                    <a:pt x="47" y="114"/>
                  </a:lnTo>
                  <a:lnTo>
                    <a:pt x="47" y="114"/>
                  </a:lnTo>
                  <a:lnTo>
                    <a:pt x="47" y="113"/>
                  </a:lnTo>
                  <a:lnTo>
                    <a:pt x="47" y="112"/>
                  </a:lnTo>
                  <a:lnTo>
                    <a:pt x="47" y="112"/>
                  </a:lnTo>
                  <a:lnTo>
                    <a:pt x="47" y="111"/>
                  </a:lnTo>
                  <a:lnTo>
                    <a:pt x="48" y="110"/>
                  </a:lnTo>
                  <a:lnTo>
                    <a:pt x="48" y="109"/>
                  </a:lnTo>
                  <a:lnTo>
                    <a:pt x="48" y="108"/>
                  </a:lnTo>
                  <a:lnTo>
                    <a:pt x="48" y="107"/>
                  </a:lnTo>
                  <a:lnTo>
                    <a:pt x="48" y="106"/>
                  </a:lnTo>
                  <a:lnTo>
                    <a:pt x="48" y="103"/>
                  </a:lnTo>
                  <a:lnTo>
                    <a:pt x="48" y="102"/>
                  </a:lnTo>
                  <a:lnTo>
                    <a:pt x="48" y="100"/>
                  </a:lnTo>
                  <a:lnTo>
                    <a:pt x="48" y="97"/>
                  </a:lnTo>
                  <a:lnTo>
                    <a:pt x="49" y="91"/>
                  </a:lnTo>
                  <a:lnTo>
                    <a:pt x="49" y="89"/>
                  </a:lnTo>
                  <a:lnTo>
                    <a:pt x="49" y="87"/>
                  </a:lnTo>
                  <a:lnTo>
                    <a:pt x="49" y="84"/>
                  </a:lnTo>
                  <a:lnTo>
                    <a:pt x="49" y="76"/>
                  </a:lnTo>
                  <a:lnTo>
                    <a:pt x="50" y="74"/>
                  </a:lnTo>
                  <a:lnTo>
                    <a:pt x="50" y="72"/>
                  </a:lnTo>
                  <a:lnTo>
                    <a:pt x="50" y="68"/>
                  </a:lnTo>
                  <a:lnTo>
                    <a:pt x="50" y="59"/>
                  </a:lnTo>
                  <a:lnTo>
                    <a:pt x="51" y="42"/>
                  </a:lnTo>
                  <a:lnTo>
                    <a:pt x="51" y="40"/>
                  </a:lnTo>
                  <a:lnTo>
                    <a:pt x="51" y="38"/>
                  </a:lnTo>
                  <a:lnTo>
                    <a:pt x="51" y="34"/>
                  </a:lnTo>
                  <a:lnTo>
                    <a:pt x="52" y="27"/>
                  </a:lnTo>
                  <a:lnTo>
                    <a:pt x="52" y="25"/>
                  </a:lnTo>
                  <a:lnTo>
                    <a:pt x="52" y="23"/>
                  </a:lnTo>
                  <a:lnTo>
                    <a:pt x="52" y="20"/>
                  </a:lnTo>
                  <a:lnTo>
                    <a:pt x="52" y="14"/>
                  </a:lnTo>
                  <a:lnTo>
                    <a:pt x="53" y="12"/>
                  </a:lnTo>
                  <a:lnTo>
                    <a:pt x="53" y="11"/>
                  </a:lnTo>
                  <a:lnTo>
                    <a:pt x="53" y="10"/>
                  </a:lnTo>
                  <a:lnTo>
                    <a:pt x="53" y="9"/>
                  </a:lnTo>
                  <a:lnTo>
                    <a:pt x="53" y="8"/>
                  </a:lnTo>
                  <a:lnTo>
                    <a:pt x="53" y="6"/>
                  </a:lnTo>
                  <a:lnTo>
                    <a:pt x="53" y="5"/>
                  </a:lnTo>
                  <a:lnTo>
                    <a:pt x="53" y="4"/>
                  </a:lnTo>
                  <a:lnTo>
                    <a:pt x="53" y="3"/>
                  </a:lnTo>
                  <a:lnTo>
                    <a:pt x="53" y="2"/>
                  </a:lnTo>
                  <a:lnTo>
                    <a:pt x="53" y="2"/>
                  </a:lnTo>
                  <a:lnTo>
                    <a:pt x="53" y="1"/>
                  </a:lnTo>
                  <a:lnTo>
                    <a:pt x="54" y="1"/>
                  </a:lnTo>
                  <a:lnTo>
                    <a:pt x="54" y="0"/>
                  </a:lnTo>
                  <a:lnTo>
                    <a:pt x="54" y="0"/>
                  </a:lnTo>
                  <a:lnTo>
                    <a:pt x="54" y="0"/>
                  </a:lnTo>
                  <a:lnTo>
                    <a:pt x="54" y="0"/>
                  </a:lnTo>
                  <a:lnTo>
                    <a:pt x="54" y="0"/>
                  </a:lnTo>
                  <a:lnTo>
                    <a:pt x="54" y="0"/>
                  </a:lnTo>
                  <a:lnTo>
                    <a:pt x="54" y="0"/>
                  </a:lnTo>
                  <a:lnTo>
                    <a:pt x="54" y="0"/>
                  </a:lnTo>
                  <a:lnTo>
                    <a:pt x="55" y="0"/>
                  </a:lnTo>
                  <a:lnTo>
                    <a:pt x="55" y="0"/>
                  </a:lnTo>
                  <a:lnTo>
                    <a:pt x="55" y="1"/>
                  </a:lnTo>
                  <a:lnTo>
                    <a:pt x="55" y="1"/>
                  </a:lnTo>
                  <a:lnTo>
                    <a:pt x="55" y="2"/>
                  </a:lnTo>
                  <a:lnTo>
                    <a:pt x="55" y="2"/>
                  </a:lnTo>
                  <a:lnTo>
                    <a:pt x="55" y="3"/>
                  </a:lnTo>
                  <a:lnTo>
                    <a:pt x="55" y="4"/>
                  </a:lnTo>
                  <a:lnTo>
                    <a:pt x="55" y="5"/>
                  </a:lnTo>
                  <a:lnTo>
                    <a:pt x="55" y="6"/>
                  </a:lnTo>
                </a:path>
              </a:pathLst>
            </a:custGeom>
            <a:grpFill/>
            <a:ln w="9525" cap="sq">
              <a:solidFill>
                <a:srgbClr val="0D8BE6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783">
                <a:defRPr/>
              </a:pPr>
              <a:endParaRPr lang="en-US" sz="1350" kern="0" dirty="0">
                <a:solidFill>
                  <a:srgbClr val="0D8BE6"/>
                </a:solidFill>
              </a:endParaRPr>
            </a:p>
          </p:txBody>
        </p:sp>
      </p:grpSp>
      <p:pic>
        <p:nvPicPr>
          <p:cNvPr id="95" name="Picture 94" descr="GW Global Detector Map.jpg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5131" y="4057082"/>
            <a:ext cx="1695863" cy="953923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999DA-6F64-BF45-B314-74E8F7222AA8}" type="slidenum">
              <a:rPr lang="en-US" smtClean="0"/>
              <a:t>3</a:t>
            </a:fld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656B657-EE0E-245E-460B-FED84BF64D1D}"/>
              </a:ext>
            </a:extLst>
          </p:cNvPr>
          <p:cNvSpPr/>
          <p:nvPr/>
        </p:nvSpPr>
        <p:spPr>
          <a:xfrm>
            <a:off x="6525248" y="3160769"/>
            <a:ext cx="2036958" cy="212774"/>
          </a:xfrm>
          <a:prstGeom prst="rect">
            <a:avLst/>
          </a:prstGeom>
          <a:gradFill flip="none" rotWithShape="1">
            <a:gsLst>
              <a:gs pos="0">
                <a:srgbClr val="FC950C">
                  <a:alpha val="0"/>
                </a:srgbClr>
              </a:gs>
              <a:gs pos="20000">
                <a:srgbClr val="FC950C"/>
              </a:gs>
              <a:gs pos="79000">
                <a:srgbClr val="FC950C"/>
              </a:gs>
              <a:gs pos="100000">
                <a:srgbClr val="FC950C">
                  <a:alpha val="0"/>
                </a:srgbClr>
              </a:gs>
            </a:gsLst>
            <a:lin ang="0" scaled="1"/>
            <a:tileRect/>
          </a:gra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685783">
              <a:defRPr/>
            </a:pPr>
            <a:r>
              <a:rPr lang="en-US" sz="1200" kern="0" dirty="0">
                <a:solidFill>
                  <a:sysClr val="window" lastClr="FFFFFF"/>
                </a:solidFill>
                <a:latin typeface="Helvetica" pitchFamily="34" charset="0"/>
                <a:cs typeface="Helvetica" pitchFamily="34" charset="0"/>
              </a:rPr>
              <a:t>Terrestrial interferometers</a:t>
            </a:r>
          </a:p>
        </p:txBody>
      </p:sp>
      <p:cxnSp>
        <p:nvCxnSpPr>
          <p:cNvPr id="5" name="Curved Connector 4">
            <a:extLst>
              <a:ext uri="{FF2B5EF4-FFF2-40B4-BE49-F238E27FC236}">
                <a16:creationId xmlns:a16="http://schemas.microsoft.com/office/drawing/2014/main" id="{F6F9B915-3345-8B96-A6D1-37E2B2B46994}"/>
              </a:ext>
            </a:extLst>
          </p:cNvPr>
          <p:cNvCxnSpPr>
            <a:cxnSpLocks/>
          </p:cNvCxnSpPr>
          <p:nvPr/>
        </p:nvCxnSpPr>
        <p:spPr>
          <a:xfrm rot="16200000" flipH="1">
            <a:off x="4200762" y="2238021"/>
            <a:ext cx="4075207" cy="983276"/>
          </a:xfrm>
          <a:prstGeom prst="curvedConnector3">
            <a:avLst/>
          </a:prstGeom>
          <a:ln w="1270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489256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CA201FBB-6A1B-C998-14CD-560ABEE3601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806892" y="205979"/>
            <a:ext cx="4113330" cy="4489955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D612782-30B4-E688-DAD6-92990E4D50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2308" y="202233"/>
            <a:ext cx="4995644" cy="857250"/>
          </a:xfrm>
        </p:spPr>
        <p:txBody>
          <a:bodyPr>
            <a:normAutofit fontScale="90000"/>
          </a:bodyPr>
          <a:lstStyle/>
          <a:p>
            <a:r>
              <a:rPr lang="en-US" dirty="0"/>
              <a:t>Why are terrestrial detectors limited to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 </a:t>
            </a:r>
            <a:r>
              <a:rPr lang="en-US" dirty="0"/>
              <a:t>&gt; ~1 Hz?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7344A9E-F25F-031D-16F3-177C457C7737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3124200" y="4767264"/>
            <a:ext cx="2895600" cy="273844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104B4DB-111D-DD7D-2F01-44486E2A59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999DA-6F64-BF45-B314-74E8F7222AA8}" type="slidenum">
              <a:rPr lang="en-US" smtClean="0"/>
              <a:t>4</a:t>
            </a:fld>
            <a:endParaRPr lang="en-US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0E856538-71AA-FD55-D36D-C85EE6A2EA6D}"/>
              </a:ext>
            </a:extLst>
          </p:cNvPr>
          <p:cNvSpPr txBox="1">
            <a:spLocks/>
          </p:cNvSpPr>
          <p:nvPr/>
        </p:nvSpPr>
        <p:spPr>
          <a:xfrm>
            <a:off x="115011" y="1245505"/>
            <a:ext cx="4691881" cy="369201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57168" indent="-257168" algn="l" defTabSz="34289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557199" indent="-214308" algn="l" defTabSz="342892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2pPr>
            <a:lvl3pPr marL="857228" indent="-171446" algn="l" defTabSz="34289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3pPr>
            <a:lvl4pPr marL="1200120" indent="-171446" algn="l" defTabSz="342892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4pPr>
            <a:lvl5pPr marL="1543012" indent="-171446" algn="l" defTabSz="342892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5pPr>
            <a:lvl6pPr marL="1885903" indent="-171446" algn="l" defTabSz="342892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95" indent="-171446" algn="l" defTabSz="342892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86" indent="-171446" algn="l" defTabSz="342892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77" indent="-171446" algn="l" defTabSz="342892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/>
              <a:t>Passing GW shortens the light path for one arm, lengthens for the other – and then vice-versa          </a:t>
            </a:r>
            <a:br>
              <a:rPr lang="en-US" sz="1800" dirty="0"/>
            </a:br>
            <a:r>
              <a:rPr lang="en-US" sz="1800" dirty="0"/>
              <a:t>				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ΔL =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2200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GW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· L</a:t>
            </a:r>
          </a:p>
          <a:p>
            <a:endParaRPr lang="en-US" sz="1800" dirty="0"/>
          </a:p>
          <a:p>
            <a:r>
              <a:rPr lang="en-US" sz="1800" dirty="0"/>
              <a:t>Interference at the Beam splitter turns this into a light intensity variation, and a photodiode into an electrical signal</a:t>
            </a:r>
          </a:p>
          <a:p>
            <a:r>
              <a:rPr lang="en-US" sz="1800" dirty="0"/>
              <a:t>Resolution of the readout limited by quantum effects</a:t>
            </a:r>
          </a:p>
          <a:p>
            <a:r>
              <a:rPr lang="en-US" sz="1800" b="1" dirty="0">
                <a:solidFill>
                  <a:srgbClr val="FF0000"/>
                </a:solidFill>
              </a:rPr>
              <a:t>Physical motion of the mirrors due to local forces masks the minuscule changes in light path due to GWs</a:t>
            </a:r>
          </a:p>
          <a:p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25117431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Title 1"/>
          <p:cNvSpPr>
            <a:spLocks noGrp="1"/>
          </p:cNvSpPr>
          <p:nvPr>
            <p:ph type="title"/>
          </p:nvPr>
        </p:nvSpPr>
        <p:spPr>
          <a:xfrm>
            <a:off x="-106563" y="179486"/>
            <a:ext cx="6308494" cy="525065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Helvetica" charset="0"/>
              </a:rPr>
              <a:t>Newtonian background due to seismic environment</a:t>
            </a:r>
          </a:p>
        </p:txBody>
      </p:sp>
      <p:sp>
        <p:nvSpPr>
          <p:cNvPr id="38914" name="Content Placeholder 2"/>
          <p:cNvSpPr>
            <a:spLocks noGrp="1"/>
          </p:cNvSpPr>
          <p:nvPr>
            <p:ph idx="1"/>
          </p:nvPr>
        </p:nvSpPr>
        <p:spPr>
          <a:xfrm>
            <a:off x="100668" y="882253"/>
            <a:ext cx="6148143" cy="4342156"/>
          </a:xfrm>
        </p:spPr>
        <p:txBody>
          <a:bodyPr>
            <a:normAutofit/>
          </a:bodyPr>
          <a:lstStyle/>
          <a:p>
            <a:r>
              <a:rPr lang="en-US" sz="1800" dirty="0">
                <a:latin typeface="Helvetica" charset="0"/>
              </a:rPr>
              <a:t>In principle, can eliminate all direct mechanical coupling </a:t>
            </a:r>
          </a:p>
          <a:p>
            <a:r>
              <a:rPr lang="en-US" sz="1800" dirty="0">
                <a:latin typeface="Helvetica" charset="0"/>
              </a:rPr>
              <a:t>Can not shield against the wandering</a:t>
            </a:r>
            <a:r>
              <a:rPr lang="en-US" sz="1800" b="1" dirty="0">
                <a:latin typeface="Helvetica" charset="0"/>
              </a:rPr>
              <a:t> </a:t>
            </a:r>
            <a:r>
              <a:rPr lang="en-US" sz="1800" dirty="0">
                <a:latin typeface="Helvetica" charset="0"/>
              </a:rPr>
              <a:t>net gravity vector</a:t>
            </a:r>
          </a:p>
        </p:txBody>
      </p:sp>
      <p:sp>
        <p:nvSpPr>
          <p:cNvPr id="38915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8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557213" indent="-214313">
              <a:defRPr sz="1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857250" indent="-171450">
              <a:defRPr sz="1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200150" indent="-171450">
              <a:defRPr sz="1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1543050" indent="-171450">
              <a:defRPr sz="1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1885950" indent="-171450" algn="ctr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228850" indent="-171450" algn="ctr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2571750" indent="-171450" algn="ctr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2914650" indent="-171450" algn="ctr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D46B7CCA-824E-AA4C-937E-B064C7B10DC8}" type="slidenum">
              <a:rPr lang="en-US" sz="900">
                <a:latin typeface="Helvetica" charset="0"/>
              </a:rPr>
              <a:pPr/>
              <a:t>5</a:t>
            </a:fld>
            <a:endParaRPr lang="en-US" sz="900">
              <a:latin typeface="Helvetica" charset="0"/>
            </a:endParaRPr>
          </a:p>
        </p:txBody>
      </p:sp>
      <p:pic>
        <p:nvPicPr>
          <p:cNvPr id="9" name="Content Placeholder 4" descr="bsc structure ass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0000">
            <a:off x="6339816" y="-33420"/>
            <a:ext cx="1669540" cy="1724996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3389" y="1890028"/>
            <a:ext cx="2797026" cy="128702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5672" y="3261943"/>
            <a:ext cx="2432012" cy="184275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82869" y="2026734"/>
            <a:ext cx="3118131" cy="3002466"/>
          </a:xfrm>
          <a:prstGeom prst="rect">
            <a:avLst/>
          </a:prstGeom>
        </p:spPr>
      </p:pic>
      <p:sp>
        <p:nvSpPr>
          <p:cNvPr id="6" name="Right Arrow 5"/>
          <p:cNvSpPr/>
          <p:nvPr/>
        </p:nvSpPr>
        <p:spPr bwMode="auto">
          <a:xfrm>
            <a:off x="3814089" y="2441069"/>
            <a:ext cx="799244" cy="1855023"/>
          </a:xfrm>
          <a:prstGeom prst="rightArrow">
            <a:avLst/>
          </a:prstGeom>
          <a:solidFill>
            <a:srgbClr val="FF0000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latin typeface="Times New Roman" pitchFamily="18" charset="0"/>
            </a:endParaRPr>
          </a:p>
        </p:txBody>
      </p:sp>
      <p:cxnSp>
        <p:nvCxnSpPr>
          <p:cNvPr id="8" name="Straight Arrow Connector 7"/>
          <p:cNvCxnSpPr/>
          <p:nvPr/>
        </p:nvCxnSpPr>
        <p:spPr bwMode="auto">
          <a:xfrm flipV="1">
            <a:off x="5868330" y="978520"/>
            <a:ext cx="1306256" cy="1614139"/>
          </a:xfrm>
          <a:prstGeom prst="straightConnector1">
            <a:avLst/>
          </a:prstGeom>
          <a:solidFill>
            <a:schemeClr val="accent1"/>
          </a:solidFill>
          <a:ln w="63500" cap="flat" cmpd="sng" algn="ctr">
            <a:solidFill>
              <a:srgbClr val="FF0000"/>
            </a:solidFill>
            <a:prstDash val="solid"/>
            <a:round/>
            <a:headEnd type="none" w="sm" len="sm"/>
            <a:tailEnd type="triangle"/>
          </a:ln>
          <a:effectLst/>
        </p:spPr>
      </p:cxnSp>
      <p:cxnSp>
        <p:nvCxnSpPr>
          <p:cNvPr id="17" name="Straight Arrow Connector 16"/>
          <p:cNvCxnSpPr/>
          <p:nvPr/>
        </p:nvCxnSpPr>
        <p:spPr bwMode="auto">
          <a:xfrm flipV="1">
            <a:off x="6591230" y="1262876"/>
            <a:ext cx="621577" cy="2785017"/>
          </a:xfrm>
          <a:prstGeom prst="straightConnector1">
            <a:avLst/>
          </a:prstGeom>
          <a:solidFill>
            <a:schemeClr val="accent1"/>
          </a:solidFill>
          <a:ln w="63500" cap="flat" cmpd="sng" algn="ctr">
            <a:solidFill>
              <a:srgbClr val="FF0000"/>
            </a:solidFill>
            <a:prstDash val="solid"/>
            <a:round/>
            <a:headEnd type="none" w="sm" len="sm"/>
            <a:tailEnd type="triangle"/>
          </a:ln>
          <a:effectLst/>
        </p:spPr>
      </p:cxnSp>
      <p:cxnSp>
        <p:nvCxnSpPr>
          <p:cNvPr id="19" name="Straight Arrow Connector 18"/>
          <p:cNvCxnSpPr/>
          <p:nvPr/>
        </p:nvCxnSpPr>
        <p:spPr bwMode="auto">
          <a:xfrm flipV="1">
            <a:off x="7212807" y="1092821"/>
            <a:ext cx="76079" cy="2390682"/>
          </a:xfrm>
          <a:prstGeom prst="straightConnector1">
            <a:avLst/>
          </a:prstGeom>
          <a:solidFill>
            <a:schemeClr val="accent1"/>
          </a:solidFill>
          <a:ln w="63500" cap="flat" cmpd="sng" algn="ctr">
            <a:solidFill>
              <a:srgbClr val="FF0000"/>
            </a:solidFill>
            <a:prstDash val="solid"/>
            <a:round/>
            <a:headEnd type="none" w="sm" len="sm"/>
            <a:tailEnd type="triangle"/>
          </a:ln>
          <a:effectLst/>
        </p:spPr>
      </p:cxnSp>
      <p:cxnSp>
        <p:nvCxnSpPr>
          <p:cNvPr id="21" name="Straight Arrow Connector 20"/>
          <p:cNvCxnSpPr/>
          <p:nvPr/>
        </p:nvCxnSpPr>
        <p:spPr bwMode="auto">
          <a:xfrm flipV="1">
            <a:off x="5663564" y="1092821"/>
            <a:ext cx="1549242" cy="2711403"/>
          </a:xfrm>
          <a:prstGeom prst="straightConnector1">
            <a:avLst/>
          </a:prstGeom>
          <a:solidFill>
            <a:schemeClr val="accent1"/>
          </a:solidFill>
          <a:ln w="63500" cap="flat" cmpd="sng" algn="ctr">
            <a:solidFill>
              <a:srgbClr val="FF0000"/>
            </a:solidFill>
            <a:prstDash val="solid"/>
            <a:round/>
            <a:headEnd type="none" w="sm" len="sm"/>
            <a:tailEnd type="triangle"/>
          </a:ln>
          <a:effectLst/>
        </p:spPr>
      </p:cxnSp>
      <p:sp>
        <p:nvSpPr>
          <p:cNvPr id="13" name="TextBox 12"/>
          <p:cNvSpPr txBox="1"/>
          <p:nvPr/>
        </p:nvSpPr>
        <p:spPr>
          <a:xfrm>
            <a:off x="3716168" y="4934414"/>
            <a:ext cx="1088760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>
                <a:latin typeface="Helvetica" charset="0"/>
                <a:ea typeface="Helvetica" charset="0"/>
                <a:cs typeface="Helvetica" charset="0"/>
              </a:rPr>
              <a:t>Images: J. Harms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A5D330F-2719-0370-4F72-E35D0F059D80}"/>
              </a:ext>
            </a:extLst>
          </p:cNvPr>
          <p:cNvSpPr txBox="1"/>
          <p:nvPr/>
        </p:nvSpPr>
        <p:spPr>
          <a:xfrm rot="16200000">
            <a:off x="7466416" y="4169641"/>
            <a:ext cx="139012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Images: J. Harms</a:t>
            </a:r>
          </a:p>
        </p:txBody>
      </p:sp>
    </p:spTree>
    <p:extLst>
      <p:ext uri="{BB962C8B-B14F-4D97-AF65-F5344CB8AC3E}">
        <p14:creationId xmlns:p14="http://schemas.microsoft.com/office/powerpoint/2010/main" val="18712503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614FD9-8613-24C0-7A57-EC9C55DFF4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419450" y="288544"/>
            <a:ext cx="5279012" cy="1678791"/>
          </a:xfrm>
        </p:spPr>
        <p:txBody>
          <a:bodyPr>
            <a:normAutofit/>
          </a:bodyPr>
          <a:lstStyle/>
          <a:p>
            <a:r>
              <a:rPr lang="en-US" dirty="0"/>
              <a:t>Newtonian background </a:t>
            </a:r>
            <a:br>
              <a:rPr lang="en-US" dirty="0"/>
            </a:br>
            <a:r>
              <a:rPr lang="en-US" dirty="0"/>
              <a:t>creates a wall </a:t>
            </a:r>
            <a:br>
              <a:rPr lang="en-US" dirty="0"/>
            </a:br>
            <a:r>
              <a:rPr lang="en-US" dirty="0"/>
              <a:t>at a few Hz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87EF402-759B-5DE7-111E-65A08D76D36F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3124200" y="4767264"/>
            <a:ext cx="2895600" cy="273844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5CAB94D-A69A-0BAC-832F-44DA97F9A2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999DA-6F64-BF45-B314-74E8F7222AA8}" type="slidenum">
              <a:rPr lang="en-US" smtClean="0"/>
              <a:t>6</a:t>
            </a:fld>
            <a:endParaRPr lang="en-US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7AD2FBC7-BC82-391F-A3A0-9D59CFCF0C00}"/>
              </a:ext>
            </a:extLst>
          </p:cNvPr>
          <p:cNvSpPr txBox="1">
            <a:spLocks/>
          </p:cNvSpPr>
          <p:nvPr/>
        </p:nvSpPr>
        <p:spPr>
          <a:xfrm>
            <a:off x="0" y="1988462"/>
            <a:ext cx="4941359" cy="286649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57168" indent="-257168" algn="l" defTabSz="34289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557199" indent="-214308" algn="l" defTabSz="342892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2pPr>
            <a:lvl3pPr marL="857228" indent="-171446" algn="l" defTabSz="34289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3pPr>
            <a:lvl4pPr marL="1200120" indent="-171446" algn="l" defTabSz="342892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4pPr>
            <a:lvl5pPr marL="1543012" indent="-171446" algn="l" defTabSz="342892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5pPr>
            <a:lvl6pPr marL="1885903" indent="-171446" algn="l" defTabSz="342892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95" indent="-171446" algn="l" defTabSz="342892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86" indent="-171446" algn="l" defTabSz="342892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77" indent="-171446" algn="l" defTabSz="342892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/>
              <a:t>Newtonian Background falls as ~ 1/</a:t>
            </a:r>
            <a:r>
              <a:rPr lang="en-US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 </a:t>
            </a:r>
            <a:r>
              <a:rPr lang="en-US" sz="2200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en-US" sz="2200" baseline="30000" dirty="0">
              <a:solidFill>
                <a:srgbClr val="FF0000"/>
              </a:solidFill>
            </a:endParaRPr>
          </a:p>
          <a:p>
            <a:r>
              <a:rPr lang="en-US" sz="1800" dirty="0"/>
              <a:t>Can reduce somewhat by moving underground</a:t>
            </a:r>
          </a:p>
          <a:p>
            <a:pPr lvl="1"/>
            <a:r>
              <a:rPr lang="en-US" sz="1800" dirty="0"/>
              <a:t>ET vs CE – more later on these two</a:t>
            </a:r>
          </a:p>
          <a:p>
            <a:r>
              <a:rPr lang="en-US" sz="1800" dirty="0"/>
              <a:t>Can reduce somewhat with arrays of seismometers and subtraction of effect</a:t>
            </a:r>
          </a:p>
          <a:p>
            <a:r>
              <a:rPr lang="en-US" sz="1800" dirty="0">
                <a:latin typeface="Helvetica" charset="0"/>
              </a:rPr>
              <a:t>Forbiddingly large for ~3Hz and lower</a:t>
            </a:r>
          </a:p>
          <a:p>
            <a:r>
              <a:rPr lang="en-US" sz="1800" dirty="0">
                <a:solidFill>
                  <a:srgbClr val="FF0000"/>
                </a:solidFill>
                <a:latin typeface="Helvetica" charset="0"/>
              </a:rPr>
              <a:t>Ultimate limit on the lowest frequency detectors on- or  under-ground</a:t>
            </a:r>
          </a:p>
          <a:p>
            <a:r>
              <a:rPr lang="en-US" sz="1800" dirty="0">
                <a:solidFill>
                  <a:srgbClr val="FF0000"/>
                </a:solidFill>
                <a:latin typeface="Helvetica" charset="0"/>
              </a:rPr>
              <a:t>And thus the largest BH masses detectable</a:t>
            </a:r>
          </a:p>
          <a:p>
            <a:endParaRPr lang="en-US" sz="1800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426AE6E-7CD5-37C7-86AE-009E68D585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22393" y="-2654"/>
            <a:ext cx="3793074" cy="257137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069AF01-8FF5-2D87-428D-EF6452982A99}"/>
              </a:ext>
            </a:extLst>
          </p:cNvPr>
          <p:cNvSpPr txBox="1"/>
          <p:nvPr/>
        </p:nvSpPr>
        <p:spPr>
          <a:xfrm rot="16200000">
            <a:off x="8363369" y="1465201"/>
            <a:ext cx="128592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Harms et al. 2022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7E30FEE-7ACD-E87B-C453-458734B00F5D}"/>
              </a:ext>
            </a:extLst>
          </p:cNvPr>
          <p:cNvSpPr txBox="1"/>
          <p:nvPr/>
        </p:nvSpPr>
        <p:spPr>
          <a:xfrm rot="16200000">
            <a:off x="8382357" y="3373336"/>
            <a:ext cx="127150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Evans et al. 2023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28AC21F-DAE3-5C3F-29CC-1F9B42F1CE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5FE898FB-DE13-C410-DDF2-EFABC63AE951}"/>
              </a:ext>
            </a:extLst>
          </p:cNvPr>
          <p:cNvGrpSpPr/>
          <p:nvPr/>
        </p:nvGrpSpPr>
        <p:grpSpPr>
          <a:xfrm>
            <a:off x="4941359" y="2611347"/>
            <a:ext cx="3927972" cy="2571373"/>
            <a:chOff x="2363134" y="1905001"/>
            <a:chExt cx="6391086" cy="4132262"/>
          </a:xfrm>
        </p:grpSpPr>
        <p:pic>
          <p:nvPicPr>
            <p:cNvPr id="17" name="Picture 16" descr="A graph of different colored lines&#10;&#10;Description automatically generated">
              <a:extLst>
                <a:ext uri="{FF2B5EF4-FFF2-40B4-BE49-F238E27FC236}">
                  <a16:creationId xmlns:a16="http://schemas.microsoft.com/office/drawing/2014/main" id="{768D3DFE-26FC-A423-D111-85448EC6352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47093"/>
            <a:stretch/>
          </p:blipFill>
          <p:spPr>
            <a:xfrm>
              <a:off x="3437777" y="1905001"/>
              <a:ext cx="5316443" cy="4038600"/>
            </a:xfrm>
            <a:prstGeom prst="rect">
              <a:avLst/>
            </a:prstGeom>
          </p:spPr>
        </p:pic>
        <p:pic>
          <p:nvPicPr>
            <p:cNvPr id="18" name="Picture 17" descr="A graph of different colored lines&#10;&#10;Description automatically generated">
              <a:extLst>
                <a:ext uri="{FF2B5EF4-FFF2-40B4-BE49-F238E27FC236}">
                  <a16:creationId xmlns:a16="http://schemas.microsoft.com/office/drawing/2014/main" id="{2968CED9-E4CE-B549-DF92-35C254284C2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r="89306"/>
            <a:stretch/>
          </p:blipFill>
          <p:spPr>
            <a:xfrm>
              <a:off x="2363134" y="1998663"/>
              <a:ext cx="1074643" cy="40386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382462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A81A2D-9333-D8C4-FD8E-B7B1ACF2DC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Practical limitations for Terrestrial Detectors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81AD59-F87F-626A-2082-F175BBD65F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939567"/>
            <a:ext cx="8229600" cy="3655056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Arm length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dirty="0"/>
              <a:t> – currently in short-antenna limit; path-length shift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ΔL </a:t>
            </a:r>
            <a:r>
              <a:rPr lang="en-US" dirty="0"/>
              <a:t>from a given strain grows with interferometer arm length. Maximize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 ! </a:t>
            </a:r>
          </a:p>
          <a:p>
            <a:pPr lvl="1"/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ΔL =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GW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· L</a:t>
            </a:r>
            <a:endParaRPr lang="en-US" dirty="0"/>
          </a:p>
          <a:p>
            <a:pPr lvl="1"/>
            <a:r>
              <a:rPr lang="en-US" dirty="0"/>
              <a:t>LIGO 4km,  Virgo and KAGRA 3km</a:t>
            </a:r>
          </a:p>
          <a:p>
            <a:endParaRPr lang="en-US" dirty="0"/>
          </a:p>
          <a:p>
            <a:r>
              <a:rPr lang="en-US" dirty="0"/>
              <a:t>Optical resolution – limited by photon </a:t>
            </a:r>
            <a:br>
              <a:rPr lang="en-US" dirty="0"/>
            </a:br>
            <a:r>
              <a:rPr lang="en-US" dirty="0"/>
              <a:t>Poisson counting statistics; maximize laser power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endParaRPr lang="en-US" i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dirty="0"/>
          </a:p>
          <a:p>
            <a:r>
              <a:rPr lang="en-US" dirty="0"/>
              <a:t>…but too much power, and the radiation pressure </a:t>
            </a:r>
            <a:br>
              <a:rPr lang="en-US" dirty="0"/>
            </a:br>
            <a:r>
              <a:rPr lang="en-US" dirty="0"/>
              <a:t>causes mirror motion which masks the GW</a:t>
            </a:r>
            <a:br>
              <a:rPr lang="en-US" dirty="0"/>
            </a:br>
            <a:endParaRPr lang="en-US" dirty="0"/>
          </a:p>
          <a:p>
            <a:r>
              <a:rPr lang="en-US" dirty="0"/>
              <a:t>Optimal power – naïve quantum limit</a:t>
            </a:r>
          </a:p>
          <a:p>
            <a:pPr lvl="1"/>
            <a:r>
              <a:rPr lang="en-US" dirty="0"/>
              <a:t>Working with ~50-100 W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7C5CB9E-7E41-4488-9C89-060375D05153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3124200" y="4767264"/>
            <a:ext cx="2895600" cy="273844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E4D3E2B-0BEC-752F-ECD2-55ABF77834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999DA-6F64-BF45-B314-74E8F7222AA8}" type="slidenum">
              <a:rPr lang="en-US" smtClean="0"/>
              <a:t>7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E03BB51-C63E-B481-97C5-B804F03691E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3242"/>
          <a:stretch/>
        </p:blipFill>
        <p:spPr>
          <a:xfrm>
            <a:off x="6285635" y="2974312"/>
            <a:ext cx="2668729" cy="152612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A764B60-F097-0B3F-3163-9790455F3BF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73735"/>
          <a:stretch/>
        </p:blipFill>
        <p:spPr>
          <a:xfrm>
            <a:off x="6553200" y="2240724"/>
            <a:ext cx="2668729" cy="857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77719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81CF86-B7CD-D8D8-9DF8-BDA5A338FB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4029" y="-970"/>
            <a:ext cx="8229600" cy="857250"/>
          </a:xfrm>
        </p:spPr>
        <p:txBody>
          <a:bodyPr>
            <a:normAutofit/>
          </a:bodyPr>
          <a:lstStyle/>
          <a:p>
            <a:r>
              <a:rPr lang="en-US" dirty="0"/>
              <a:t>Sensitivity improvements boost signal rate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7AE1820-553A-E734-F7B0-97FC0B4BD0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999DA-6F64-BF45-B314-74E8F7222AA8}" type="slidenum">
              <a:rPr lang="en-US" smtClean="0"/>
              <a:t>8</a:t>
            </a:fld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1AAA9B4D-1979-F54D-31F9-2D4E505A4DF7}"/>
              </a:ext>
            </a:extLst>
          </p:cNvPr>
          <p:cNvSpPr txBox="1">
            <a:spLocks/>
          </p:cNvSpPr>
          <p:nvPr/>
        </p:nvSpPr>
        <p:spPr>
          <a:xfrm>
            <a:off x="115011" y="1245506"/>
            <a:ext cx="8417420" cy="339447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57168" indent="-257168" algn="l" defTabSz="34289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557199" indent="-214308" algn="l" defTabSz="342892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2pPr>
            <a:lvl3pPr marL="857228" indent="-171446" algn="l" defTabSz="34289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3pPr>
            <a:lvl4pPr marL="1200120" indent="-171446" algn="l" defTabSz="342892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4pPr>
            <a:lvl5pPr marL="1543012" indent="-171446" algn="l" defTabSz="342892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5pPr>
            <a:lvl6pPr marL="1885903" indent="-171446" algn="l" defTabSz="342892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95" indent="-171446" algn="l" defTabSz="342892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86" indent="-171446" algn="l" defTabSz="342892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77" indent="-171446" algn="l" defTabSz="342892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2"/>
            <a:endParaRPr lang="en-US" sz="1800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79A8EE17-803F-F448-017B-925FCEB13CBC}"/>
              </a:ext>
            </a:extLst>
          </p:cNvPr>
          <p:cNvSpPr txBox="1">
            <a:spLocks/>
          </p:cNvSpPr>
          <p:nvPr/>
        </p:nvSpPr>
        <p:spPr>
          <a:xfrm>
            <a:off x="464029" y="707984"/>
            <a:ext cx="4107971" cy="96893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57168" indent="-257168" algn="l" defTabSz="34289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557199" indent="-214308" algn="l" defTabSz="342892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2pPr>
            <a:lvl3pPr marL="857228" indent="-171446" algn="l" defTabSz="34289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3pPr>
            <a:lvl4pPr marL="1200120" indent="-171446" algn="l" defTabSz="342892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4pPr>
            <a:lvl5pPr marL="1543012" indent="-171446" algn="l" defTabSz="342892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5pPr>
            <a:lvl6pPr marL="1885903" indent="-171446" algn="l" defTabSz="342892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95" indent="-171446" algn="l" defTabSz="342892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86" indent="-171446" algn="l" defTabSz="342892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77" indent="-171446" algn="l" defTabSz="342892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sz="1800" baseline="-25000" dirty="0" err="1">
                <a:solidFill>
                  <a:schemeClr val="bg1"/>
                </a:solidFill>
              </a:rPr>
              <a:t>reach</a:t>
            </a:r>
            <a:r>
              <a:rPr lang="en-US" sz="1800" dirty="0">
                <a:solidFill>
                  <a:schemeClr val="bg1"/>
                </a:solidFill>
              </a:rPr>
              <a:t>  ∝ 1/</a:t>
            </a:r>
            <a:r>
              <a:rPr lang="en-US" sz="18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1800" baseline="-25000" dirty="0" err="1">
                <a:solidFill>
                  <a:schemeClr val="bg1"/>
                </a:solidFill>
              </a:rPr>
              <a:t>sensitivity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</a:p>
          <a:p>
            <a:r>
              <a:rPr lang="en-US" sz="1800" dirty="0"/>
              <a:t>Volume of space accessible – </a:t>
            </a:r>
            <a:br>
              <a:rPr lang="en-US" sz="1800" dirty="0"/>
            </a:br>
            <a:r>
              <a:rPr lang="en-US" sz="1800" dirty="0"/>
              <a:t>and sources –grows as ~(sensitivity)</a:t>
            </a:r>
            <a:r>
              <a:rPr lang="en-US" sz="2200" baseline="30000" dirty="0">
                <a:solidFill>
                  <a:srgbClr val="FF0000"/>
                </a:solidFill>
              </a:rPr>
              <a:t>3</a:t>
            </a:r>
          </a:p>
          <a:p>
            <a:pPr marL="0" indent="0">
              <a:buNone/>
            </a:pPr>
            <a:endParaRPr lang="en-US" sz="1800" baseline="30000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13A142CE-3EBF-CE67-74C6-7399E7E925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2985111"/>
            <a:ext cx="4264658" cy="847188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3AE9B0-59F4-F0B4-A9FE-301F606CD341}"/>
              </a:ext>
            </a:extLst>
          </p:cNvPr>
          <p:cNvSpPr txBox="1">
            <a:spLocks/>
          </p:cNvSpPr>
          <p:nvPr/>
        </p:nvSpPr>
        <p:spPr>
          <a:xfrm>
            <a:off x="4884134" y="2127868"/>
            <a:ext cx="4107971" cy="256167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57168" indent="-257168" algn="l" defTabSz="34289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557199" indent="-214308" algn="l" defTabSz="342892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2pPr>
            <a:lvl3pPr marL="857228" indent="-171446" algn="l" defTabSz="34289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3pPr>
            <a:lvl4pPr marL="1200120" indent="-171446" algn="l" defTabSz="342892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4pPr>
            <a:lvl5pPr marL="1543012" indent="-171446" algn="l" defTabSz="342892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5pPr>
            <a:lvl6pPr marL="1885903" indent="-171446" algn="l" defTabSz="342892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95" indent="-171446" algn="l" defTabSz="342892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86" indent="-171446" algn="l" defTabSz="342892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77" indent="-171446" algn="l" defTabSz="342892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/>
              <a:t>There are gaps for the upgrades… but so far we make up for it</a:t>
            </a:r>
          </a:p>
        </p:txBody>
      </p:sp>
      <p:pic>
        <p:nvPicPr>
          <p:cNvPr id="4" name="Picture 3" descr="latex-image-1.pdf">
            <a:extLst>
              <a:ext uri="{FF2B5EF4-FFF2-40B4-BE49-F238E27FC236}">
                <a16:creationId xmlns:a16="http://schemas.microsoft.com/office/drawing/2014/main" id="{EE3E16EC-9A91-1D2B-EFB5-D3661F9DEC2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9917" y="759196"/>
            <a:ext cx="1296485" cy="661121"/>
          </a:xfrm>
          <a:prstGeom prst="rect">
            <a:avLst/>
          </a:prstGeom>
        </p:spPr>
      </p:pic>
      <p:pic>
        <p:nvPicPr>
          <p:cNvPr id="13" name="Content Placeholder 12">
            <a:extLst>
              <a:ext uri="{FF2B5EF4-FFF2-40B4-BE49-F238E27FC236}">
                <a16:creationId xmlns:a16="http://schemas.microsoft.com/office/drawing/2014/main" id="{DDA8946F-BB65-BE75-7B55-3E20E63BB10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145220" y="1769542"/>
            <a:ext cx="4279240" cy="3394075"/>
          </a:xfrm>
        </p:spPr>
      </p:pic>
    </p:spTree>
    <p:extLst>
      <p:ext uri="{BB962C8B-B14F-4D97-AF65-F5344CB8AC3E}">
        <p14:creationId xmlns:p14="http://schemas.microsoft.com/office/powerpoint/2010/main" val="24531457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81CF86-B7CD-D8D8-9DF8-BDA5A338FB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4029" y="-970"/>
            <a:ext cx="8229600" cy="857250"/>
          </a:xfrm>
        </p:spPr>
        <p:txBody>
          <a:bodyPr>
            <a:normAutofit/>
          </a:bodyPr>
          <a:lstStyle/>
          <a:p>
            <a:r>
              <a:rPr lang="en-US" dirty="0"/>
              <a:t>Sensitivity improvements boost signal rate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7AE1820-553A-E734-F7B0-97FC0B4BD0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999DA-6F64-BF45-B314-74E8F7222AA8}" type="slidenum">
              <a:rPr lang="en-US" smtClean="0"/>
              <a:t>9</a:t>
            </a:fld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1AAA9B4D-1979-F54D-31F9-2D4E505A4DF7}"/>
              </a:ext>
            </a:extLst>
          </p:cNvPr>
          <p:cNvSpPr txBox="1">
            <a:spLocks/>
          </p:cNvSpPr>
          <p:nvPr/>
        </p:nvSpPr>
        <p:spPr>
          <a:xfrm>
            <a:off x="115011" y="1245506"/>
            <a:ext cx="8417420" cy="339447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57168" indent="-257168" algn="l" defTabSz="34289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557199" indent="-214308" algn="l" defTabSz="342892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2pPr>
            <a:lvl3pPr marL="857228" indent="-171446" algn="l" defTabSz="34289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3pPr>
            <a:lvl4pPr marL="1200120" indent="-171446" algn="l" defTabSz="342892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4pPr>
            <a:lvl5pPr marL="1543012" indent="-171446" algn="l" defTabSz="342892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5pPr>
            <a:lvl6pPr marL="1885903" indent="-171446" algn="l" defTabSz="342892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95" indent="-171446" algn="l" defTabSz="342892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86" indent="-171446" algn="l" defTabSz="342892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77" indent="-171446" algn="l" defTabSz="342892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2"/>
            <a:endParaRPr lang="en-US" sz="1800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79A8EE17-803F-F448-017B-925FCEB13CBC}"/>
              </a:ext>
            </a:extLst>
          </p:cNvPr>
          <p:cNvSpPr txBox="1">
            <a:spLocks/>
          </p:cNvSpPr>
          <p:nvPr/>
        </p:nvSpPr>
        <p:spPr>
          <a:xfrm>
            <a:off x="464029" y="707984"/>
            <a:ext cx="4107971" cy="96893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57168" indent="-257168" algn="l" defTabSz="34289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557199" indent="-214308" algn="l" defTabSz="342892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2pPr>
            <a:lvl3pPr marL="857228" indent="-171446" algn="l" defTabSz="34289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3pPr>
            <a:lvl4pPr marL="1200120" indent="-171446" algn="l" defTabSz="342892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4pPr>
            <a:lvl5pPr marL="1543012" indent="-171446" algn="l" defTabSz="342892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5pPr>
            <a:lvl6pPr marL="1885903" indent="-171446" algn="l" defTabSz="342892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95" indent="-171446" algn="l" defTabSz="342892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86" indent="-171446" algn="l" defTabSz="342892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77" indent="-171446" algn="l" defTabSz="342892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sz="1800" baseline="-25000" dirty="0" err="1">
                <a:solidFill>
                  <a:schemeClr val="bg1"/>
                </a:solidFill>
              </a:rPr>
              <a:t>reach</a:t>
            </a:r>
            <a:r>
              <a:rPr lang="en-US" sz="1800" dirty="0">
                <a:solidFill>
                  <a:schemeClr val="bg1"/>
                </a:solidFill>
              </a:rPr>
              <a:t>  ∝ 1/</a:t>
            </a:r>
            <a:r>
              <a:rPr lang="en-US" sz="18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1800" baseline="-25000" dirty="0" err="1">
                <a:solidFill>
                  <a:schemeClr val="bg1"/>
                </a:solidFill>
              </a:rPr>
              <a:t>sensitivity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</a:p>
          <a:p>
            <a:r>
              <a:rPr lang="en-US" sz="1800" dirty="0"/>
              <a:t>Volume of space accessible – </a:t>
            </a:r>
            <a:br>
              <a:rPr lang="en-US" sz="1800" dirty="0"/>
            </a:br>
            <a:r>
              <a:rPr lang="en-US" sz="1800" dirty="0"/>
              <a:t>and sources –grows as ~(sensitivity)</a:t>
            </a:r>
            <a:r>
              <a:rPr lang="en-US" sz="2200" baseline="30000" dirty="0">
                <a:solidFill>
                  <a:srgbClr val="FF0000"/>
                </a:solidFill>
              </a:rPr>
              <a:t>3</a:t>
            </a:r>
          </a:p>
          <a:p>
            <a:pPr marL="0" indent="0">
              <a:buNone/>
            </a:pPr>
            <a:endParaRPr lang="en-US" sz="1800" baseline="30000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13A142CE-3EBF-CE67-74C6-7399E7E9257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664" r="25165"/>
          <a:stretch/>
        </p:blipFill>
        <p:spPr>
          <a:xfrm>
            <a:off x="4876799" y="2985111"/>
            <a:ext cx="3671864" cy="1192442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3AE9B0-59F4-F0B4-A9FE-301F606CD341}"/>
              </a:ext>
            </a:extLst>
          </p:cNvPr>
          <p:cNvSpPr txBox="1">
            <a:spLocks/>
          </p:cNvSpPr>
          <p:nvPr/>
        </p:nvSpPr>
        <p:spPr>
          <a:xfrm>
            <a:off x="4695875" y="2127868"/>
            <a:ext cx="4107971" cy="256167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57168" indent="-257168" algn="l" defTabSz="34289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557199" indent="-214308" algn="l" defTabSz="342892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2pPr>
            <a:lvl3pPr marL="857228" indent="-171446" algn="l" defTabSz="34289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3pPr>
            <a:lvl4pPr marL="1200120" indent="-171446" algn="l" defTabSz="342892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4pPr>
            <a:lvl5pPr marL="1543012" indent="-171446" algn="l" defTabSz="342892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5pPr>
            <a:lvl6pPr marL="1885903" indent="-171446" algn="l" defTabSz="342892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95" indent="-171446" algn="l" defTabSz="342892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86" indent="-171446" algn="l" defTabSz="342892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77" indent="-171446" algn="l" defTabSz="342892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/>
              <a:t>There are gaps for the upgrades… but so far we make up for it</a:t>
            </a:r>
          </a:p>
        </p:txBody>
      </p:sp>
      <p:pic>
        <p:nvPicPr>
          <p:cNvPr id="4" name="Picture 3" descr="latex-image-1.pdf">
            <a:extLst>
              <a:ext uri="{FF2B5EF4-FFF2-40B4-BE49-F238E27FC236}">
                <a16:creationId xmlns:a16="http://schemas.microsoft.com/office/drawing/2014/main" id="{EE3E16EC-9A91-1D2B-EFB5-D3661F9DEC2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9917" y="759196"/>
            <a:ext cx="1296485" cy="661121"/>
          </a:xfrm>
          <a:prstGeom prst="rect">
            <a:avLst/>
          </a:prstGeom>
        </p:spPr>
      </p:pic>
      <p:pic>
        <p:nvPicPr>
          <p:cNvPr id="13" name="Content Placeholder 12">
            <a:extLst>
              <a:ext uri="{FF2B5EF4-FFF2-40B4-BE49-F238E27FC236}">
                <a16:creationId xmlns:a16="http://schemas.microsoft.com/office/drawing/2014/main" id="{DDA8946F-BB65-BE75-7B55-3E20E63BB10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145220" y="1769542"/>
            <a:ext cx="4279240" cy="3394075"/>
          </a:xfr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28B22A0E-5BBF-E0DC-90BA-B027989B4797}"/>
              </a:ext>
            </a:extLst>
          </p:cNvPr>
          <p:cNvCxnSpPr/>
          <p:nvPr/>
        </p:nvCxnSpPr>
        <p:spPr>
          <a:xfrm flipV="1">
            <a:off x="1551008" y="2385875"/>
            <a:ext cx="2048719" cy="2381389"/>
          </a:xfrm>
          <a:prstGeom prst="line">
            <a:avLst/>
          </a:prstGeom>
          <a:ln>
            <a:solidFill>
              <a:srgbClr val="FF0000"/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8323117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2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C6C6C6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111066</TotalTime>
  <Words>1320</Words>
  <Application>Microsoft Macintosh PowerPoint</Application>
  <PresentationFormat>On-screen Show (16:9)</PresentationFormat>
  <Paragraphs>218</Paragraphs>
  <Slides>21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32" baseType="lpstr">
      <vt:lpstr>Arial</vt:lpstr>
      <vt:lpstr>Arial</vt:lpstr>
      <vt:lpstr>Calibri</vt:lpstr>
      <vt:lpstr>Calibri Light</vt:lpstr>
      <vt:lpstr>Georgia</vt:lpstr>
      <vt:lpstr>Helvetica</vt:lpstr>
      <vt:lpstr>Times</vt:lpstr>
      <vt:lpstr>Times New Roman</vt:lpstr>
      <vt:lpstr>Wingdings</vt:lpstr>
      <vt:lpstr>Work Sans</vt:lpstr>
      <vt:lpstr>Office Theme</vt:lpstr>
      <vt:lpstr>Present and Future Terrestrial GW Detectors</vt:lpstr>
      <vt:lpstr>The Gravitational Wave Spectrum</vt:lpstr>
      <vt:lpstr>The Gravitational Wave Spectrum</vt:lpstr>
      <vt:lpstr>Why are terrestrial detectors limited to f &gt; ~1 Hz?</vt:lpstr>
      <vt:lpstr>Newtonian background due to seismic environment</vt:lpstr>
      <vt:lpstr>Newtonian background  creates a wall  at a few Hz</vt:lpstr>
      <vt:lpstr>Practical limitations for Terrestrial Detectors</vt:lpstr>
      <vt:lpstr>Sensitivity improvements boost signal rate</vt:lpstr>
      <vt:lpstr>Sensitivity improvements boost signal rate</vt:lpstr>
      <vt:lpstr>Observing with LIGO, Virgo, KAGRA</vt:lpstr>
      <vt:lpstr>Notional Plans for the current 4km observatories –  2x improvements</vt:lpstr>
      <vt:lpstr>What could we do with 10x better GW detectors?</vt:lpstr>
      <vt:lpstr>Even better detectors would deliver more science. How to build a such a  10x better detector?  One Approach: Make it 10x longer  10x larger signal  ΔL = hGW · L </vt:lpstr>
      <vt:lpstr>Noise due to stochastic forces is independent of armlength</vt:lpstr>
      <vt:lpstr>Sensing noises scale with arm length at various powers of 1/L – all get better</vt:lpstr>
      <vt:lpstr>PowerPoint Presentation</vt:lpstr>
      <vt:lpstr>CE Status</vt:lpstr>
      <vt:lpstr>European Vision for the next generation:  Einstein Telescope</vt:lpstr>
      <vt:lpstr>PowerPoint Presentation</vt:lpstr>
      <vt:lpstr>Reach of present and future instruments</vt:lpstr>
      <vt:lpstr>The last page</vt:lpstr>
    </vt:vector>
  </TitlesOfParts>
  <Company>MIT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Lisa Barsotti</dc:creator>
  <cp:lastModifiedBy>David H Shoemaker</cp:lastModifiedBy>
  <cp:revision>587</cp:revision>
  <cp:lastPrinted>2023-07-03T04:22:07Z</cp:lastPrinted>
  <dcterms:created xsi:type="dcterms:W3CDTF">2016-03-21T20:14:31Z</dcterms:created>
  <dcterms:modified xsi:type="dcterms:W3CDTF">2024-07-11T10:44:05Z</dcterms:modified>
</cp:coreProperties>
</file>