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FFEDD-1744-9946-920F-A8AADC9F2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62316-588E-6B46-9E88-0E6D82364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1771-2C05-044B-B56C-B1EDC60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38379-6EBB-7549-BC11-6AA693A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DF6C-ACE9-D94D-80FF-7FA98F00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8F69-A4E9-6247-814F-53E6EFF3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E5882-B51F-8E42-9A08-8FF060E31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B20A-FCD7-1E48-A8E8-927246FF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F2F40-97E3-6943-8BEF-620107AB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7EA8-2FB2-204E-95C1-035D34D1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B029D-81EF-9C40-8A9C-98074964A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8CAE6-A326-EE4C-B72C-8945FD163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8CE0-13AA-C745-BE28-4D2676EDF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655AB-3C84-E846-812B-BC0D4EAF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A5AF-8B5F-0448-87CE-1F731553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46AF-9F26-0745-91AE-9495462B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1E15F-9939-944C-B0C7-D81BFF18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72DC-D2F4-BD4B-83C0-6E433ECB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F924F-EB82-3A48-903E-AD4696EF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60E91-7F59-EE4C-9B86-D0A72F15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2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DB04-0E7C-3E49-85D9-685598CC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3623-4686-0743-95F2-409877049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09ED9-AE9E-F74C-B08D-DD8D491C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C0FD3-9E6A-6645-A73E-7DF0D48D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CB818-97E0-D149-AFE9-AA4B1B6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1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7489-A3D8-B44B-843F-0BFC2F29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F27B-EF30-CB47-86A7-FA48812A8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023CD-A203-7149-B880-3179FCCDA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0996D-ABC8-9444-ACA8-616265C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FA6E8-F219-F242-A609-296E35AB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769FB-BDB1-DC48-A851-1C7FB284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9943-F02F-BD4E-97F9-8C79BD66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40D00-1E56-DF48-952E-D3705809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62DE-922F-CD4D-BCB0-55740A093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615EB-E34E-0845-8497-56049EBEC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E9BAA-E168-834C-AEBA-F8A03C7B8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503160-CBEC-A840-A8C4-AFF2822A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2690D-D04E-D342-934F-762D3AFB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6CD4F-78EB-5D49-BEE6-40BB3180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8CE2-1AFB-8C42-8275-EC30076B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CBAEF-4A91-F34A-811E-9A958809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9CF0-C285-8946-96E4-A6EAC44F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E7BB1-6B4C-9A4E-BF8A-B88CBD0A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B593DE-CE53-B243-AA7E-51163848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F46C4-5D2C-5C40-8D2A-C9126D14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09F7E-DD25-7A46-A134-CE25265E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3EC2-4617-8547-8D57-B290EFE1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37D16-B7AF-824F-BFB0-2F8FB5C5E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EC03D-68D6-9142-BA2F-C637467A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270AA-FB5F-4F47-8310-8DF6B952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F2288-F178-D64C-A4D0-B4B9C033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530E-CD44-A74F-BB39-6D5EE740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BB1D-9A53-0241-8ADD-6039FC99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2E632-8B19-1340-BA9F-90ABA72F1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ABAF-CF6A-2B40-B154-AA8247337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6B463-25E3-0F41-A769-A34DFD2F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DD7C9-C819-164F-9738-A756426C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00E86-048A-944A-97FA-E4B3B3F3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229A8-632B-B542-B14B-46539EB5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03DB7-850A-1E44-883C-8CAB18132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AEF2E-61BD-5A44-AB23-91DFE3DE1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A78B-BFA7-3A4A-ABBB-B7A4AF34F278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C85A8-CDE1-FC4E-851B-12F9E6996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70323-3285-0244-9890-68BE64E2A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2E25-33C7-0442-BAFB-761703625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imgres?imgurl=https%3A%2F%2Fumc.utah.edu%2Fwp-content%2Fuploads%2Fsites%2F23%2F2015%2F01%2FBlockU_400px.png&amp;imgrefurl=https%3A%2F%2Fumc.utah.edu%2Fresources%2Fasset-downloads-old%2Fdownload-u-logos%2F&amp;tbnid=RtljW-g7pTtpgM&amp;vet=12ahUKEwjxssTenIjtAhUPADQIHTw5CuUQMygAegUIARC_AQ..i&amp;docid=6sF2GCvDUSHnOM&amp;w=400&amp;h=400&amp;q=university%20of%20Utah%20logo&amp;ved=2ahUKEwjxssTenIjtAhUPADQIHTw5CuUQMygAegUIARC_AQ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U Logos | University Marketing &amp; Communications">
            <a:hlinkClick r:id="rId2"/>
            <a:extLst>
              <a:ext uri="{FF2B5EF4-FFF2-40B4-BE49-F238E27FC236}">
                <a16:creationId xmlns:a16="http://schemas.microsoft.com/office/drawing/2014/main" id="{D4626421-2984-4E44-9C20-6CD8A37A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53" y="3255962"/>
            <a:ext cx="3236913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19B6FF-2F81-8D42-A3FA-8B75B8DE2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Mitigating wind and atmospheric Newtonian Noise at Cosmic explorer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472B5-0E16-2242-B520-D3D633923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Riccardo DeSalvo</a:t>
            </a:r>
          </a:p>
          <a:p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5DAB7C6-F669-C545-B22F-9EF5B1E80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882" y="4436093"/>
            <a:ext cx="3198236" cy="1827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A8DE87-8982-AF47-B3D7-6FEB4D9B7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491" y="3602038"/>
            <a:ext cx="2043107" cy="2865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404F5D-92C2-C549-894C-DEFFEF2D11D3}"/>
              </a:ext>
            </a:extLst>
          </p:cNvPr>
          <p:cNvSpPr txBox="1"/>
          <p:nvPr/>
        </p:nvSpPr>
        <p:spPr>
          <a:xfrm>
            <a:off x="9216641" y="6263656"/>
            <a:ext cx="145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CE-G2000065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3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11904-DE27-2B40-A540-5496513D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and turbulence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3344-5AF8-8C44-9537-F6BC02916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heard from Robert </a:t>
            </a:r>
            <a:r>
              <a:rPr lang="en-US" dirty="0" err="1"/>
              <a:t>Schoefield</a:t>
            </a:r>
            <a:r>
              <a:rPr lang="en-US" dirty="0"/>
              <a:t> how, even in LIGO, wind tilts walls and ground near them</a:t>
            </a:r>
          </a:p>
          <a:p>
            <a:r>
              <a:rPr lang="en-US" dirty="0"/>
              <a:t>Wind shield fences may help, but also cause turbulence</a:t>
            </a:r>
          </a:p>
          <a:p>
            <a:endParaRPr lang="en-US" dirty="0"/>
          </a:p>
          <a:p>
            <a:r>
              <a:rPr lang="en-US" dirty="0"/>
              <a:t>Air turbulence will cause Newtonian Noise in Cosmic Explorer</a:t>
            </a:r>
          </a:p>
          <a:p>
            <a:r>
              <a:rPr lang="en-US" dirty="0"/>
              <a:t>Due to the frequency cutoff, only air movement information within the closest ~50 m may be useful  (Jan Harms)</a:t>
            </a:r>
          </a:p>
          <a:p>
            <a:r>
              <a:rPr lang="en-US" dirty="0"/>
              <a:t>A quiet air cushion around the end stations may be an effective means to reduce and subtract NN</a:t>
            </a:r>
          </a:p>
        </p:txBody>
      </p:sp>
    </p:spTree>
    <p:extLst>
      <p:ext uri="{BB962C8B-B14F-4D97-AF65-F5344CB8AC3E}">
        <p14:creationId xmlns:p14="http://schemas.microsoft.com/office/powerpoint/2010/main" val="339423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136E-277C-5048-A47A-DCBCA58FE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33CA9-CF54-DF48-A7BD-D7D9B0FC6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inflated dome surrounding the building would gently deflect wind well away from the test masses with</a:t>
            </a:r>
          </a:p>
          <a:p>
            <a:r>
              <a:rPr lang="en-US" dirty="0"/>
              <a:t>It would support a sphere of sensors, inertial and absolute, measuring movement, pressure and temperature of air around the test masses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9942B-B507-9F4B-9DF2-1985F2FD5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676" y="3592286"/>
            <a:ext cx="4743601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1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C813-3DE6-324F-8CCB-12AE68D0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1532" cy="1325563"/>
          </a:xfrm>
        </p:spPr>
        <p:txBody>
          <a:bodyPr/>
          <a:lstStyle/>
          <a:p>
            <a:r>
              <a:rPr lang="en-US" dirty="0"/>
              <a:t>Inflatable dome 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D4A36-ED30-2F43-8F39-E5C1671F5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556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Streamlined extended structure can deflect wind forces away from walls of building and ground </a:t>
            </a:r>
          </a:p>
          <a:p>
            <a:r>
              <a:rPr lang="en-US" dirty="0"/>
              <a:t>reduce or slow down thermal excursions</a:t>
            </a:r>
          </a:p>
          <a:p>
            <a:r>
              <a:rPr lang="en-US" dirty="0"/>
              <a:t>The air cushion mitigates air-induced  NN</a:t>
            </a:r>
          </a:p>
          <a:p>
            <a:r>
              <a:rPr lang="en-US" dirty="0"/>
              <a:t>Dome can be instrumented to record </a:t>
            </a:r>
          </a:p>
          <a:p>
            <a:pPr lvl="1"/>
            <a:endParaRPr lang="en-US" sz="3000" dirty="0"/>
          </a:p>
          <a:p>
            <a:pPr lvl="1"/>
            <a:r>
              <a:rPr lang="en-US" sz="2600" dirty="0"/>
              <a:t>Position, local temperature, pressure, speed</a:t>
            </a:r>
          </a:p>
          <a:p>
            <a:pPr lvl="1"/>
            <a:r>
              <a:rPr lang="en-US" sz="2600" dirty="0"/>
              <a:t>Real-time reading of micro-movements can be used to generate NN subtraction in addition to mitigation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3D307-DC6E-1A49-B195-F9E72379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20" y="0"/>
            <a:ext cx="5011380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C8EAC-7533-D940-B845-3BC94F16F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863" y="3563937"/>
            <a:ext cx="499813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6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D5AB-9DCB-7B46-8F2F-50565D1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Problems/comments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6764C-D02B-8F4B-8B1B-8236934EB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Inflation fans must be located sufficiently far and air feed must be passed through filtering bags to absorb fan acoustic noise and transported via large-diameter, shielded ducts in laminar flow conditions to limit turbulence</a:t>
            </a:r>
          </a:p>
          <a:p>
            <a:endParaRPr lang="en-US" dirty="0"/>
          </a:p>
          <a:p>
            <a:r>
              <a:rPr lang="en-US" dirty="0"/>
              <a:t>Graded dirt berms on the circumference may be needed to reduce the starting angle of the tent and maintain laminar flow at least in conditions of low-medium wind speed</a:t>
            </a:r>
          </a:p>
          <a:p>
            <a:endParaRPr lang="en-US" dirty="0"/>
          </a:p>
          <a:p>
            <a:r>
              <a:rPr lang="en-US" dirty="0"/>
              <a:t>Other?  To be studied</a:t>
            </a:r>
          </a:p>
        </p:txBody>
      </p:sp>
    </p:spTree>
    <p:extLst>
      <p:ext uri="{BB962C8B-B14F-4D97-AF65-F5344CB8AC3E}">
        <p14:creationId xmlns:p14="http://schemas.microsoft.com/office/powerpoint/2010/main" val="182006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</TotalTime>
  <Words>266</Words>
  <Application>Microsoft Macintosh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Mitigating wind and atmospheric Newtonian Noise at Cosmic explorer</vt:lpstr>
      <vt:lpstr>Wind and turbulence problem</vt:lpstr>
      <vt:lpstr>Remedies</vt:lpstr>
      <vt:lpstr>Inflatable dome advantages</vt:lpstr>
      <vt:lpstr>Problems/comments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Mitigating wind and atmospheric Newtonian Noise at Cosmic explorer</dc:title>
  <dc:creator>Riccardo DeSalvo</dc:creator>
  <cp:lastModifiedBy>Riccardo DeSalvo</cp:lastModifiedBy>
  <cp:revision>12</cp:revision>
  <dcterms:created xsi:type="dcterms:W3CDTF">2020-10-28T15:36:13Z</dcterms:created>
  <dcterms:modified xsi:type="dcterms:W3CDTF">2020-11-17T00:38:06Z</dcterms:modified>
</cp:coreProperties>
</file>